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5O+Dcx7+x7P5u4TGixWnHjrz6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showMasterSp="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showMasterSp="0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showMasterSp="0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showMasterSp="0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showMasterSp="0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showMasterSp="0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showMasterSp="0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showMasterSp="0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showMasterSp="0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F5FB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9.jp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6295" r="1822" t="0"/>
          <a:stretch/>
        </p:blipFill>
        <p:spPr>
          <a:xfrm>
            <a:off x="280506" y="315277"/>
            <a:ext cx="1705610" cy="105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30 Clip art ideas | clip art, school clipart, owl clip art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6116" y="3583705"/>
            <a:ext cx="860322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3460955" y="2071995"/>
            <a:ext cx="5417574" cy="1357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613355" y="2224395"/>
            <a:ext cx="541757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إعداد : جواهر السعدون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370142" y="315277"/>
            <a:ext cx="26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المملكة العربية السعودية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وزارة التعليم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الإدارة العامة للتعليم بمنطقة الرياض(بنات)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 flipH="1">
            <a:off x="1789471" y="1366684"/>
            <a:ext cx="992714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استقبال الأطفال والترحيب بهم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جلوس الأطفال في الحلقة مع الحرص على التباعد والمسافة الآمنة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بعد اجتماع الأطفال السلام عليهم وترديد السورة القرآنية والأذكارالصباحية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التعرف على الأطفال عن طريق لعبة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تذكير الأطفال بفيروس كورونا وكيفية الوقاية منه والمحافظة على انفسنا وذلك عن طريق قصة أو بطاقات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لقاء مسبق ممكن يكون عن بعد مع الأمهات لتوضيح النقاط التي يجب على الأم مشاركتها مع المعلمة مثل ( تهئية الطفل للعودة , تنظيم نوم الطفل , وجبة الطفل ,الحرص على الكمام , احضار غيار للطفل , الحرص على التواصل ومشاركة المعلمة بأي امر يخص الطفل )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حرص المعلمة على إضفاء جو من المرح والألفة والتخفيف من توتر الأطفال والأمهات  .</a:t>
            </a:r>
            <a:endParaRPr/>
          </a:p>
        </p:txBody>
      </p:sp>
      <p:pic>
        <p:nvPicPr>
          <p:cNvPr descr="Kidsgroup Little Boys Girls Standing Togetherillustrationvector Stock  Vector (Royalty Free) 1350339686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112" y="4032454"/>
            <a:ext cx="4953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419" y="1061885"/>
            <a:ext cx="6098460" cy="4355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5287257" y="1167343"/>
            <a:ext cx="649912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اليوم الأول :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أصابع ( خمس فئران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نشاط فني ( نشاط كل شيء عني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أناشيد حركية ( إذا كنت سعيداً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حركية ( كرة التعارف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قصة إجراءات العودة للدراسة .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5684" y="1061885"/>
            <a:ext cx="1983808" cy="190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5278" y="3073322"/>
            <a:ext cx="1983807" cy="16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5685" y="3073322"/>
            <a:ext cx="1983808" cy="1653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لعبة كرة التعارف:الهدف منها اندماج... - روضة الطفل الملك | Facebook" id="107" name="Google Shape;10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5279" y="1061884"/>
            <a:ext cx="1983808" cy="190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194" y="1366684"/>
            <a:ext cx="5932948" cy="299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6019391" y="1527275"/>
            <a:ext cx="559455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اليوم الثاني :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أصابع ( العنكبوت النونو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أنشطة فنية (تلوين باص الروضة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أناشيد حركية ( أنشودة المس قلبي 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حركية القفز بالكيس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قصة من اختيار المعلمة .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541" y="2205747"/>
            <a:ext cx="2256504" cy="217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 قطعة/الوحدة الاطفال القفز كيس nylong الملونة في المجموعة فريق لعبة رياضية  الروضة التفاعلية ألعاب القفز لعب للأطفال|outdoor toys|jump bagtoy sport -  AliExpress" id="116" name="Google Shape;11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9014" y="4503175"/>
            <a:ext cx="2148348" cy="214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66242" y="2217175"/>
            <a:ext cx="2148348" cy="214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194" y="1366684"/>
            <a:ext cx="5932948" cy="299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5747774" y="1361035"/>
            <a:ext cx="593294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اليوم الثالث :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أصابع ( ماذا فعلت البذرة)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أنشطة فنية (تلوين صورة جماعية)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أناشيد حركية ( عجلات الباص)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حركية (نقل الكرة بالملعقة ) مع الحرص أن لكل طفل ملعقة خاصة به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قصة من اختيار المعلمة .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9315" y="1366684"/>
            <a:ext cx="2199968" cy="219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953" y="1361035"/>
            <a:ext cx="2199968" cy="2199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سباقات المرح الداخلية والخارجية المرح للأطفال" id="127" name="Google Shape;12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18" y="3667431"/>
            <a:ext cx="3122972" cy="2081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194" y="1366684"/>
            <a:ext cx="5932948" cy="299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5747774" y="1361035"/>
            <a:ext cx="593294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اليوم الرابع :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أصابع ( قط وفأر يلعبون)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أنشطة فنية (عمل فني الباص)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أناشيد حركية ( بأيدينا نصفق)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حركية (لعبة مشبك الغسيل)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قصة من اختيار المعلمة .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895" y="1361035"/>
            <a:ext cx="2188409" cy="218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906" y="1361035"/>
            <a:ext cx="2289186" cy="2188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تعرفي على مجموعة من الأنشطة التعليمية للأطفال لتجهيزهم قبل مرحلة &amp;quot;الحضانة&amp;quot;  | حلوة" id="137" name="Google Shape;13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3340" y="3669359"/>
            <a:ext cx="2807110" cy="28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2679289" y="-304800"/>
            <a:ext cx="6833419" cy="1671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الأسبوع التمهيدي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194" y="1366684"/>
            <a:ext cx="5932948" cy="299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5747774" y="1361035"/>
            <a:ext cx="593294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اليوم الخامس :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أصابع ( خمس جنود ماذا يفعلون؟)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أنشطة فنية (عمل فني بنهاية الأسبوع التمهيدي)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أناشيد حركية ( أنشودة شهيق وزفير)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ألعاب حركية (لعبة حركية الأيدي والأقدام) 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قصة من اختيار المعلمة .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8228" y="1311874"/>
            <a:ext cx="2117126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لعبة الأيدي والأرجل • جزيرة الطفل للألعاب" id="146" name="Google Shape;14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9935" y="1145458"/>
            <a:ext cx="2733453" cy="25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2022-01-12T19:28:28Z</dcterms:created>
  <dc:creator>جواهر السعدون</dc:creator>
</cp:coreProperties>
</file>