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2" roundtripDataSignature="AMtx7mi5O+Dcx7+x7P5u4TGixWnHjrz6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2" Type="http://customschemas.google.com/relationships/presentationmetadata" Target="metadata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شريحة عنوان" showMasterSp="0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9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9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ونص عمودي" showMasterSp="0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ونص عموديان" showMasterSp="0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ومحتوى" showMasterSp="0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المقطع" showMasterSp="0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1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محتويان" showMasterSp="0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2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مقارنة" showMasterSp="0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فقط" showMasterSp="0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فارغ" showMasterSp="0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محتوى مع تسمية توضيحية" showMasterSp="0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6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صورة مع تسمية توضيحية" showMasterSp="0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7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DF5FB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8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5.png"/><Relationship Id="rId5" Type="http://schemas.openxmlformats.org/officeDocument/2006/relationships/image" Target="../media/image10.png"/><Relationship Id="rId6" Type="http://schemas.openxmlformats.org/officeDocument/2006/relationships/image" Target="../media/image14.png"/><Relationship Id="rId7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7.png"/><Relationship Id="rId5" Type="http://schemas.openxmlformats.org/officeDocument/2006/relationships/image" Target="../media/image19.jpg"/><Relationship Id="rId6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Relationship Id="rId4" Type="http://schemas.openxmlformats.org/officeDocument/2006/relationships/image" Target="../media/image15.png"/><Relationship Id="rId5" Type="http://schemas.openxmlformats.org/officeDocument/2006/relationships/image" Target="../media/image6.png"/><Relationship Id="rId6" Type="http://schemas.openxmlformats.org/officeDocument/2006/relationships/image" Target="../media/image1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20.png"/><Relationship Id="rId5" Type="http://schemas.openxmlformats.org/officeDocument/2006/relationships/image" Target="../media/image18.png"/><Relationship Id="rId6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jpg"/><Relationship Id="rId4" Type="http://schemas.openxmlformats.org/officeDocument/2006/relationships/image" Target="../media/image21.png"/><Relationship Id="rId5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2679289" y="-304800"/>
            <a:ext cx="6833419" cy="16714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الأسبوع التمهيدي</a:t>
            </a:r>
            <a:endParaRPr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 b="0" l="6295" r="1822" t="0"/>
          <a:stretch/>
        </p:blipFill>
        <p:spPr>
          <a:xfrm>
            <a:off x="280506" y="315277"/>
            <a:ext cx="1705610" cy="10514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730 Clip art ideas | clip art, school clipart, owl clip art" id="86" name="Google Shape;8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86116" y="3583705"/>
            <a:ext cx="8603225" cy="319087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3460955" y="2071995"/>
            <a:ext cx="5417574" cy="1357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3613355" y="2224395"/>
            <a:ext cx="5417574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إعداد : جواهر السعدون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9370142" y="315277"/>
            <a:ext cx="26154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المملكة العربية السعودية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وزارة التعليم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الإدارة العامة للتعليم بمنطقة الرياض(بنات)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2679289" y="-304800"/>
            <a:ext cx="6833419" cy="16714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الأسبوع التمهيدي</a:t>
            </a:r>
            <a:endParaRPr/>
          </a:p>
        </p:txBody>
      </p:sp>
      <p:sp>
        <p:nvSpPr>
          <p:cNvPr id="95" name="Google Shape;95;p2"/>
          <p:cNvSpPr txBox="1"/>
          <p:nvPr/>
        </p:nvSpPr>
        <p:spPr>
          <a:xfrm flipH="1">
            <a:off x="1789471" y="1366684"/>
            <a:ext cx="9927140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استقبال الأطفال والترحيب بهم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جلوس الأطفال في الحلقة مع الحرص على التباعد والمسافة الآمنة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بعد اجتماع الأطفال السلام عليهم وترديد السورة القرآنية والأذكارالصباحية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التعرف على الأطفال عن طريق لعبة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تذكير الأطفال بفيروس كورونا وكيفية الوقاية منه والمحافظة على انفسنا وذلك عن طريق قصة أو بطاقات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لقاء مسبق ممكن يكون عن بعد مع الأمهات لتوضيح النقاط التي يجب على الأم مشاركتها مع المعلمة مثل ( تهئية الطفل للعودة , تنظيم نوم الطفل , وجبة الطفل ,الحرص على الكمام , احضار غيار للطفل , الحرص على التواصل ومشاركة المعلمة بأي امر يخص الطفل )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حرص المعلمة على إضفاء جو من المرح والألفة والتخفيف من توتر الأطفال والأمهات  .</a:t>
            </a:r>
            <a:endParaRPr/>
          </a:p>
        </p:txBody>
      </p:sp>
      <p:pic>
        <p:nvPicPr>
          <p:cNvPr descr="Kidsgroup Little Boys Girls Standing Togetherillustrationvector Stock  Vector (Royalty Free) 1350339686" id="96" name="Google Shape;9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11112" y="4032454"/>
            <a:ext cx="4953000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/>
          <p:nvPr/>
        </p:nvSpPr>
        <p:spPr>
          <a:xfrm>
            <a:off x="2679289" y="-304800"/>
            <a:ext cx="6833419" cy="16714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الأسبوع التمهيدي</a:t>
            </a:r>
            <a:endParaRPr/>
          </a:p>
        </p:txBody>
      </p:sp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78419" y="1061885"/>
            <a:ext cx="6098460" cy="435569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3"/>
          <p:cNvSpPr txBox="1"/>
          <p:nvPr/>
        </p:nvSpPr>
        <p:spPr>
          <a:xfrm>
            <a:off x="5287257" y="1167343"/>
            <a:ext cx="6499122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اليوم الأول :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ألعاب أصابع ( خمس فئران 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نشاط فني ( نشاط كل شيء عني 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أناشيد حركية ( إذا كنت سعيداً 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ألعاب حركية ( كرة التعارف 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قصة إجراءات العودة للدراسة .</a:t>
            </a:r>
            <a:endParaRPr/>
          </a:p>
        </p:txBody>
      </p:sp>
      <p:pic>
        <p:nvPicPr>
          <p:cNvPr id="104" name="Google Shape;10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45684" y="1061885"/>
            <a:ext cx="1983808" cy="1904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55278" y="3073322"/>
            <a:ext cx="1983807" cy="168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45685" y="3073322"/>
            <a:ext cx="1983808" cy="16533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لعبة كرة التعارف:الهدف منها اندماج... - روضة الطفل الملك | Facebook" id="107" name="Google Shape;107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55279" y="1061884"/>
            <a:ext cx="1983808" cy="1904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/>
          <p:nvPr/>
        </p:nvSpPr>
        <p:spPr>
          <a:xfrm>
            <a:off x="2679289" y="-304800"/>
            <a:ext cx="6833419" cy="16714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الأسبوع التمهيدي</a:t>
            </a:r>
            <a:endParaRPr/>
          </a:p>
        </p:txBody>
      </p:sp>
      <p:pic>
        <p:nvPicPr>
          <p:cNvPr id="113" name="Google Shape;11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50194" y="1366684"/>
            <a:ext cx="5932948" cy="2998839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"/>
          <p:cNvSpPr txBox="1"/>
          <p:nvPr/>
        </p:nvSpPr>
        <p:spPr>
          <a:xfrm>
            <a:off x="6019391" y="1527275"/>
            <a:ext cx="5594554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اليوم الثاني :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ألعاب أصابع ( العنكبوت النونو 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أنشطة فنية (تلوين باص الروضة 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أناشيد حركية ( أنشودة المس قلبي 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ألعاب حركية القفز بالكيس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قصة من اختيار المعلمة .</a:t>
            </a:r>
            <a:endParaRPr/>
          </a:p>
        </p:txBody>
      </p:sp>
      <p:pic>
        <p:nvPicPr>
          <p:cNvPr id="115" name="Google Shape;11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0541" y="2205747"/>
            <a:ext cx="2256504" cy="21712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6 قطعة/الوحدة الاطفال القفز كيس nylong الملونة في المجموعة فريق لعبة رياضية  الروضة التفاعلية ألعاب القفز لعب للأطفال|outdoor toys|jump bagtoy sport -  AliExpress" id="116" name="Google Shape;116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49014" y="4503175"/>
            <a:ext cx="2148348" cy="2148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66242" y="2217175"/>
            <a:ext cx="2148348" cy="2148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2679289" y="-304800"/>
            <a:ext cx="6833419" cy="16714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الأسبوع التمهيدي</a:t>
            </a:r>
            <a:endParaRPr/>
          </a:p>
        </p:txBody>
      </p:sp>
      <p:pic>
        <p:nvPicPr>
          <p:cNvPr id="123" name="Google Shape;12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50194" y="1366684"/>
            <a:ext cx="5932948" cy="299883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5"/>
          <p:cNvSpPr txBox="1"/>
          <p:nvPr/>
        </p:nvSpPr>
        <p:spPr>
          <a:xfrm>
            <a:off x="5747774" y="1361035"/>
            <a:ext cx="5932948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اليوم الثالث :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ألعاب أصابع ( ماذا فعلت البذرة)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أنشطة فنية (تلوين صورة جماعية)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أناشيد حركية ( عجلات الباص)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ألعاب حركية (نقل الكرة بالملعقة ) مع الحرص أن لكل طفل ملعقة خاصة به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قصة من اختيار المعلمة .</a:t>
            </a:r>
            <a:endParaRPr/>
          </a:p>
        </p:txBody>
      </p:sp>
      <p:pic>
        <p:nvPicPr>
          <p:cNvPr id="125" name="Google Shape;12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59315" y="1366684"/>
            <a:ext cx="2199968" cy="2194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0953" y="1361035"/>
            <a:ext cx="2199968" cy="21999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سباقات المرح الداخلية والخارجية المرح للأطفال" id="127" name="Google Shape;127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99918" y="3667431"/>
            <a:ext cx="3122972" cy="20819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"/>
          <p:cNvSpPr/>
          <p:nvPr/>
        </p:nvSpPr>
        <p:spPr>
          <a:xfrm>
            <a:off x="2679289" y="-304800"/>
            <a:ext cx="6833419" cy="16714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الأسبوع التمهيدي</a:t>
            </a:r>
            <a:endParaRPr/>
          </a:p>
        </p:txBody>
      </p:sp>
      <p:pic>
        <p:nvPicPr>
          <p:cNvPr id="133" name="Google Shape;13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50194" y="1366684"/>
            <a:ext cx="5932948" cy="299883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6"/>
          <p:cNvSpPr txBox="1"/>
          <p:nvPr/>
        </p:nvSpPr>
        <p:spPr>
          <a:xfrm>
            <a:off x="5747774" y="1361035"/>
            <a:ext cx="5932948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اليوم الرابع :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ألعاب أصابع ( قط وفأر يلعبون)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أنشطة فنية (عمل فني الباص)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أناشيد حركية ( بأيدينا نصفق)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ألعاب حركية (لعبة مشبك الغسيل)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قصة من اختيار المعلمة .</a:t>
            </a:r>
            <a:endParaRPr/>
          </a:p>
        </p:txBody>
      </p:sp>
      <p:pic>
        <p:nvPicPr>
          <p:cNvPr id="135" name="Google Shape;13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6895" y="1361035"/>
            <a:ext cx="2188409" cy="2188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8906" y="1361035"/>
            <a:ext cx="2289186" cy="21884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تعرفي على مجموعة من الأنشطة التعليمية للأطفال لتجهيزهم قبل مرحلة &amp;quot;الحضانة&amp;quot;  | حلوة" id="137" name="Google Shape;137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53340" y="3669359"/>
            <a:ext cx="2807110" cy="2807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"/>
          <p:cNvSpPr/>
          <p:nvPr/>
        </p:nvSpPr>
        <p:spPr>
          <a:xfrm>
            <a:off x="2679289" y="-304800"/>
            <a:ext cx="6833419" cy="16714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الأسبوع التمهيدي</a:t>
            </a:r>
            <a:endParaRPr/>
          </a:p>
        </p:txBody>
      </p:sp>
      <p:pic>
        <p:nvPicPr>
          <p:cNvPr id="143" name="Google Shape;14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50194" y="1366684"/>
            <a:ext cx="5932948" cy="299883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7"/>
          <p:cNvSpPr txBox="1"/>
          <p:nvPr/>
        </p:nvSpPr>
        <p:spPr>
          <a:xfrm>
            <a:off x="5747774" y="1361035"/>
            <a:ext cx="5932948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اليوم الخامس :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ألعاب أصابع ( خمس جنود ماذا يفعلون؟)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أنشطة فنية (عمل فني بنهاية الأسبوع التمهيدي)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أناشيد حركية ( أنشودة شهيق وزفير)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ألعاب حركية (لعبة حركية الأيدي والأقدام) .</a:t>
            </a:r>
            <a:endParaRPr/>
          </a:p>
          <a:p>
            <a:pPr indent="-342900" lvl="0" marL="3429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قصة من اختيار المعلمة .</a:t>
            </a:r>
            <a:endParaRPr/>
          </a:p>
        </p:txBody>
      </p:sp>
      <p:pic>
        <p:nvPicPr>
          <p:cNvPr id="145" name="Google Shape;14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28228" y="1311874"/>
            <a:ext cx="2117126" cy="21171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لعبة الأيدي والأرجل • جزيرة الطفل للألعاب" id="146" name="Google Shape;146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9935" y="1145458"/>
            <a:ext cx="2733453" cy="2523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نسق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2022-01-12T19:28:28Z</dcterms:created>
  <dc:creator>جواهر السعدون</dc:creator>
</cp:coreProperties>
</file>