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56" r:id="rId3"/>
    <p:sldId id="263" r:id="rId4"/>
    <p:sldId id="264" r:id="rId5"/>
    <p:sldId id="265" r:id="rId6"/>
    <p:sldId id="266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28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912" userDrawn="1">
          <p15:clr>
            <a:srgbClr val="A4A3A4"/>
          </p15:clr>
        </p15:guide>
        <p15:guide id="4" orient="horz" pos="3384" userDrawn="1">
          <p15:clr>
            <a:srgbClr val="A4A3A4"/>
          </p15:clr>
        </p15:guide>
        <p15:guide id="5" orient="horz" pos="2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990C"/>
    <a:srgbClr val="BA6917"/>
    <a:srgbClr val="18C91B"/>
    <a:srgbClr val="E6E6E6"/>
    <a:srgbClr val="F7F7F7"/>
    <a:srgbClr val="E7E6E6"/>
    <a:srgbClr val="0AB3C3"/>
    <a:srgbClr val="450090"/>
    <a:srgbClr val="8313A5"/>
    <a:srgbClr val="E3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12" autoAdjust="0"/>
    <p:restoredTop sz="94660"/>
  </p:normalViewPr>
  <p:slideViewPr>
    <p:cSldViewPr snapToGrid="0">
      <p:cViewPr varScale="1">
        <p:scale>
          <a:sx n="76" d="100"/>
          <a:sy n="76" d="100"/>
        </p:scale>
        <p:origin x="27" y="429"/>
      </p:cViewPr>
      <p:guideLst>
        <p:guide orient="horz" pos="3528"/>
        <p:guide pos="3840"/>
        <p:guide orient="horz" pos="3912"/>
        <p:guide orient="horz" pos="3384"/>
        <p:guide orient="horz" pos="2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45DFC2-41A0-4B64-A87B-00C5AB2157F5}" type="datetimeFigureOut">
              <a:rPr lang="en-IN" smtClean="0"/>
              <a:t>29/11/20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C6C2FD-73B8-4863-B2E2-16113EE29E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499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98ED6-A5CE-4189-8EE9-75B33B087D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F0F45-D0BD-479E-9FE7-F85F3341C9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50D9E-D68C-418E-8F81-E2E525FA2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8B9A8-D7F6-48FA-AA5D-93D99ACEA555}" type="datetime1">
              <a:rPr lang="en-IN" smtClean="0"/>
              <a:t>29/11/20</a:t>
            </a:fld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4FFE3-668B-4D58-954E-266D54493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AD81-D793-4BAA-B0F0-1DA1837B65B1}" type="slidenum">
              <a:rPr lang="en-IN" smtClean="0"/>
              <a:t>‹#›</a:t>
            </a:fld>
            <a:endParaRPr lang="en-IN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7D15752E-46FD-4782-BFF1-72CA35D6E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7217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400" b="1" kern="1200">
                <a:solidFill>
                  <a:schemeClr val="tx1">
                    <a:tint val="75000"/>
                  </a:schemeClr>
                </a:solidFill>
                <a:latin typeface="Economica" panose="0200050604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www.youtube.com/c/powerupwithpowerpoint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69300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C0E81-36CD-483E-B3B2-F64F30377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EEB124-BD08-46AE-873B-3CDFFE8107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937E46-0A04-4EC4-A98A-2E7E283DE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3039E-9AF3-44EE-A6C8-2C82C2B4EDA0}" type="datetime1">
              <a:rPr lang="en-IN" smtClean="0"/>
              <a:t>29/11/20</a:t>
            </a:fld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04D8FB-9FB0-443B-8083-D6FA1629D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AD81-D793-4BAA-B0F0-1DA1837B65B1}" type="slidenum">
              <a:rPr lang="en-IN" smtClean="0"/>
              <a:t>‹#›</a:t>
            </a:fld>
            <a:endParaRPr lang="en-IN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BB79915F-44D9-4F7A-AA41-67812F0B6BEC}"/>
              </a:ext>
            </a:extLst>
          </p:cNvPr>
          <p:cNvSpPr txBox="1">
            <a:spLocks/>
          </p:cNvSpPr>
          <p:nvPr userDrawn="1"/>
        </p:nvSpPr>
        <p:spPr>
          <a:xfrm>
            <a:off x="4191000" y="65087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chemeClr val="tx1">
                    <a:tint val="75000"/>
                  </a:schemeClr>
                </a:solidFill>
                <a:latin typeface="Economica" panose="0200050604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www.youtube.com/c/powerupwithpowerpoint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44133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25C763-C31F-4491-B74F-05E18D6EE6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E2DC39-F8E4-4B40-8BF6-2B65BE1007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8C2880-DA89-450D-917E-7BEE1C44A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EC548-3332-4F86-AA80-C340688F18AF}" type="datetime1">
              <a:rPr lang="en-IN" smtClean="0"/>
              <a:t>29/11/20</a:t>
            </a:fld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2AD4B4-58CE-4A7F-8F48-B6988F602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AD81-D793-4BAA-B0F0-1DA1837B65B1}" type="slidenum">
              <a:rPr lang="en-IN" smtClean="0"/>
              <a:t>‹#›</a:t>
            </a:fld>
            <a:endParaRPr lang="en-IN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9C28F5E3-17AC-444E-BF2A-C58D10C139CD}"/>
              </a:ext>
            </a:extLst>
          </p:cNvPr>
          <p:cNvSpPr txBox="1">
            <a:spLocks/>
          </p:cNvSpPr>
          <p:nvPr userDrawn="1"/>
        </p:nvSpPr>
        <p:spPr>
          <a:xfrm>
            <a:off x="4191000" y="65087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chemeClr val="tx1">
                    <a:tint val="75000"/>
                  </a:schemeClr>
                </a:solidFill>
                <a:latin typeface="Economica" panose="0200050604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/>
              <a:t>www.youtube.com/c/powerupwithpowerpoint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1354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5B222-A39C-471B-848B-CA2BE70F58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B96010-D522-4FD4-94F6-A64F8BF646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3B4BFA-704C-464F-85F5-F821A63AF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E6E5-AE8C-4C44-95C9-DB76BDB50B11}" type="datetimeFigureOut">
              <a:rPr lang="en-US" smtClean="0"/>
              <a:t>11/29/20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97B62-694E-407A-9128-37CCAF39A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B9021-28F7-4DA8-B353-267508CE1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AB4E-D2BB-4865-968C-13383E9AC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9157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D68ED-6618-47C4-B30D-046136137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A04F2-25F3-46FD-9DA4-C10F6724D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7D42E-FE3E-47D2-B485-28C046495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E6E5-AE8C-4C44-95C9-DB76BDB50B11}" type="datetimeFigureOut">
              <a:rPr lang="en-US" smtClean="0"/>
              <a:t>11/29/20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79780-7564-4FF8-BD29-5234ADF50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81F973-FD62-47B3-83AB-A36BD7304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AB4E-D2BB-4865-968C-13383E9AC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028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067B3-31CF-4B48-A9E9-A3C05C70C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1C872D-1143-48B6-953D-3941D9FD82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2C07F-B62A-47CA-92AB-F30366058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E6E5-AE8C-4C44-95C9-DB76BDB50B11}" type="datetimeFigureOut">
              <a:rPr lang="en-US" smtClean="0"/>
              <a:t>11/29/20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874057-6E4D-4102-998F-938D77D0B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50BAC8-2658-4EE8-8378-8328060C9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AB4E-D2BB-4865-968C-13383E9AC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007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33170-E5C6-4052-9C0E-E5FE9E700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461A3-EEDC-47A3-8259-D06CC04C3E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CD16B0-6A20-4FC9-A53C-51C210F060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CFAC41-14E8-41DC-AD79-5316F7FA7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E6E5-AE8C-4C44-95C9-DB76BDB50B11}" type="datetimeFigureOut">
              <a:rPr lang="en-US" smtClean="0"/>
              <a:t>11/29/20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1E92B9-BBB6-4A63-B5E3-542CBAC2C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865DFC-E086-4B06-ABAA-10D20C2F7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AB4E-D2BB-4865-968C-13383E9AC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104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132E2-3844-48DC-BDF2-FD9AF63EC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53B078-CFFA-415A-AD8A-D781DAD4E4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CCE6BB-1ACF-47D2-950E-5AA5AD053C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8B0163-8D11-4961-ADA2-A7CFA0D78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13CD91-4F1A-41C5-9757-6D0681B310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396094-91D4-44F4-971D-BCE824226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E6E5-AE8C-4C44-95C9-DB76BDB50B11}" type="datetimeFigureOut">
              <a:rPr lang="en-US" smtClean="0"/>
              <a:t>11/29/20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DEC705-4EB4-4AEC-BEA2-AFDC30809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1EFCB3-7CCA-4729-A8B4-E100B3051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AB4E-D2BB-4865-968C-13383E9AC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6408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B28A5-26E3-4666-846D-25E37B8CD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D6AC3E-0429-446F-834F-2110295A8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E6E5-AE8C-4C44-95C9-DB76BDB50B11}" type="datetimeFigureOut">
              <a:rPr lang="en-US" smtClean="0"/>
              <a:t>11/29/20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C6759B-125C-48AA-9889-E07CA8757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47C24A-40A1-4210-8EA5-A600FA18E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AB4E-D2BB-4865-968C-13383E9AC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0062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0E91DA-C7EC-4BE0-A63F-CF34B7B82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E6E5-AE8C-4C44-95C9-DB76BDB50B11}" type="datetimeFigureOut">
              <a:rPr lang="en-US" smtClean="0"/>
              <a:t>11/29/20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0EB062-FFC8-40A1-AAD9-6952FBD38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D35DAF-4F9F-42F3-9BE4-D8708627F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AB4E-D2BB-4865-968C-13383E9AC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0155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8E5C2-9ADB-4861-ACE8-C484C4B6D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A4A19-013E-40F3-BABE-DD018F5AD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200CA4-AF65-4EDE-8B60-50FE9CF7D3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FF9E61-5776-4123-9A95-E90F60899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E6E5-AE8C-4C44-95C9-DB76BDB50B11}" type="datetimeFigureOut">
              <a:rPr lang="en-US" smtClean="0"/>
              <a:t>11/29/20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080741-6B8E-47D3-B522-A3CB5924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41CFF0-B646-4C10-B01D-DA51119EE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AB4E-D2BB-4865-968C-13383E9AC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712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D559D-D578-44BD-8793-CA58B4202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BDBD6-9D0B-49A3-8610-0CF39A406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1A3554-5409-4DA0-A7C0-DD78BC34C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2FA26-916F-4040-99EE-AC87D0F6ACEA}" type="datetime1">
              <a:rPr lang="en-IN" smtClean="0"/>
              <a:t>29/11/20</a:t>
            </a:fld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307A40-239A-4D12-9ED1-6738F55AB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AD81-D793-4BAA-B0F0-1DA1837B65B1}" type="slidenum">
              <a:rPr lang="en-IN" smtClean="0"/>
              <a:t>‹#›</a:t>
            </a:fld>
            <a:endParaRPr lang="en-IN"/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9D656408-E1AF-44CE-A818-C84C8558FCE5}"/>
              </a:ext>
            </a:extLst>
          </p:cNvPr>
          <p:cNvSpPr txBox="1">
            <a:spLocks/>
          </p:cNvSpPr>
          <p:nvPr userDrawn="1"/>
        </p:nvSpPr>
        <p:spPr>
          <a:xfrm>
            <a:off x="4178808" y="655351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chemeClr val="tx1">
                    <a:tint val="75000"/>
                  </a:schemeClr>
                </a:solidFill>
                <a:latin typeface="Economica" panose="0200050604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www.youtube.com/powerupwithpowerpoint</a:t>
            </a:r>
            <a:endParaRPr lang="en-IN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0763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517BD-0E79-4920-B42D-3197BDD4E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BDFBD9-F1A4-4D11-95DF-3161D70731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243606-1A9A-4F2E-A800-93D1D623BA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9B07AB-B7A2-42A8-9BB7-EEEAA1146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E6E5-AE8C-4C44-95C9-DB76BDB50B11}" type="datetimeFigureOut">
              <a:rPr lang="en-US" smtClean="0"/>
              <a:t>11/29/20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3C2030-53C7-483B-A278-5EAEC9270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758519-D72B-45D2-B74E-1915FB64F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AB4E-D2BB-4865-968C-13383E9AC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6828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38FE6-B968-475A-BDBC-DFD0E2261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D66738-91B4-42D8-B699-6810371616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848546-AA3C-43BD-8CB6-3686FD706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E6E5-AE8C-4C44-95C9-DB76BDB50B11}" type="datetimeFigureOut">
              <a:rPr lang="en-US" smtClean="0"/>
              <a:t>11/29/20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88D659-321F-494D-8927-8ABF22779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5A87D-8D65-42F6-B685-EF2E6426D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AB4E-D2BB-4865-968C-13383E9AC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405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62A44C-4B51-4A70-9B55-F6C7FE9C18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318D37-C113-4802-A337-92E8AE306F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34C59-1D4F-42C0-82A6-971A21FC1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E6E5-AE8C-4C44-95C9-DB76BDB50B11}" type="datetimeFigureOut">
              <a:rPr lang="en-US" smtClean="0"/>
              <a:t>11/29/20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DBE1B-C80A-4294-82A6-4AAA3C6C7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D20DF4-AD0A-4839-87E8-8819CCBBF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AB4E-D2BB-4865-968C-13383E9AC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11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0F838-ED20-4521-834B-036D3A6E2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6E7D44-2505-47E8-B023-AF04EF5A1B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E6BEA9-8660-4FCE-9E24-5AEF310E6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3FB89-3DFF-4726-B4EC-06DF2849D21E}" type="datetime1">
              <a:rPr lang="en-IN" smtClean="0"/>
              <a:t>29/11/20</a:t>
            </a:fld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7403C5-9282-400E-A466-07DCCF5DD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AD81-D793-4BAA-B0F0-1DA1837B65B1}" type="slidenum">
              <a:rPr lang="en-IN" smtClean="0"/>
              <a:t>‹#›</a:t>
            </a:fld>
            <a:endParaRPr lang="en-IN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7BF459AA-BF66-4B98-B5F9-1BA73A66D7A9}"/>
              </a:ext>
            </a:extLst>
          </p:cNvPr>
          <p:cNvSpPr txBox="1">
            <a:spLocks/>
          </p:cNvSpPr>
          <p:nvPr userDrawn="1"/>
        </p:nvSpPr>
        <p:spPr>
          <a:xfrm>
            <a:off x="4191000" y="65087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chemeClr val="tx1">
                    <a:tint val="75000"/>
                  </a:schemeClr>
                </a:solidFill>
                <a:latin typeface="Economica" panose="0200050604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www.youtube.com/c/powerupwithpowerpoint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57460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0A954-80F1-4939-88FD-E70BFB917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53046-D045-4F2E-A167-F92329891E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ED7755-1BEA-455E-A20F-F2DE09DC6B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9E12A0-9FE2-48EE-B266-D87E77C03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5C81-D983-402C-9852-0522EF65CE32}" type="datetime1">
              <a:rPr lang="en-IN" smtClean="0"/>
              <a:t>29/11/20</a:t>
            </a:fld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F5845E-9140-476A-A4D1-5718EE208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AD81-D793-4BAA-B0F0-1DA1837B65B1}" type="slidenum">
              <a:rPr lang="en-IN" smtClean="0"/>
              <a:t>‹#›</a:t>
            </a:fld>
            <a:endParaRPr lang="en-IN"/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A427DCD7-A5B8-477B-B4BC-918263CDB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400" b="1" kern="1200">
                <a:solidFill>
                  <a:schemeClr val="tx1">
                    <a:tint val="75000"/>
                  </a:schemeClr>
                </a:solidFill>
                <a:latin typeface="Economica" panose="0200050604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www.youtube.com/c/powerupwithpowerpoint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22845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88E47-A85B-4EAA-B7B8-D828B1804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7DA3A6-0A23-4FC5-A3EB-01771D3BE9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264197-F04D-4446-8ED5-731F532967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D08BA2-02C3-4355-9BFC-FC992BC98A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473CEF-BD82-4450-AA05-4F0B2D0E4D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00AA21-5C08-46F0-B6D4-B15182A3C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FB32-8D78-4FF7-8E7B-336B7AFD0A42}" type="datetime1">
              <a:rPr lang="en-IN" smtClean="0"/>
              <a:t>29/11/20</a:t>
            </a:fld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EA89C9-B973-4A47-B771-4F0DE0BCA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AD81-D793-4BAA-B0F0-1DA1837B65B1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B02A19C-371F-41FF-9752-F5A991CD5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400" b="1" kern="1200">
                <a:solidFill>
                  <a:schemeClr val="tx1">
                    <a:tint val="75000"/>
                  </a:schemeClr>
                </a:solidFill>
                <a:latin typeface="Economica" panose="0200050604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www.youtube.com/c/powerupwithpowerpoint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05769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FA570-BC68-4458-BCC7-A05B289D9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AA70F0-EBB5-4B98-9E4A-A80FC3E80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DB1AA-189B-4B5D-9609-994B6A61D7B0}" type="datetime1">
              <a:rPr lang="en-IN" smtClean="0"/>
              <a:t>29/11/20</a:t>
            </a:fld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AB1C2B-415D-4B79-9503-AAC970E10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AD81-D793-4BAA-B0F0-1DA1837B65B1}" type="slidenum">
              <a:rPr lang="en-IN" smtClean="0"/>
              <a:t>‹#›</a:t>
            </a:fld>
            <a:endParaRPr lang="en-IN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AEC89A28-BD6C-4F56-881D-5F49210F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400" b="1" kern="1200">
                <a:solidFill>
                  <a:schemeClr val="tx1">
                    <a:tint val="75000"/>
                  </a:schemeClr>
                </a:solidFill>
                <a:latin typeface="Economica" panose="0200050604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www.youtube.com/c/powerupwithpowerpoint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96332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0452F0-F408-4EED-B93C-B896FD6FE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C88C0-30EF-4869-A317-F764287A134A}" type="datetime1">
              <a:rPr lang="en-IN" smtClean="0"/>
              <a:t>29/11/20</a:t>
            </a:fld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F87039-F534-43C0-A2DF-4A7E7B0B8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AD81-D793-4BAA-B0F0-1DA1837B65B1}" type="slidenum">
              <a:rPr lang="en-IN" smtClean="0"/>
              <a:t>‹#›</a:t>
            </a:fld>
            <a:endParaRPr lang="en-IN"/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0F4FFA30-DA55-4E2C-A12B-9055992A0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400" b="1" kern="1200">
                <a:solidFill>
                  <a:schemeClr val="tx1">
                    <a:tint val="75000"/>
                  </a:schemeClr>
                </a:solidFill>
                <a:latin typeface="Economica" panose="0200050604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www.youtube.com/c/powerupwithpowerpoint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54407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B3E8E-B0AA-4D9C-B0A4-4876A5165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9B9F83-C33A-461E-807F-5DEEC6729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543311-612D-4F79-B8C8-F95A82A9E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DC3249-42BF-4350-ADE8-15CA7F276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7F13-959D-440D-B225-685EFA655C10}" type="datetime1">
              <a:rPr lang="en-IN" smtClean="0"/>
              <a:t>29/11/20</a:t>
            </a:fld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BFBCAD-BC63-4EAF-8940-2BE9378F3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AD81-D793-4BAA-B0F0-1DA1837B65B1}" type="slidenum">
              <a:rPr lang="en-IN" smtClean="0"/>
              <a:t>‹#›</a:t>
            </a:fld>
            <a:endParaRPr lang="en-IN"/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00790923-8F8E-452D-8E83-DA2A52993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400" b="1" kern="1200">
                <a:solidFill>
                  <a:schemeClr val="tx1">
                    <a:tint val="75000"/>
                  </a:schemeClr>
                </a:solidFill>
                <a:latin typeface="Economica" panose="0200050604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www.youtube.com/c/powerupwithpowerpoint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2980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A7B5F-5279-4B00-AD72-FC6C0C009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AA0E2F-DAC9-41B1-8DA7-CE2C114BD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036919-DB0E-4A99-9DA2-F1F26C62A4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4DD0F9-C789-4486-B662-EB189A24E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E070-1DB9-48C3-A639-4287C4BCD695}" type="datetime1">
              <a:rPr lang="en-IN" smtClean="0"/>
              <a:t>29/11/20</a:t>
            </a:fld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CB09DB-2070-437C-ACDA-ED1EEB28B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AD81-D793-4BAA-B0F0-1DA1837B65B1}" type="slidenum">
              <a:rPr lang="en-IN" smtClean="0"/>
              <a:t>‹#›</a:t>
            </a:fld>
            <a:endParaRPr lang="en-IN"/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B63CE1BC-A4C0-4648-A3BF-9429C2025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500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400" b="1" kern="1200">
                <a:solidFill>
                  <a:schemeClr val="tx1">
                    <a:tint val="75000"/>
                  </a:schemeClr>
                </a:solidFill>
                <a:latin typeface="Economica" panose="0200050604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www.youtube.com/c/powerupwithpowerpoint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8619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901A8A-F959-4549-B11A-171C31005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8CD7C0-37B6-4189-9ACD-C6C8631098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A5450-7EE8-4056-9D76-1F1DD91156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0B695-DB94-4B65-A974-B656D03A7C7A}" type="datetime1">
              <a:rPr lang="en-IN" smtClean="0"/>
              <a:t>29/11/20</a:t>
            </a:fld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275964-07BC-4781-8BF0-46B6C274DA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BAD81-D793-4BAA-B0F0-1DA1837B65B1}" type="slidenum">
              <a:rPr lang="en-IN" smtClean="0"/>
              <a:t>‹#›</a:t>
            </a:fld>
            <a:endParaRPr lang="en-IN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7D15752E-46FD-4782-BFF1-72CA35D6E6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Economica" panose="0200050604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www.youtube.com/c/powerupwithpowerpoint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13926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6618A1-221A-4966-9C36-7023C2B53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A61AC9-A101-4D5B-AA26-63AD8B693E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4865F-3DA0-4DAC-BBC0-426E6B6561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9E6E5-AE8C-4C44-95C9-DB76BDB50B11}" type="datetimeFigureOut">
              <a:rPr lang="en-US" smtClean="0"/>
              <a:t>11/29/20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EF91E1-6385-4751-9F51-2FE447338F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117EDA-9637-4856-955E-733D19CAEE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8AB4E-D2BB-4865-968C-13383E9AC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578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C050D11-49C6-4BDA-970B-B02C266AF1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6" y="0"/>
            <a:ext cx="12192000" cy="6858000"/>
          </a:xfrm>
          <a:prstGeom prst="rect">
            <a:avLst/>
          </a:prstGeom>
        </p:spPr>
      </p:pic>
      <p:sp>
        <p:nvSpPr>
          <p:cNvPr id="5" name="Rectangle 16">
            <a:extLst>
              <a:ext uri="{FF2B5EF4-FFF2-40B4-BE49-F238E27FC236}">
                <a16:creationId xmlns:a16="http://schemas.microsoft.com/office/drawing/2014/main" id="{7ED3308A-D93E-4C08-BE0F-F9C2F011996A}"/>
              </a:ext>
            </a:extLst>
          </p:cNvPr>
          <p:cNvSpPr/>
          <p:nvPr/>
        </p:nvSpPr>
        <p:spPr>
          <a:xfrm>
            <a:off x="8919148" y="752240"/>
            <a:ext cx="2130537" cy="75427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0DFE269E-2416-4353-B059-331BFBA37D49}"/>
              </a:ext>
            </a:extLst>
          </p:cNvPr>
          <p:cNvSpPr/>
          <p:nvPr/>
        </p:nvSpPr>
        <p:spPr>
          <a:xfrm>
            <a:off x="7737423" y="1676633"/>
            <a:ext cx="2130537" cy="75427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5" name="Rectangle 16">
            <a:extLst>
              <a:ext uri="{FF2B5EF4-FFF2-40B4-BE49-F238E27FC236}">
                <a16:creationId xmlns:a16="http://schemas.microsoft.com/office/drawing/2014/main" id="{8DBA77DC-AF27-4A63-8028-0FC12AE22014}"/>
              </a:ext>
            </a:extLst>
          </p:cNvPr>
          <p:cNvSpPr/>
          <p:nvPr/>
        </p:nvSpPr>
        <p:spPr>
          <a:xfrm>
            <a:off x="6672154" y="2674728"/>
            <a:ext cx="2130537" cy="75427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B4958E7F-CFBD-42B2-ACD6-405B6F722640}"/>
              </a:ext>
            </a:extLst>
          </p:cNvPr>
          <p:cNvSpPr txBox="1"/>
          <p:nvPr/>
        </p:nvSpPr>
        <p:spPr>
          <a:xfrm>
            <a:off x="9457278" y="752240"/>
            <a:ext cx="128317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dirty="0">
                <a:cs typeface="AL-Mohanad Bold" pitchFamily="2" charset="-78"/>
              </a:rPr>
              <a:t>التاريخ</a:t>
            </a:r>
          </a:p>
        </p:txBody>
      </p:sp>
      <p:sp>
        <p:nvSpPr>
          <p:cNvPr id="33" name="مربع نص 32">
            <a:extLst>
              <a:ext uri="{FF2B5EF4-FFF2-40B4-BE49-F238E27FC236}">
                <a16:creationId xmlns:a16="http://schemas.microsoft.com/office/drawing/2014/main" id="{B7FE8C1A-E8D2-4C9F-A143-FB5B703DCADC}"/>
              </a:ext>
            </a:extLst>
          </p:cNvPr>
          <p:cNvSpPr txBox="1"/>
          <p:nvPr/>
        </p:nvSpPr>
        <p:spPr>
          <a:xfrm>
            <a:off x="7737422" y="1750335"/>
            <a:ext cx="254130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cs typeface="AL-Mohanad Bold" pitchFamily="2" charset="-78"/>
              </a:rPr>
              <a:t>موضوع الدرس</a:t>
            </a:r>
          </a:p>
        </p:txBody>
      </p:sp>
      <p:sp>
        <p:nvSpPr>
          <p:cNvPr id="34" name="مربع نص 33">
            <a:extLst>
              <a:ext uri="{FF2B5EF4-FFF2-40B4-BE49-F238E27FC236}">
                <a16:creationId xmlns:a16="http://schemas.microsoft.com/office/drawing/2014/main" id="{A40B2557-E353-4A87-A29D-B5C2BC9E9703}"/>
              </a:ext>
            </a:extLst>
          </p:cNvPr>
          <p:cNvSpPr txBox="1"/>
          <p:nvPr/>
        </p:nvSpPr>
        <p:spPr>
          <a:xfrm>
            <a:off x="6685383" y="2759476"/>
            <a:ext cx="254130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cs typeface="AL-Mohanad Bold" pitchFamily="2" charset="-78"/>
              </a:rPr>
              <a:t>أهداف الدرس</a:t>
            </a: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B472ECF7-0945-4BB2-B431-8A441C786DF7}"/>
              </a:ext>
            </a:extLst>
          </p:cNvPr>
          <p:cNvSpPr txBox="1"/>
          <p:nvPr/>
        </p:nvSpPr>
        <p:spPr>
          <a:xfrm>
            <a:off x="2025097" y="4072497"/>
            <a:ext cx="2441971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8000" dirty="0">
                <a:solidFill>
                  <a:srgbClr val="218380"/>
                </a:solidFill>
                <a:cs typeface="PT Bold Heading" panose="02010400000000000000" pitchFamily="2" charset="-78"/>
              </a:rPr>
              <a:t>أهلًا</a:t>
            </a:r>
          </a:p>
        </p:txBody>
      </p:sp>
      <p:pic>
        <p:nvPicPr>
          <p:cNvPr id="38" name="صورة 37">
            <a:extLst>
              <a:ext uri="{FF2B5EF4-FFF2-40B4-BE49-F238E27FC236}">
                <a16:creationId xmlns:a16="http://schemas.microsoft.com/office/drawing/2014/main" id="{DA5CD37A-9DEF-4642-A3BD-21A841C3E6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25" y="3468270"/>
            <a:ext cx="1202824" cy="1062495"/>
          </a:xfrm>
          <a:prstGeom prst="rect">
            <a:avLst/>
          </a:prstGeom>
        </p:spPr>
      </p:pic>
      <p:pic>
        <p:nvPicPr>
          <p:cNvPr id="40" name="صورة 39">
            <a:extLst>
              <a:ext uri="{FF2B5EF4-FFF2-40B4-BE49-F238E27FC236}">
                <a16:creationId xmlns:a16="http://schemas.microsoft.com/office/drawing/2014/main" id="{34A21023-5514-40E1-8447-5C357524D337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2025" y="2504607"/>
            <a:ext cx="807435" cy="963663"/>
          </a:xfrm>
          <a:prstGeom prst="rect">
            <a:avLst/>
          </a:prstGeom>
        </p:spPr>
      </p:pic>
      <p:pic>
        <p:nvPicPr>
          <p:cNvPr id="42" name="صورة 41">
            <a:extLst>
              <a:ext uri="{FF2B5EF4-FFF2-40B4-BE49-F238E27FC236}">
                <a16:creationId xmlns:a16="http://schemas.microsoft.com/office/drawing/2014/main" id="{8F11AAFC-C5DD-47B8-B53E-D62ACA2F6E9A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2288" y="1477976"/>
            <a:ext cx="807435" cy="963663"/>
          </a:xfrm>
          <a:prstGeom prst="rect">
            <a:avLst/>
          </a:prstGeom>
        </p:spPr>
      </p:pic>
      <p:pic>
        <p:nvPicPr>
          <p:cNvPr id="44" name="صورة 43">
            <a:extLst>
              <a:ext uri="{FF2B5EF4-FFF2-40B4-BE49-F238E27FC236}">
                <a16:creationId xmlns:a16="http://schemas.microsoft.com/office/drawing/2014/main" id="{C7DA559A-AA12-4BA6-B365-990C9A099C42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148" y="542849"/>
            <a:ext cx="807435" cy="963663"/>
          </a:xfrm>
          <a:prstGeom prst="rect">
            <a:avLst/>
          </a:prstGeom>
        </p:spPr>
      </p:pic>
      <p:pic>
        <p:nvPicPr>
          <p:cNvPr id="46" name="صورة 45">
            <a:extLst>
              <a:ext uri="{FF2B5EF4-FFF2-40B4-BE49-F238E27FC236}">
                <a16:creationId xmlns:a16="http://schemas.microsoft.com/office/drawing/2014/main" id="{788F7D16-B2D7-488F-A0E5-0969EE77E04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4636" y="2448638"/>
            <a:ext cx="4224533" cy="4224533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E18F6E45-0209-4289-AD5C-D6AE1307E0F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977" y="302698"/>
            <a:ext cx="6782205" cy="4797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4085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C050D11-49C6-4BDA-970B-B02C266AF1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6" y="0"/>
            <a:ext cx="12192000" cy="6858000"/>
          </a:xfrm>
          <a:prstGeom prst="rect">
            <a:avLst/>
          </a:prstGeom>
        </p:spPr>
      </p:pic>
      <p:pic>
        <p:nvPicPr>
          <p:cNvPr id="46" name="صورة 45">
            <a:extLst>
              <a:ext uri="{FF2B5EF4-FFF2-40B4-BE49-F238E27FC236}">
                <a16:creationId xmlns:a16="http://schemas.microsoft.com/office/drawing/2014/main" id="{788F7D16-B2D7-488F-A0E5-0969EE77E0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9125" y="2527212"/>
            <a:ext cx="4224533" cy="4224533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66828F36-D033-424B-901F-B1742B2058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382" y="516270"/>
            <a:ext cx="4123208" cy="4123208"/>
          </a:xfrm>
          <a:prstGeom prst="rect">
            <a:avLst/>
          </a:prstGeom>
        </p:spPr>
      </p:pic>
      <p:sp>
        <p:nvSpPr>
          <p:cNvPr id="36" name="مربع نص 35">
            <a:extLst>
              <a:ext uri="{FF2B5EF4-FFF2-40B4-BE49-F238E27FC236}">
                <a16:creationId xmlns:a16="http://schemas.microsoft.com/office/drawing/2014/main" id="{B472ECF7-0945-4BB2-B431-8A441C786DF7}"/>
              </a:ext>
            </a:extLst>
          </p:cNvPr>
          <p:cNvSpPr txBox="1"/>
          <p:nvPr/>
        </p:nvSpPr>
        <p:spPr>
          <a:xfrm>
            <a:off x="1501684" y="3971603"/>
            <a:ext cx="4747769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800" dirty="0">
                <a:solidFill>
                  <a:srgbClr val="218380"/>
                </a:solidFill>
                <a:cs typeface="PT Bold Heading" panose="02010400000000000000" pitchFamily="2" charset="-78"/>
              </a:rPr>
              <a:t>استراتيجية الألوان</a:t>
            </a: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14BEE459-6010-414E-9036-D9CED905A42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1536" y="353148"/>
            <a:ext cx="6617658" cy="4680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00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C050D11-49C6-4BDA-970B-B02C266AF1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6" y="0"/>
            <a:ext cx="12192000" cy="6858000"/>
          </a:xfrm>
          <a:prstGeom prst="rect">
            <a:avLst/>
          </a:prstGeom>
        </p:spPr>
      </p:pic>
      <p:sp>
        <p:nvSpPr>
          <p:cNvPr id="13" name="Rectangle 42">
            <a:extLst>
              <a:ext uri="{FF2B5EF4-FFF2-40B4-BE49-F238E27FC236}">
                <a16:creationId xmlns:a16="http://schemas.microsoft.com/office/drawing/2014/main" id="{A809A766-ED86-4024-876C-68A12492628A}"/>
              </a:ext>
            </a:extLst>
          </p:cNvPr>
          <p:cNvSpPr/>
          <p:nvPr/>
        </p:nvSpPr>
        <p:spPr>
          <a:xfrm>
            <a:off x="2758905" y="504497"/>
            <a:ext cx="1485171" cy="2484645"/>
          </a:xfrm>
          <a:prstGeom prst="rect">
            <a:avLst/>
          </a:prstGeom>
          <a:solidFill>
            <a:srgbClr val="A01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600" dirty="0">
                <a:solidFill>
                  <a:schemeClr val="bg1">
                    <a:lumMod val="10000"/>
                  </a:schemeClr>
                </a:solidFill>
              </a:rPr>
              <a:t>من اداب الحوار العلم الذي يشتمل على نوعين ماهما </a:t>
            </a:r>
            <a:endParaRPr lang="en-US" sz="2600" dirty="0">
              <a:solidFill>
                <a:schemeClr val="bg1">
                  <a:lumMod val="10000"/>
                </a:schemeClr>
              </a:solidFill>
            </a:endParaRPr>
          </a:p>
          <a:p>
            <a:pPr algn="ctr"/>
            <a:endParaRPr lang="en-US" sz="2600" dirty="0"/>
          </a:p>
        </p:txBody>
      </p:sp>
      <p:pic>
        <p:nvPicPr>
          <p:cNvPr id="46" name="صورة 45">
            <a:extLst>
              <a:ext uri="{FF2B5EF4-FFF2-40B4-BE49-F238E27FC236}">
                <a16:creationId xmlns:a16="http://schemas.microsoft.com/office/drawing/2014/main" id="{788F7D16-B2D7-488F-A0E5-0969EE77E0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9125" y="2527212"/>
            <a:ext cx="4224533" cy="4224533"/>
          </a:xfrm>
          <a:prstGeom prst="rect">
            <a:avLst/>
          </a:prstGeom>
        </p:spPr>
      </p:pic>
      <p:grpSp>
        <p:nvGrpSpPr>
          <p:cNvPr id="7" name="Group 91">
            <a:extLst>
              <a:ext uri="{FF2B5EF4-FFF2-40B4-BE49-F238E27FC236}">
                <a16:creationId xmlns:a16="http://schemas.microsoft.com/office/drawing/2014/main" id="{C12CCF93-8E20-47D7-A3DC-7B76833E5972}"/>
              </a:ext>
            </a:extLst>
          </p:cNvPr>
          <p:cNvGrpSpPr/>
          <p:nvPr/>
        </p:nvGrpSpPr>
        <p:grpSpPr>
          <a:xfrm>
            <a:off x="2708642" y="493806"/>
            <a:ext cx="1661867" cy="2495336"/>
            <a:chOff x="2380341" y="148522"/>
            <a:chExt cx="1010866" cy="7048516"/>
          </a:xfrm>
        </p:grpSpPr>
        <p:sp>
          <p:nvSpPr>
            <p:cNvPr id="8" name="Rectangle 70">
              <a:extLst>
                <a:ext uri="{FF2B5EF4-FFF2-40B4-BE49-F238E27FC236}">
                  <a16:creationId xmlns:a16="http://schemas.microsoft.com/office/drawing/2014/main" id="{71ED55EE-1699-4A07-888B-BAB6F9D72B5D}"/>
                </a:ext>
              </a:extLst>
            </p:cNvPr>
            <p:cNvSpPr/>
            <p:nvPr/>
          </p:nvSpPr>
          <p:spPr>
            <a:xfrm>
              <a:off x="2380341" y="339038"/>
              <a:ext cx="931878" cy="6858000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grpSp>
          <p:nvGrpSpPr>
            <p:cNvPr id="10" name="Group 51">
              <a:extLst>
                <a:ext uri="{FF2B5EF4-FFF2-40B4-BE49-F238E27FC236}">
                  <a16:creationId xmlns:a16="http://schemas.microsoft.com/office/drawing/2014/main" id="{831C81B8-18CE-4028-AC1B-521A045D0134}"/>
                </a:ext>
              </a:extLst>
            </p:cNvPr>
            <p:cNvGrpSpPr/>
            <p:nvPr/>
          </p:nvGrpSpPr>
          <p:grpSpPr>
            <a:xfrm>
              <a:off x="2388566" y="148522"/>
              <a:ext cx="1002641" cy="1189672"/>
              <a:chOff x="2388566" y="831533"/>
              <a:chExt cx="1002641" cy="1189672"/>
            </a:xfrm>
            <a:effectLst>
              <a:outerShdw blurRad="101600" sx="102000" sy="102000" algn="ctr" rotWithShape="0">
                <a:prstClr val="black"/>
              </a:outerShdw>
            </a:effectLst>
          </p:grpSpPr>
          <p:sp>
            <p:nvSpPr>
              <p:cNvPr id="11" name="Rectangle 45">
                <a:extLst>
                  <a:ext uri="{FF2B5EF4-FFF2-40B4-BE49-F238E27FC236}">
                    <a16:creationId xmlns:a16="http://schemas.microsoft.com/office/drawing/2014/main" id="{1968AF54-6287-49E9-858F-975CBBFE9CB3}"/>
                  </a:ext>
                </a:extLst>
              </p:cNvPr>
              <p:cNvSpPr/>
              <p:nvPr/>
            </p:nvSpPr>
            <p:spPr>
              <a:xfrm>
                <a:off x="2388566" y="987994"/>
                <a:ext cx="931878" cy="315209"/>
              </a:xfrm>
              <a:prstGeom prst="rect">
                <a:avLst/>
              </a:prstGeom>
              <a:gradFill>
                <a:gsLst>
                  <a:gs pos="53000">
                    <a:srgbClr val="A01CDF"/>
                  </a:gs>
                  <a:gs pos="18000">
                    <a:srgbClr val="630C8E"/>
                  </a:gs>
                  <a:gs pos="83000">
                    <a:srgbClr val="630C8E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Freeform: Shape 50">
                <a:extLst>
                  <a:ext uri="{FF2B5EF4-FFF2-40B4-BE49-F238E27FC236}">
                    <a16:creationId xmlns:a16="http://schemas.microsoft.com/office/drawing/2014/main" id="{E190FF74-1583-4CBE-89D3-DFA9710E73C8}"/>
                  </a:ext>
                </a:extLst>
              </p:cNvPr>
              <p:cNvSpPr/>
              <p:nvPr/>
            </p:nvSpPr>
            <p:spPr>
              <a:xfrm flipV="1">
                <a:off x="2824228" y="831533"/>
                <a:ext cx="566979" cy="1189672"/>
              </a:xfrm>
              <a:custGeom>
                <a:avLst/>
                <a:gdLst>
                  <a:gd name="connsiteX0" fmla="*/ 497675 w 566979"/>
                  <a:gd name="connsiteY0" fmla="*/ 1189672 h 1189672"/>
                  <a:gd name="connsiteX1" fmla="*/ 564350 w 566979"/>
                  <a:gd name="connsiteY1" fmla="*/ 1189672 h 1189672"/>
                  <a:gd name="connsiteX2" fmla="*/ 564350 w 566979"/>
                  <a:gd name="connsiteY2" fmla="*/ 856297 h 1189672"/>
                  <a:gd name="connsiteX3" fmla="*/ 562087 w 566979"/>
                  <a:gd name="connsiteY3" fmla="*/ 856297 h 1189672"/>
                  <a:gd name="connsiteX4" fmla="*/ 566979 w 566979"/>
                  <a:gd name="connsiteY4" fmla="*/ 850468 h 1189672"/>
                  <a:gd name="connsiteX5" fmla="*/ 121445 w 566979"/>
                  <a:gd name="connsiteY5" fmla="*/ 476630 h 1189672"/>
                  <a:gd name="connsiteX6" fmla="*/ 121445 w 566979"/>
                  <a:gd name="connsiteY6" fmla="*/ 356166 h 1189672"/>
                  <a:gd name="connsiteX7" fmla="*/ 176213 w 566979"/>
                  <a:gd name="connsiteY7" fmla="*/ 356166 h 1189672"/>
                  <a:gd name="connsiteX8" fmla="*/ 176214 w 566979"/>
                  <a:gd name="connsiteY8" fmla="*/ 88107 h 1189672"/>
                  <a:gd name="connsiteX9" fmla="*/ 88107 w 566979"/>
                  <a:gd name="connsiteY9" fmla="*/ 0 h 1189672"/>
                  <a:gd name="connsiteX10" fmla="*/ 0 w 566979"/>
                  <a:gd name="connsiteY10" fmla="*/ 88107 h 1189672"/>
                  <a:gd name="connsiteX11" fmla="*/ 0 w 566979"/>
                  <a:gd name="connsiteY11" fmla="*/ 356166 h 1189672"/>
                  <a:gd name="connsiteX12" fmla="*/ 54770 w 566979"/>
                  <a:gd name="connsiteY12" fmla="*/ 356166 h 1189672"/>
                  <a:gd name="connsiteX13" fmla="*/ 54770 w 566979"/>
                  <a:gd name="connsiteY13" fmla="*/ 506661 h 1189672"/>
                  <a:gd name="connsiteX14" fmla="*/ 60143 w 566979"/>
                  <a:gd name="connsiteY14" fmla="*/ 506661 h 1189672"/>
                  <a:gd name="connsiteX15" fmla="*/ 497675 w 566979"/>
                  <a:gd name="connsiteY15" fmla="*/ 873785 h 11896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566979" h="1189672">
                    <a:moveTo>
                      <a:pt x="497675" y="1189672"/>
                    </a:moveTo>
                    <a:lnTo>
                      <a:pt x="564350" y="1189672"/>
                    </a:lnTo>
                    <a:lnTo>
                      <a:pt x="564350" y="856297"/>
                    </a:lnTo>
                    <a:lnTo>
                      <a:pt x="562087" y="856297"/>
                    </a:lnTo>
                    <a:lnTo>
                      <a:pt x="566979" y="850468"/>
                    </a:lnTo>
                    <a:lnTo>
                      <a:pt x="121445" y="476630"/>
                    </a:lnTo>
                    <a:lnTo>
                      <a:pt x="121445" y="356166"/>
                    </a:lnTo>
                    <a:lnTo>
                      <a:pt x="176213" y="356166"/>
                    </a:lnTo>
                    <a:cubicBezTo>
                      <a:pt x="176213" y="266813"/>
                      <a:pt x="176214" y="177460"/>
                      <a:pt x="176214" y="88107"/>
                    </a:cubicBezTo>
                    <a:cubicBezTo>
                      <a:pt x="176214" y="39447"/>
                      <a:pt x="136767" y="0"/>
                      <a:pt x="88107" y="0"/>
                    </a:cubicBezTo>
                    <a:cubicBezTo>
                      <a:pt x="39447" y="0"/>
                      <a:pt x="0" y="39447"/>
                      <a:pt x="0" y="88107"/>
                    </a:cubicBezTo>
                    <a:lnTo>
                      <a:pt x="0" y="356166"/>
                    </a:lnTo>
                    <a:lnTo>
                      <a:pt x="54770" y="356166"/>
                    </a:lnTo>
                    <a:lnTo>
                      <a:pt x="54770" y="506661"/>
                    </a:lnTo>
                    <a:lnTo>
                      <a:pt x="60143" y="506661"/>
                    </a:lnTo>
                    <a:lnTo>
                      <a:pt x="497675" y="873785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9" name="Group 94">
            <a:extLst>
              <a:ext uri="{FF2B5EF4-FFF2-40B4-BE49-F238E27FC236}">
                <a16:creationId xmlns:a16="http://schemas.microsoft.com/office/drawing/2014/main" id="{9E5B70D6-696F-4944-AE91-AC7AF6D2BEC6}"/>
              </a:ext>
            </a:extLst>
          </p:cNvPr>
          <p:cNvGrpSpPr/>
          <p:nvPr/>
        </p:nvGrpSpPr>
        <p:grpSpPr>
          <a:xfrm>
            <a:off x="4366169" y="561253"/>
            <a:ext cx="1485171" cy="2661219"/>
            <a:chOff x="5630060" y="-12714"/>
            <a:chExt cx="1485171" cy="6870714"/>
          </a:xfrm>
        </p:grpSpPr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D735BA6E-ACD8-4DE7-BF69-20ACCC589EA0}"/>
                </a:ext>
              </a:extLst>
            </p:cNvPr>
            <p:cNvSpPr/>
            <p:nvPr/>
          </p:nvSpPr>
          <p:spPr>
            <a:xfrm>
              <a:off x="5630061" y="-1"/>
              <a:ext cx="1485170" cy="6858001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" name="Group 79">
              <a:extLst>
                <a:ext uri="{FF2B5EF4-FFF2-40B4-BE49-F238E27FC236}">
                  <a16:creationId xmlns:a16="http://schemas.microsoft.com/office/drawing/2014/main" id="{974D123F-EF45-4A29-B25A-FF41919BA222}"/>
                </a:ext>
              </a:extLst>
            </p:cNvPr>
            <p:cNvGrpSpPr/>
            <p:nvPr/>
          </p:nvGrpSpPr>
          <p:grpSpPr>
            <a:xfrm>
              <a:off x="5630060" y="-12714"/>
              <a:ext cx="1485169" cy="1338194"/>
              <a:chOff x="2390024" y="683011"/>
              <a:chExt cx="1485169" cy="1338194"/>
            </a:xfrm>
            <a:effectLst>
              <a:outerShdw blurRad="101600" sx="102000" sy="102000" algn="ctr" rotWithShape="0">
                <a:prstClr val="black"/>
              </a:outerShdw>
            </a:effectLst>
          </p:grpSpPr>
          <p:sp>
            <p:nvSpPr>
              <p:cNvPr id="22" name="Rectangle 80">
                <a:extLst>
                  <a:ext uri="{FF2B5EF4-FFF2-40B4-BE49-F238E27FC236}">
                    <a16:creationId xmlns:a16="http://schemas.microsoft.com/office/drawing/2014/main" id="{CC371247-8D7A-41F6-92BB-EE0CDB7F34D1}"/>
                  </a:ext>
                </a:extLst>
              </p:cNvPr>
              <p:cNvSpPr/>
              <p:nvPr/>
            </p:nvSpPr>
            <p:spPr>
              <a:xfrm>
                <a:off x="2390024" y="683011"/>
                <a:ext cx="1485169" cy="282283"/>
              </a:xfrm>
              <a:prstGeom prst="rect">
                <a:avLst/>
              </a:prstGeom>
              <a:gradFill>
                <a:gsLst>
                  <a:gs pos="53000">
                    <a:srgbClr val="1AD71D"/>
                  </a:gs>
                  <a:gs pos="18000">
                    <a:srgbClr val="0C860F"/>
                  </a:gs>
                  <a:gs pos="83000">
                    <a:srgbClr val="0C860F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Freeform: Shape 81">
                <a:extLst>
                  <a:ext uri="{FF2B5EF4-FFF2-40B4-BE49-F238E27FC236}">
                    <a16:creationId xmlns:a16="http://schemas.microsoft.com/office/drawing/2014/main" id="{3D7E5209-C4A8-419A-AAC2-F887EBB6EE41}"/>
                  </a:ext>
                </a:extLst>
              </p:cNvPr>
              <p:cNvSpPr/>
              <p:nvPr/>
            </p:nvSpPr>
            <p:spPr>
              <a:xfrm flipV="1">
                <a:off x="2824228" y="831533"/>
                <a:ext cx="566979" cy="1189672"/>
              </a:xfrm>
              <a:custGeom>
                <a:avLst/>
                <a:gdLst>
                  <a:gd name="connsiteX0" fmla="*/ 497675 w 566979"/>
                  <a:gd name="connsiteY0" fmla="*/ 1189672 h 1189672"/>
                  <a:gd name="connsiteX1" fmla="*/ 564350 w 566979"/>
                  <a:gd name="connsiteY1" fmla="*/ 1189672 h 1189672"/>
                  <a:gd name="connsiteX2" fmla="*/ 564350 w 566979"/>
                  <a:gd name="connsiteY2" fmla="*/ 856297 h 1189672"/>
                  <a:gd name="connsiteX3" fmla="*/ 562087 w 566979"/>
                  <a:gd name="connsiteY3" fmla="*/ 856297 h 1189672"/>
                  <a:gd name="connsiteX4" fmla="*/ 566979 w 566979"/>
                  <a:gd name="connsiteY4" fmla="*/ 850468 h 1189672"/>
                  <a:gd name="connsiteX5" fmla="*/ 121445 w 566979"/>
                  <a:gd name="connsiteY5" fmla="*/ 476630 h 1189672"/>
                  <a:gd name="connsiteX6" fmla="*/ 121445 w 566979"/>
                  <a:gd name="connsiteY6" fmla="*/ 356166 h 1189672"/>
                  <a:gd name="connsiteX7" fmla="*/ 176213 w 566979"/>
                  <a:gd name="connsiteY7" fmla="*/ 356166 h 1189672"/>
                  <a:gd name="connsiteX8" fmla="*/ 176214 w 566979"/>
                  <a:gd name="connsiteY8" fmla="*/ 88107 h 1189672"/>
                  <a:gd name="connsiteX9" fmla="*/ 88107 w 566979"/>
                  <a:gd name="connsiteY9" fmla="*/ 0 h 1189672"/>
                  <a:gd name="connsiteX10" fmla="*/ 0 w 566979"/>
                  <a:gd name="connsiteY10" fmla="*/ 88107 h 1189672"/>
                  <a:gd name="connsiteX11" fmla="*/ 0 w 566979"/>
                  <a:gd name="connsiteY11" fmla="*/ 356166 h 1189672"/>
                  <a:gd name="connsiteX12" fmla="*/ 54770 w 566979"/>
                  <a:gd name="connsiteY12" fmla="*/ 356166 h 1189672"/>
                  <a:gd name="connsiteX13" fmla="*/ 54770 w 566979"/>
                  <a:gd name="connsiteY13" fmla="*/ 506661 h 1189672"/>
                  <a:gd name="connsiteX14" fmla="*/ 60143 w 566979"/>
                  <a:gd name="connsiteY14" fmla="*/ 506661 h 1189672"/>
                  <a:gd name="connsiteX15" fmla="*/ 497675 w 566979"/>
                  <a:gd name="connsiteY15" fmla="*/ 873785 h 11896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566979" h="1189672">
                    <a:moveTo>
                      <a:pt x="497675" y="1189672"/>
                    </a:moveTo>
                    <a:lnTo>
                      <a:pt x="564350" y="1189672"/>
                    </a:lnTo>
                    <a:lnTo>
                      <a:pt x="564350" y="856297"/>
                    </a:lnTo>
                    <a:lnTo>
                      <a:pt x="562087" y="856297"/>
                    </a:lnTo>
                    <a:lnTo>
                      <a:pt x="566979" y="850468"/>
                    </a:lnTo>
                    <a:lnTo>
                      <a:pt x="121445" y="476630"/>
                    </a:lnTo>
                    <a:lnTo>
                      <a:pt x="121445" y="356166"/>
                    </a:lnTo>
                    <a:lnTo>
                      <a:pt x="176213" y="356166"/>
                    </a:lnTo>
                    <a:cubicBezTo>
                      <a:pt x="176213" y="266813"/>
                      <a:pt x="176214" y="177460"/>
                      <a:pt x="176214" y="88107"/>
                    </a:cubicBezTo>
                    <a:cubicBezTo>
                      <a:pt x="176214" y="39447"/>
                      <a:pt x="136767" y="0"/>
                      <a:pt x="88107" y="0"/>
                    </a:cubicBezTo>
                    <a:cubicBezTo>
                      <a:pt x="39447" y="0"/>
                      <a:pt x="0" y="39447"/>
                      <a:pt x="0" y="88107"/>
                    </a:cubicBezTo>
                    <a:lnTo>
                      <a:pt x="0" y="356166"/>
                    </a:lnTo>
                    <a:lnTo>
                      <a:pt x="54770" y="356166"/>
                    </a:lnTo>
                    <a:lnTo>
                      <a:pt x="54770" y="506661"/>
                    </a:lnTo>
                    <a:lnTo>
                      <a:pt x="60143" y="506661"/>
                    </a:lnTo>
                    <a:lnTo>
                      <a:pt x="497675" y="873785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4" name="Group 99">
            <a:extLst>
              <a:ext uri="{FF2B5EF4-FFF2-40B4-BE49-F238E27FC236}">
                <a16:creationId xmlns:a16="http://schemas.microsoft.com/office/drawing/2014/main" id="{F56EB8F1-C41F-42D1-8F1A-53D31B9E9BF5}"/>
              </a:ext>
            </a:extLst>
          </p:cNvPr>
          <p:cNvGrpSpPr/>
          <p:nvPr/>
        </p:nvGrpSpPr>
        <p:grpSpPr>
          <a:xfrm>
            <a:off x="5920020" y="561253"/>
            <a:ext cx="1802308" cy="2924503"/>
            <a:chOff x="7790085" y="-21190"/>
            <a:chExt cx="1001182" cy="6879190"/>
          </a:xfrm>
        </p:grpSpPr>
        <p:sp>
          <p:nvSpPr>
            <p:cNvPr id="25" name="Rectangle 68">
              <a:extLst>
                <a:ext uri="{FF2B5EF4-FFF2-40B4-BE49-F238E27FC236}">
                  <a16:creationId xmlns:a16="http://schemas.microsoft.com/office/drawing/2014/main" id="{D7E1B55F-DB2D-4930-A767-27505277CF1A}"/>
                </a:ext>
              </a:extLst>
            </p:cNvPr>
            <p:cNvSpPr/>
            <p:nvPr/>
          </p:nvSpPr>
          <p:spPr>
            <a:xfrm>
              <a:off x="7790085" y="0"/>
              <a:ext cx="931878" cy="6858000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6" name="Group 85">
              <a:extLst>
                <a:ext uri="{FF2B5EF4-FFF2-40B4-BE49-F238E27FC236}">
                  <a16:creationId xmlns:a16="http://schemas.microsoft.com/office/drawing/2014/main" id="{1741D1D0-E4E4-4D23-83A7-A2771F01A74C}"/>
                </a:ext>
              </a:extLst>
            </p:cNvPr>
            <p:cNvGrpSpPr/>
            <p:nvPr/>
          </p:nvGrpSpPr>
          <p:grpSpPr>
            <a:xfrm>
              <a:off x="7790085" y="-21190"/>
              <a:ext cx="1001182" cy="1338194"/>
              <a:chOff x="2390025" y="683011"/>
              <a:chExt cx="1001182" cy="1338194"/>
            </a:xfrm>
            <a:effectLst>
              <a:outerShdw blurRad="101600" sx="102000" sy="102000" algn="ctr" rotWithShape="0">
                <a:prstClr val="black"/>
              </a:outerShdw>
            </a:effectLst>
          </p:grpSpPr>
          <p:sp>
            <p:nvSpPr>
              <p:cNvPr id="27" name="Rectangle 86">
                <a:extLst>
                  <a:ext uri="{FF2B5EF4-FFF2-40B4-BE49-F238E27FC236}">
                    <a16:creationId xmlns:a16="http://schemas.microsoft.com/office/drawing/2014/main" id="{4AF64155-DB60-40E3-B5F6-6F703758F9F1}"/>
                  </a:ext>
                </a:extLst>
              </p:cNvPr>
              <p:cNvSpPr/>
              <p:nvPr/>
            </p:nvSpPr>
            <p:spPr>
              <a:xfrm>
                <a:off x="2390025" y="683011"/>
                <a:ext cx="931878" cy="315210"/>
              </a:xfrm>
              <a:prstGeom prst="rect">
                <a:avLst/>
              </a:prstGeom>
              <a:gradFill>
                <a:gsLst>
                  <a:gs pos="53000">
                    <a:srgbClr val="E18222"/>
                  </a:gs>
                  <a:gs pos="18000">
                    <a:srgbClr val="A35A11"/>
                  </a:gs>
                  <a:gs pos="83000">
                    <a:srgbClr val="A35A11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Freeform: Shape 87">
                <a:extLst>
                  <a:ext uri="{FF2B5EF4-FFF2-40B4-BE49-F238E27FC236}">
                    <a16:creationId xmlns:a16="http://schemas.microsoft.com/office/drawing/2014/main" id="{45B7A2B5-009B-4FE2-BE4C-2F419A59942B}"/>
                  </a:ext>
                </a:extLst>
              </p:cNvPr>
              <p:cNvSpPr/>
              <p:nvPr/>
            </p:nvSpPr>
            <p:spPr>
              <a:xfrm flipV="1">
                <a:off x="2824228" y="831533"/>
                <a:ext cx="566979" cy="1189672"/>
              </a:xfrm>
              <a:custGeom>
                <a:avLst/>
                <a:gdLst>
                  <a:gd name="connsiteX0" fmla="*/ 497675 w 566979"/>
                  <a:gd name="connsiteY0" fmla="*/ 1189672 h 1189672"/>
                  <a:gd name="connsiteX1" fmla="*/ 564350 w 566979"/>
                  <a:gd name="connsiteY1" fmla="*/ 1189672 h 1189672"/>
                  <a:gd name="connsiteX2" fmla="*/ 564350 w 566979"/>
                  <a:gd name="connsiteY2" fmla="*/ 856297 h 1189672"/>
                  <a:gd name="connsiteX3" fmla="*/ 562087 w 566979"/>
                  <a:gd name="connsiteY3" fmla="*/ 856297 h 1189672"/>
                  <a:gd name="connsiteX4" fmla="*/ 566979 w 566979"/>
                  <a:gd name="connsiteY4" fmla="*/ 850468 h 1189672"/>
                  <a:gd name="connsiteX5" fmla="*/ 121445 w 566979"/>
                  <a:gd name="connsiteY5" fmla="*/ 476630 h 1189672"/>
                  <a:gd name="connsiteX6" fmla="*/ 121445 w 566979"/>
                  <a:gd name="connsiteY6" fmla="*/ 356166 h 1189672"/>
                  <a:gd name="connsiteX7" fmla="*/ 176213 w 566979"/>
                  <a:gd name="connsiteY7" fmla="*/ 356166 h 1189672"/>
                  <a:gd name="connsiteX8" fmla="*/ 176214 w 566979"/>
                  <a:gd name="connsiteY8" fmla="*/ 88107 h 1189672"/>
                  <a:gd name="connsiteX9" fmla="*/ 88107 w 566979"/>
                  <a:gd name="connsiteY9" fmla="*/ 0 h 1189672"/>
                  <a:gd name="connsiteX10" fmla="*/ 0 w 566979"/>
                  <a:gd name="connsiteY10" fmla="*/ 88107 h 1189672"/>
                  <a:gd name="connsiteX11" fmla="*/ 0 w 566979"/>
                  <a:gd name="connsiteY11" fmla="*/ 356166 h 1189672"/>
                  <a:gd name="connsiteX12" fmla="*/ 54770 w 566979"/>
                  <a:gd name="connsiteY12" fmla="*/ 356166 h 1189672"/>
                  <a:gd name="connsiteX13" fmla="*/ 54770 w 566979"/>
                  <a:gd name="connsiteY13" fmla="*/ 506661 h 1189672"/>
                  <a:gd name="connsiteX14" fmla="*/ 60143 w 566979"/>
                  <a:gd name="connsiteY14" fmla="*/ 506661 h 1189672"/>
                  <a:gd name="connsiteX15" fmla="*/ 497675 w 566979"/>
                  <a:gd name="connsiteY15" fmla="*/ 873785 h 11896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566979" h="1189672">
                    <a:moveTo>
                      <a:pt x="497675" y="1189672"/>
                    </a:moveTo>
                    <a:lnTo>
                      <a:pt x="564350" y="1189672"/>
                    </a:lnTo>
                    <a:lnTo>
                      <a:pt x="564350" y="856297"/>
                    </a:lnTo>
                    <a:lnTo>
                      <a:pt x="562087" y="856297"/>
                    </a:lnTo>
                    <a:lnTo>
                      <a:pt x="566979" y="850468"/>
                    </a:lnTo>
                    <a:lnTo>
                      <a:pt x="121445" y="476630"/>
                    </a:lnTo>
                    <a:lnTo>
                      <a:pt x="121445" y="356166"/>
                    </a:lnTo>
                    <a:lnTo>
                      <a:pt x="176213" y="356166"/>
                    </a:lnTo>
                    <a:cubicBezTo>
                      <a:pt x="176213" y="266813"/>
                      <a:pt x="176214" y="177460"/>
                      <a:pt x="176214" y="88107"/>
                    </a:cubicBezTo>
                    <a:cubicBezTo>
                      <a:pt x="176214" y="39447"/>
                      <a:pt x="136767" y="0"/>
                      <a:pt x="88107" y="0"/>
                    </a:cubicBezTo>
                    <a:cubicBezTo>
                      <a:pt x="39447" y="0"/>
                      <a:pt x="0" y="39447"/>
                      <a:pt x="0" y="88107"/>
                    </a:cubicBezTo>
                    <a:lnTo>
                      <a:pt x="0" y="356166"/>
                    </a:lnTo>
                    <a:lnTo>
                      <a:pt x="54770" y="356166"/>
                    </a:lnTo>
                    <a:lnTo>
                      <a:pt x="54770" y="506661"/>
                    </a:lnTo>
                    <a:lnTo>
                      <a:pt x="60143" y="506661"/>
                    </a:lnTo>
                    <a:lnTo>
                      <a:pt x="497675" y="873785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9" name="Group 98">
            <a:extLst>
              <a:ext uri="{FF2B5EF4-FFF2-40B4-BE49-F238E27FC236}">
                <a16:creationId xmlns:a16="http://schemas.microsoft.com/office/drawing/2014/main" id="{B37848B1-763C-462D-9B50-8D8C64FE262B}"/>
              </a:ext>
            </a:extLst>
          </p:cNvPr>
          <p:cNvGrpSpPr/>
          <p:nvPr/>
        </p:nvGrpSpPr>
        <p:grpSpPr>
          <a:xfrm>
            <a:off x="7722328" y="561253"/>
            <a:ext cx="1858569" cy="2867747"/>
            <a:chOff x="6710073" y="-16952"/>
            <a:chExt cx="1001182" cy="6874952"/>
          </a:xfrm>
        </p:grpSpPr>
        <p:sp>
          <p:nvSpPr>
            <p:cNvPr id="30" name="Rectangle 67">
              <a:extLst>
                <a:ext uri="{FF2B5EF4-FFF2-40B4-BE49-F238E27FC236}">
                  <a16:creationId xmlns:a16="http://schemas.microsoft.com/office/drawing/2014/main" id="{73561213-4CA4-411C-9056-9236140A7FF1}"/>
                </a:ext>
              </a:extLst>
            </p:cNvPr>
            <p:cNvSpPr/>
            <p:nvPr/>
          </p:nvSpPr>
          <p:spPr>
            <a:xfrm>
              <a:off x="6710073" y="0"/>
              <a:ext cx="931878" cy="6858000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1" name="Group 82">
              <a:extLst>
                <a:ext uri="{FF2B5EF4-FFF2-40B4-BE49-F238E27FC236}">
                  <a16:creationId xmlns:a16="http://schemas.microsoft.com/office/drawing/2014/main" id="{0E6482BC-38B9-4C80-974C-F20658131229}"/>
                </a:ext>
              </a:extLst>
            </p:cNvPr>
            <p:cNvGrpSpPr/>
            <p:nvPr/>
          </p:nvGrpSpPr>
          <p:grpSpPr>
            <a:xfrm>
              <a:off x="6710073" y="-16952"/>
              <a:ext cx="1001182" cy="1338194"/>
              <a:chOff x="2390025" y="683011"/>
              <a:chExt cx="1001182" cy="1338194"/>
            </a:xfrm>
            <a:effectLst>
              <a:outerShdw blurRad="101600" sx="102000" sy="102000" algn="ctr" rotWithShape="0">
                <a:prstClr val="black"/>
              </a:outerShdw>
            </a:effectLst>
          </p:grpSpPr>
          <p:sp>
            <p:nvSpPr>
              <p:cNvPr id="32" name="Rectangle 83">
                <a:extLst>
                  <a:ext uri="{FF2B5EF4-FFF2-40B4-BE49-F238E27FC236}">
                    <a16:creationId xmlns:a16="http://schemas.microsoft.com/office/drawing/2014/main" id="{D0058666-A6B8-49BD-AE7B-CC1789493373}"/>
                  </a:ext>
                </a:extLst>
              </p:cNvPr>
              <p:cNvSpPr/>
              <p:nvPr/>
            </p:nvSpPr>
            <p:spPr>
              <a:xfrm>
                <a:off x="2390025" y="683011"/>
                <a:ext cx="931878" cy="315210"/>
              </a:xfrm>
              <a:prstGeom prst="rect">
                <a:avLst/>
              </a:prstGeom>
              <a:gradFill>
                <a:gsLst>
                  <a:gs pos="53000">
                    <a:srgbClr val="FFFF00"/>
                  </a:gs>
                  <a:gs pos="18000">
                    <a:srgbClr val="9C990C"/>
                  </a:gs>
                  <a:gs pos="83000">
                    <a:srgbClr val="9C990C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Freeform: Shape 84">
                <a:extLst>
                  <a:ext uri="{FF2B5EF4-FFF2-40B4-BE49-F238E27FC236}">
                    <a16:creationId xmlns:a16="http://schemas.microsoft.com/office/drawing/2014/main" id="{373D0C35-B443-4E5D-A96E-878BED265DE1}"/>
                  </a:ext>
                </a:extLst>
              </p:cNvPr>
              <p:cNvSpPr/>
              <p:nvPr/>
            </p:nvSpPr>
            <p:spPr>
              <a:xfrm flipV="1">
                <a:off x="2824228" y="831533"/>
                <a:ext cx="566979" cy="1189672"/>
              </a:xfrm>
              <a:custGeom>
                <a:avLst/>
                <a:gdLst>
                  <a:gd name="connsiteX0" fmla="*/ 497675 w 566979"/>
                  <a:gd name="connsiteY0" fmla="*/ 1189672 h 1189672"/>
                  <a:gd name="connsiteX1" fmla="*/ 564350 w 566979"/>
                  <a:gd name="connsiteY1" fmla="*/ 1189672 h 1189672"/>
                  <a:gd name="connsiteX2" fmla="*/ 564350 w 566979"/>
                  <a:gd name="connsiteY2" fmla="*/ 856297 h 1189672"/>
                  <a:gd name="connsiteX3" fmla="*/ 562087 w 566979"/>
                  <a:gd name="connsiteY3" fmla="*/ 856297 h 1189672"/>
                  <a:gd name="connsiteX4" fmla="*/ 566979 w 566979"/>
                  <a:gd name="connsiteY4" fmla="*/ 850468 h 1189672"/>
                  <a:gd name="connsiteX5" fmla="*/ 121445 w 566979"/>
                  <a:gd name="connsiteY5" fmla="*/ 476630 h 1189672"/>
                  <a:gd name="connsiteX6" fmla="*/ 121445 w 566979"/>
                  <a:gd name="connsiteY6" fmla="*/ 356166 h 1189672"/>
                  <a:gd name="connsiteX7" fmla="*/ 176213 w 566979"/>
                  <a:gd name="connsiteY7" fmla="*/ 356166 h 1189672"/>
                  <a:gd name="connsiteX8" fmla="*/ 176214 w 566979"/>
                  <a:gd name="connsiteY8" fmla="*/ 88107 h 1189672"/>
                  <a:gd name="connsiteX9" fmla="*/ 88107 w 566979"/>
                  <a:gd name="connsiteY9" fmla="*/ 0 h 1189672"/>
                  <a:gd name="connsiteX10" fmla="*/ 0 w 566979"/>
                  <a:gd name="connsiteY10" fmla="*/ 88107 h 1189672"/>
                  <a:gd name="connsiteX11" fmla="*/ 0 w 566979"/>
                  <a:gd name="connsiteY11" fmla="*/ 356166 h 1189672"/>
                  <a:gd name="connsiteX12" fmla="*/ 54770 w 566979"/>
                  <a:gd name="connsiteY12" fmla="*/ 356166 h 1189672"/>
                  <a:gd name="connsiteX13" fmla="*/ 54770 w 566979"/>
                  <a:gd name="connsiteY13" fmla="*/ 506661 h 1189672"/>
                  <a:gd name="connsiteX14" fmla="*/ 60143 w 566979"/>
                  <a:gd name="connsiteY14" fmla="*/ 506661 h 1189672"/>
                  <a:gd name="connsiteX15" fmla="*/ 497675 w 566979"/>
                  <a:gd name="connsiteY15" fmla="*/ 873785 h 11896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566979" h="1189672">
                    <a:moveTo>
                      <a:pt x="497675" y="1189672"/>
                    </a:moveTo>
                    <a:lnTo>
                      <a:pt x="564350" y="1189672"/>
                    </a:lnTo>
                    <a:lnTo>
                      <a:pt x="564350" y="856297"/>
                    </a:lnTo>
                    <a:lnTo>
                      <a:pt x="562087" y="856297"/>
                    </a:lnTo>
                    <a:lnTo>
                      <a:pt x="566979" y="850468"/>
                    </a:lnTo>
                    <a:lnTo>
                      <a:pt x="121445" y="476630"/>
                    </a:lnTo>
                    <a:lnTo>
                      <a:pt x="121445" y="356166"/>
                    </a:lnTo>
                    <a:lnTo>
                      <a:pt x="176213" y="356166"/>
                    </a:lnTo>
                    <a:cubicBezTo>
                      <a:pt x="176213" y="266813"/>
                      <a:pt x="176214" y="177460"/>
                      <a:pt x="176214" y="88107"/>
                    </a:cubicBezTo>
                    <a:cubicBezTo>
                      <a:pt x="176214" y="39447"/>
                      <a:pt x="136767" y="0"/>
                      <a:pt x="88107" y="0"/>
                    </a:cubicBezTo>
                    <a:cubicBezTo>
                      <a:pt x="39447" y="0"/>
                      <a:pt x="0" y="39447"/>
                      <a:pt x="0" y="88107"/>
                    </a:cubicBezTo>
                    <a:lnTo>
                      <a:pt x="0" y="356166"/>
                    </a:lnTo>
                    <a:lnTo>
                      <a:pt x="54770" y="356166"/>
                    </a:lnTo>
                    <a:lnTo>
                      <a:pt x="54770" y="506661"/>
                    </a:lnTo>
                    <a:lnTo>
                      <a:pt x="60143" y="506661"/>
                    </a:lnTo>
                    <a:lnTo>
                      <a:pt x="497675" y="873785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554783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2" presetClass="path" presetSubtype="0" accel="50000" fill="hold" nodeType="withEffect" p14:presetBounceEnd="6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2.08333E-6 -2.96296E-6 L 0.00039 0.33426 " pathEditMode="relative" rAng="0" ptsTypes="AA" p14:bounceEnd="60000">
                                          <p:cBhvr>
                                            <p:cTn id="6" dur="20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3" y="16713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2" presetClass="path" presetSubtype="0" accel="5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2.08333E-6 -2.96296E-6 L 0.00039 0.33426 " pathEditMode="relative" rAng="0" ptsTypes="AA">
                                          <p:cBhvr>
                                            <p:cTn id="6" dur="20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3" y="16713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C050D11-49C6-4BDA-970B-B02C266AF1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6" y="0"/>
            <a:ext cx="12192000" cy="6858000"/>
          </a:xfrm>
          <a:prstGeom prst="rect">
            <a:avLst/>
          </a:prstGeom>
        </p:spPr>
      </p:pic>
      <p:sp>
        <p:nvSpPr>
          <p:cNvPr id="13" name="Rectangle 42">
            <a:extLst>
              <a:ext uri="{FF2B5EF4-FFF2-40B4-BE49-F238E27FC236}">
                <a16:creationId xmlns:a16="http://schemas.microsoft.com/office/drawing/2014/main" id="{A809A766-ED86-4024-876C-68A12492628A}"/>
              </a:ext>
            </a:extLst>
          </p:cNvPr>
          <p:cNvSpPr/>
          <p:nvPr/>
        </p:nvSpPr>
        <p:spPr>
          <a:xfrm>
            <a:off x="4366167" y="568324"/>
            <a:ext cx="1485171" cy="2484645"/>
          </a:xfrm>
          <a:prstGeom prst="rect">
            <a:avLst/>
          </a:prstGeom>
          <a:solidFill>
            <a:srgbClr val="18C9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300" dirty="0">
                <a:solidFill>
                  <a:schemeClr val="bg1">
                    <a:lumMod val="10000"/>
                  </a:schemeClr>
                </a:solidFill>
              </a:rPr>
              <a:t>عددي بعض اخلاق الحوار ؟ </a:t>
            </a:r>
            <a:endParaRPr lang="en-US" sz="3300" dirty="0">
              <a:solidFill>
                <a:schemeClr val="bg1">
                  <a:lumMod val="10000"/>
                </a:schemeClr>
              </a:solidFill>
            </a:endParaRPr>
          </a:p>
          <a:p>
            <a:pPr algn="ctr"/>
            <a:endParaRPr lang="en-US" sz="3300" dirty="0"/>
          </a:p>
        </p:txBody>
      </p:sp>
      <p:pic>
        <p:nvPicPr>
          <p:cNvPr id="46" name="صورة 45">
            <a:extLst>
              <a:ext uri="{FF2B5EF4-FFF2-40B4-BE49-F238E27FC236}">
                <a16:creationId xmlns:a16="http://schemas.microsoft.com/office/drawing/2014/main" id="{788F7D16-B2D7-488F-A0E5-0969EE77E0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9125" y="2527212"/>
            <a:ext cx="4224533" cy="4224533"/>
          </a:xfrm>
          <a:prstGeom prst="rect">
            <a:avLst/>
          </a:prstGeom>
        </p:spPr>
      </p:pic>
      <p:grpSp>
        <p:nvGrpSpPr>
          <p:cNvPr id="10" name="Group 51">
            <a:extLst>
              <a:ext uri="{FF2B5EF4-FFF2-40B4-BE49-F238E27FC236}">
                <a16:creationId xmlns:a16="http://schemas.microsoft.com/office/drawing/2014/main" id="{831C81B8-18CE-4028-AC1B-521A045D0134}"/>
              </a:ext>
            </a:extLst>
          </p:cNvPr>
          <p:cNvGrpSpPr/>
          <p:nvPr/>
        </p:nvGrpSpPr>
        <p:grpSpPr>
          <a:xfrm>
            <a:off x="2717820" y="533747"/>
            <a:ext cx="1648345" cy="421171"/>
            <a:chOff x="2388566" y="831533"/>
            <a:chExt cx="1002641" cy="1189672"/>
          </a:xfrm>
          <a:effectLst>
            <a:outerShdw blurRad="101600" sx="102000" sy="102000" algn="ctr" rotWithShape="0">
              <a:prstClr val="black"/>
            </a:outerShdw>
          </a:effectLst>
        </p:grpSpPr>
        <p:sp>
          <p:nvSpPr>
            <p:cNvPr id="11" name="Rectangle 45">
              <a:extLst>
                <a:ext uri="{FF2B5EF4-FFF2-40B4-BE49-F238E27FC236}">
                  <a16:creationId xmlns:a16="http://schemas.microsoft.com/office/drawing/2014/main" id="{1968AF54-6287-49E9-858F-975CBBFE9CB3}"/>
                </a:ext>
              </a:extLst>
            </p:cNvPr>
            <p:cNvSpPr/>
            <p:nvPr/>
          </p:nvSpPr>
          <p:spPr>
            <a:xfrm>
              <a:off x="2388566" y="987994"/>
              <a:ext cx="931878" cy="315209"/>
            </a:xfrm>
            <a:prstGeom prst="rect">
              <a:avLst/>
            </a:prstGeom>
            <a:gradFill>
              <a:gsLst>
                <a:gs pos="53000">
                  <a:srgbClr val="A01CDF"/>
                </a:gs>
                <a:gs pos="18000">
                  <a:srgbClr val="630C8E"/>
                </a:gs>
                <a:gs pos="83000">
                  <a:srgbClr val="630C8E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: Shape 50">
              <a:extLst>
                <a:ext uri="{FF2B5EF4-FFF2-40B4-BE49-F238E27FC236}">
                  <a16:creationId xmlns:a16="http://schemas.microsoft.com/office/drawing/2014/main" id="{E190FF74-1583-4CBE-89D3-DFA9710E73C8}"/>
                </a:ext>
              </a:extLst>
            </p:cNvPr>
            <p:cNvSpPr/>
            <p:nvPr/>
          </p:nvSpPr>
          <p:spPr>
            <a:xfrm flipV="1">
              <a:off x="2824228" y="831533"/>
              <a:ext cx="566979" cy="1189672"/>
            </a:xfrm>
            <a:custGeom>
              <a:avLst/>
              <a:gdLst>
                <a:gd name="connsiteX0" fmla="*/ 497675 w 566979"/>
                <a:gd name="connsiteY0" fmla="*/ 1189672 h 1189672"/>
                <a:gd name="connsiteX1" fmla="*/ 564350 w 566979"/>
                <a:gd name="connsiteY1" fmla="*/ 1189672 h 1189672"/>
                <a:gd name="connsiteX2" fmla="*/ 564350 w 566979"/>
                <a:gd name="connsiteY2" fmla="*/ 856297 h 1189672"/>
                <a:gd name="connsiteX3" fmla="*/ 562087 w 566979"/>
                <a:gd name="connsiteY3" fmla="*/ 856297 h 1189672"/>
                <a:gd name="connsiteX4" fmla="*/ 566979 w 566979"/>
                <a:gd name="connsiteY4" fmla="*/ 850468 h 1189672"/>
                <a:gd name="connsiteX5" fmla="*/ 121445 w 566979"/>
                <a:gd name="connsiteY5" fmla="*/ 476630 h 1189672"/>
                <a:gd name="connsiteX6" fmla="*/ 121445 w 566979"/>
                <a:gd name="connsiteY6" fmla="*/ 356166 h 1189672"/>
                <a:gd name="connsiteX7" fmla="*/ 176213 w 566979"/>
                <a:gd name="connsiteY7" fmla="*/ 356166 h 1189672"/>
                <a:gd name="connsiteX8" fmla="*/ 176214 w 566979"/>
                <a:gd name="connsiteY8" fmla="*/ 88107 h 1189672"/>
                <a:gd name="connsiteX9" fmla="*/ 88107 w 566979"/>
                <a:gd name="connsiteY9" fmla="*/ 0 h 1189672"/>
                <a:gd name="connsiteX10" fmla="*/ 0 w 566979"/>
                <a:gd name="connsiteY10" fmla="*/ 88107 h 1189672"/>
                <a:gd name="connsiteX11" fmla="*/ 0 w 566979"/>
                <a:gd name="connsiteY11" fmla="*/ 356166 h 1189672"/>
                <a:gd name="connsiteX12" fmla="*/ 54770 w 566979"/>
                <a:gd name="connsiteY12" fmla="*/ 356166 h 1189672"/>
                <a:gd name="connsiteX13" fmla="*/ 54770 w 566979"/>
                <a:gd name="connsiteY13" fmla="*/ 506661 h 1189672"/>
                <a:gd name="connsiteX14" fmla="*/ 60143 w 566979"/>
                <a:gd name="connsiteY14" fmla="*/ 506661 h 1189672"/>
                <a:gd name="connsiteX15" fmla="*/ 497675 w 566979"/>
                <a:gd name="connsiteY15" fmla="*/ 873785 h 1189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66979" h="1189672">
                  <a:moveTo>
                    <a:pt x="497675" y="1189672"/>
                  </a:moveTo>
                  <a:lnTo>
                    <a:pt x="564350" y="1189672"/>
                  </a:lnTo>
                  <a:lnTo>
                    <a:pt x="564350" y="856297"/>
                  </a:lnTo>
                  <a:lnTo>
                    <a:pt x="562087" y="856297"/>
                  </a:lnTo>
                  <a:lnTo>
                    <a:pt x="566979" y="850468"/>
                  </a:lnTo>
                  <a:lnTo>
                    <a:pt x="121445" y="476630"/>
                  </a:lnTo>
                  <a:lnTo>
                    <a:pt x="121445" y="356166"/>
                  </a:lnTo>
                  <a:lnTo>
                    <a:pt x="176213" y="356166"/>
                  </a:lnTo>
                  <a:cubicBezTo>
                    <a:pt x="176213" y="266813"/>
                    <a:pt x="176214" y="177460"/>
                    <a:pt x="176214" y="88107"/>
                  </a:cubicBezTo>
                  <a:cubicBezTo>
                    <a:pt x="176214" y="39447"/>
                    <a:pt x="136767" y="0"/>
                    <a:pt x="88107" y="0"/>
                  </a:cubicBezTo>
                  <a:cubicBezTo>
                    <a:pt x="39447" y="0"/>
                    <a:pt x="0" y="39447"/>
                    <a:pt x="0" y="88107"/>
                  </a:cubicBezTo>
                  <a:lnTo>
                    <a:pt x="0" y="356166"/>
                  </a:lnTo>
                  <a:lnTo>
                    <a:pt x="54770" y="356166"/>
                  </a:lnTo>
                  <a:lnTo>
                    <a:pt x="54770" y="506661"/>
                  </a:lnTo>
                  <a:lnTo>
                    <a:pt x="60143" y="506661"/>
                  </a:lnTo>
                  <a:lnTo>
                    <a:pt x="497675" y="873785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9" name="Group 94">
            <a:extLst>
              <a:ext uri="{FF2B5EF4-FFF2-40B4-BE49-F238E27FC236}">
                <a16:creationId xmlns:a16="http://schemas.microsoft.com/office/drawing/2014/main" id="{9E5B70D6-696F-4944-AE91-AC7AF6D2BEC6}"/>
              </a:ext>
            </a:extLst>
          </p:cNvPr>
          <p:cNvGrpSpPr/>
          <p:nvPr/>
        </p:nvGrpSpPr>
        <p:grpSpPr>
          <a:xfrm>
            <a:off x="4333434" y="568324"/>
            <a:ext cx="1677548" cy="2661219"/>
            <a:chOff x="5630060" y="-12714"/>
            <a:chExt cx="1485171" cy="6870714"/>
          </a:xfrm>
        </p:grpSpPr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D735BA6E-ACD8-4DE7-BF69-20ACCC589EA0}"/>
                </a:ext>
              </a:extLst>
            </p:cNvPr>
            <p:cNvSpPr/>
            <p:nvPr/>
          </p:nvSpPr>
          <p:spPr>
            <a:xfrm>
              <a:off x="5630061" y="-1"/>
              <a:ext cx="1485170" cy="6858001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grpSp>
          <p:nvGrpSpPr>
            <p:cNvPr id="21" name="Group 79">
              <a:extLst>
                <a:ext uri="{FF2B5EF4-FFF2-40B4-BE49-F238E27FC236}">
                  <a16:creationId xmlns:a16="http://schemas.microsoft.com/office/drawing/2014/main" id="{974D123F-EF45-4A29-B25A-FF41919BA222}"/>
                </a:ext>
              </a:extLst>
            </p:cNvPr>
            <p:cNvGrpSpPr/>
            <p:nvPr/>
          </p:nvGrpSpPr>
          <p:grpSpPr>
            <a:xfrm>
              <a:off x="5630060" y="-12714"/>
              <a:ext cx="1485169" cy="1338194"/>
              <a:chOff x="2390024" y="683011"/>
              <a:chExt cx="1485169" cy="1338194"/>
            </a:xfrm>
            <a:effectLst>
              <a:outerShdw blurRad="101600" sx="102000" sy="102000" algn="ctr" rotWithShape="0">
                <a:prstClr val="black"/>
              </a:outerShdw>
            </a:effectLst>
          </p:grpSpPr>
          <p:sp>
            <p:nvSpPr>
              <p:cNvPr id="22" name="Rectangle 80">
                <a:extLst>
                  <a:ext uri="{FF2B5EF4-FFF2-40B4-BE49-F238E27FC236}">
                    <a16:creationId xmlns:a16="http://schemas.microsoft.com/office/drawing/2014/main" id="{CC371247-8D7A-41F6-92BB-EE0CDB7F34D1}"/>
                  </a:ext>
                </a:extLst>
              </p:cNvPr>
              <p:cNvSpPr/>
              <p:nvPr/>
            </p:nvSpPr>
            <p:spPr>
              <a:xfrm>
                <a:off x="2390024" y="683011"/>
                <a:ext cx="1485169" cy="282283"/>
              </a:xfrm>
              <a:prstGeom prst="rect">
                <a:avLst/>
              </a:prstGeom>
              <a:gradFill>
                <a:gsLst>
                  <a:gs pos="53000">
                    <a:srgbClr val="1AD71D"/>
                  </a:gs>
                  <a:gs pos="18000">
                    <a:srgbClr val="0C860F"/>
                  </a:gs>
                  <a:gs pos="83000">
                    <a:srgbClr val="0C860F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Freeform: Shape 81">
                <a:extLst>
                  <a:ext uri="{FF2B5EF4-FFF2-40B4-BE49-F238E27FC236}">
                    <a16:creationId xmlns:a16="http://schemas.microsoft.com/office/drawing/2014/main" id="{3D7E5209-C4A8-419A-AAC2-F887EBB6EE41}"/>
                  </a:ext>
                </a:extLst>
              </p:cNvPr>
              <p:cNvSpPr/>
              <p:nvPr/>
            </p:nvSpPr>
            <p:spPr>
              <a:xfrm flipV="1">
                <a:off x="2824228" y="831533"/>
                <a:ext cx="566979" cy="1189672"/>
              </a:xfrm>
              <a:custGeom>
                <a:avLst/>
                <a:gdLst>
                  <a:gd name="connsiteX0" fmla="*/ 497675 w 566979"/>
                  <a:gd name="connsiteY0" fmla="*/ 1189672 h 1189672"/>
                  <a:gd name="connsiteX1" fmla="*/ 564350 w 566979"/>
                  <a:gd name="connsiteY1" fmla="*/ 1189672 h 1189672"/>
                  <a:gd name="connsiteX2" fmla="*/ 564350 w 566979"/>
                  <a:gd name="connsiteY2" fmla="*/ 856297 h 1189672"/>
                  <a:gd name="connsiteX3" fmla="*/ 562087 w 566979"/>
                  <a:gd name="connsiteY3" fmla="*/ 856297 h 1189672"/>
                  <a:gd name="connsiteX4" fmla="*/ 566979 w 566979"/>
                  <a:gd name="connsiteY4" fmla="*/ 850468 h 1189672"/>
                  <a:gd name="connsiteX5" fmla="*/ 121445 w 566979"/>
                  <a:gd name="connsiteY5" fmla="*/ 476630 h 1189672"/>
                  <a:gd name="connsiteX6" fmla="*/ 121445 w 566979"/>
                  <a:gd name="connsiteY6" fmla="*/ 356166 h 1189672"/>
                  <a:gd name="connsiteX7" fmla="*/ 176213 w 566979"/>
                  <a:gd name="connsiteY7" fmla="*/ 356166 h 1189672"/>
                  <a:gd name="connsiteX8" fmla="*/ 176214 w 566979"/>
                  <a:gd name="connsiteY8" fmla="*/ 88107 h 1189672"/>
                  <a:gd name="connsiteX9" fmla="*/ 88107 w 566979"/>
                  <a:gd name="connsiteY9" fmla="*/ 0 h 1189672"/>
                  <a:gd name="connsiteX10" fmla="*/ 0 w 566979"/>
                  <a:gd name="connsiteY10" fmla="*/ 88107 h 1189672"/>
                  <a:gd name="connsiteX11" fmla="*/ 0 w 566979"/>
                  <a:gd name="connsiteY11" fmla="*/ 356166 h 1189672"/>
                  <a:gd name="connsiteX12" fmla="*/ 54770 w 566979"/>
                  <a:gd name="connsiteY12" fmla="*/ 356166 h 1189672"/>
                  <a:gd name="connsiteX13" fmla="*/ 54770 w 566979"/>
                  <a:gd name="connsiteY13" fmla="*/ 506661 h 1189672"/>
                  <a:gd name="connsiteX14" fmla="*/ 60143 w 566979"/>
                  <a:gd name="connsiteY14" fmla="*/ 506661 h 1189672"/>
                  <a:gd name="connsiteX15" fmla="*/ 497675 w 566979"/>
                  <a:gd name="connsiteY15" fmla="*/ 873785 h 11896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566979" h="1189672">
                    <a:moveTo>
                      <a:pt x="497675" y="1189672"/>
                    </a:moveTo>
                    <a:lnTo>
                      <a:pt x="564350" y="1189672"/>
                    </a:lnTo>
                    <a:lnTo>
                      <a:pt x="564350" y="856297"/>
                    </a:lnTo>
                    <a:lnTo>
                      <a:pt x="562087" y="856297"/>
                    </a:lnTo>
                    <a:lnTo>
                      <a:pt x="566979" y="850468"/>
                    </a:lnTo>
                    <a:lnTo>
                      <a:pt x="121445" y="476630"/>
                    </a:lnTo>
                    <a:lnTo>
                      <a:pt x="121445" y="356166"/>
                    </a:lnTo>
                    <a:lnTo>
                      <a:pt x="176213" y="356166"/>
                    </a:lnTo>
                    <a:cubicBezTo>
                      <a:pt x="176213" y="266813"/>
                      <a:pt x="176214" y="177460"/>
                      <a:pt x="176214" y="88107"/>
                    </a:cubicBezTo>
                    <a:cubicBezTo>
                      <a:pt x="176214" y="39447"/>
                      <a:pt x="136767" y="0"/>
                      <a:pt x="88107" y="0"/>
                    </a:cubicBezTo>
                    <a:cubicBezTo>
                      <a:pt x="39447" y="0"/>
                      <a:pt x="0" y="39447"/>
                      <a:pt x="0" y="88107"/>
                    </a:cubicBezTo>
                    <a:lnTo>
                      <a:pt x="0" y="356166"/>
                    </a:lnTo>
                    <a:lnTo>
                      <a:pt x="54770" y="356166"/>
                    </a:lnTo>
                    <a:lnTo>
                      <a:pt x="54770" y="506661"/>
                    </a:lnTo>
                    <a:lnTo>
                      <a:pt x="60143" y="506661"/>
                    </a:lnTo>
                    <a:lnTo>
                      <a:pt x="497675" y="873785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4" name="Group 99">
            <a:extLst>
              <a:ext uri="{FF2B5EF4-FFF2-40B4-BE49-F238E27FC236}">
                <a16:creationId xmlns:a16="http://schemas.microsoft.com/office/drawing/2014/main" id="{F56EB8F1-C41F-42D1-8F1A-53D31B9E9BF5}"/>
              </a:ext>
            </a:extLst>
          </p:cNvPr>
          <p:cNvGrpSpPr/>
          <p:nvPr/>
        </p:nvGrpSpPr>
        <p:grpSpPr>
          <a:xfrm>
            <a:off x="5920020" y="561253"/>
            <a:ext cx="1802308" cy="2924503"/>
            <a:chOff x="7790085" y="-21190"/>
            <a:chExt cx="1001182" cy="6879190"/>
          </a:xfrm>
        </p:grpSpPr>
        <p:sp>
          <p:nvSpPr>
            <p:cNvPr id="25" name="Rectangle 68">
              <a:extLst>
                <a:ext uri="{FF2B5EF4-FFF2-40B4-BE49-F238E27FC236}">
                  <a16:creationId xmlns:a16="http://schemas.microsoft.com/office/drawing/2014/main" id="{D7E1B55F-DB2D-4930-A767-27505277CF1A}"/>
                </a:ext>
              </a:extLst>
            </p:cNvPr>
            <p:cNvSpPr/>
            <p:nvPr/>
          </p:nvSpPr>
          <p:spPr>
            <a:xfrm>
              <a:off x="7790085" y="0"/>
              <a:ext cx="931878" cy="6858000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6" name="Group 85">
              <a:extLst>
                <a:ext uri="{FF2B5EF4-FFF2-40B4-BE49-F238E27FC236}">
                  <a16:creationId xmlns:a16="http://schemas.microsoft.com/office/drawing/2014/main" id="{1741D1D0-E4E4-4D23-83A7-A2771F01A74C}"/>
                </a:ext>
              </a:extLst>
            </p:cNvPr>
            <p:cNvGrpSpPr/>
            <p:nvPr/>
          </p:nvGrpSpPr>
          <p:grpSpPr>
            <a:xfrm>
              <a:off x="7790085" y="-21190"/>
              <a:ext cx="1001182" cy="1338194"/>
              <a:chOff x="2390025" y="683011"/>
              <a:chExt cx="1001182" cy="1338194"/>
            </a:xfrm>
            <a:effectLst>
              <a:outerShdw blurRad="101600" sx="102000" sy="102000" algn="ctr" rotWithShape="0">
                <a:prstClr val="black"/>
              </a:outerShdw>
            </a:effectLst>
          </p:grpSpPr>
          <p:sp>
            <p:nvSpPr>
              <p:cNvPr id="27" name="Rectangle 86">
                <a:extLst>
                  <a:ext uri="{FF2B5EF4-FFF2-40B4-BE49-F238E27FC236}">
                    <a16:creationId xmlns:a16="http://schemas.microsoft.com/office/drawing/2014/main" id="{4AF64155-DB60-40E3-B5F6-6F703758F9F1}"/>
                  </a:ext>
                </a:extLst>
              </p:cNvPr>
              <p:cNvSpPr/>
              <p:nvPr/>
            </p:nvSpPr>
            <p:spPr>
              <a:xfrm>
                <a:off x="2390025" y="683011"/>
                <a:ext cx="931878" cy="315210"/>
              </a:xfrm>
              <a:prstGeom prst="rect">
                <a:avLst/>
              </a:prstGeom>
              <a:gradFill>
                <a:gsLst>
                  <a:gs pos="53000">
                    <a:srgbClr val="E18222"/>
                  </a:gs>
                  <a:gs pos="18000">
                    <a:srgbClr val="A35A11"/>
                  </a:gs>
                  <a:gs pos="83000">
                    <a:srgbClr val="A35A11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Freeform: Shape 87">
                <a:extLst>
                  <a:ext uri="{FF2B5EF4-FFF2-40B4-BE49-F238E27FC236}">
                    <a16:creationId xmlns:a16="http://schemas.microsoft.com/office/drawing/2014/main" id="{45B7A2B5-009B-4FE2-BE4C-2F419A59942B}"/>
                  </a:ext>
                </a:extLst>
              </p:cNvPr>
              <p:cNvSpPr/>
              <p:nvPr/>
            </p:nvSpPr>
            <p:spPr>
              <a:xfrm flipV="1">
                <a:off x="2824228" y="831533"/>
                <a:ext cx="566979" cy="1189672"/>
              </a:xfrm>
              <a:custGeom>
                <a:avLst/>
                <a:gdLst>
                  <a:gd name="connsiteX0" fmla="*/ 497675 w 566979"/>
                  <a:gd name="connsiteY0" fmla="*/ 1189672 h 1189672"/>
                  <a:gd name="connsiteX1" fmla="*/ 564350 w 566979"/>
                  <a:gd name="connsiteY1" fmla="*/ 1189672 h 1189672"/>
                  <a:gd name="connsiteX2" fmla="*/ 564350 w 566979"/>
                  <a:gd name="connsiteY2" fmla="*/ 856297 h 1189672"/>
                  <a:gd name="connsiteX3" fmla="*/ 562087 w 566979"/>
                  <a:gd name="connsiteY3" fmla="*/ 856297 h 1189672"/>
                  <a:gd name="connsiteX4" fmla="*/ 566979 w 566979"/>
                  <a:gd name="connsiteY4" fmla="*/ 850468 h 1189672"/>
                  <a:gd name="connsiteX5" fmla="*/ 121445 w 566979"/>
                  <a:gd name="connsiteY5" fmla="*/ 476630 h 1189672"/>
                  <a:gd name="connsiteX6" fmla="*/ 121445 w 566979"/>
                  <a:gd name="connsiteY6" fmla="*/ 356166 h 1189672"/>
                  <a:gd name="connsiteX7" fmla="*/ 176213 w 566979"/>
                  <a:gd name="connsiteY7" fmla="*/ 356166 h 1189672"/>
                  <a:gd name="connsiteX8" fmla="*/ 176214 w 566979"/>
                  <a:gd name="connsiteY8" fmla="*/ 88107 h 1189672"/>
                  <a:gd name="connsiteX9" fmla="*/ 88107 w 566979"/>
                  <a:gd name="connsiteY9" fmla="*/ 0 h 1189672"/>
                  <a:gd name="connsiteX10" fmla="*/ 0 w 566979"/>
                  <a:gd name="connsiteY10" fmla="*/ 88107 h 1189672"/>
                  <a:gd name="connsiteX11" fmla="*/ 0 w 566979"/>
                  <a:gd name="connsiteY11" fmla="*/ 356166 h 1189672"/>
                  <a:gd name="connsiteX12" fmla="*/ 54770 w 566979"/>
                  <a:gd name="connsiteY12" fmla="*/ 356166 h 1189672"/>
                  <a:gd name="connsiteX13" fmla="*/ 54770 w 566979"/>
                  <a:gd name="connsiteY13" fmla="*/ 506661 h 1189672"/>
                  <a:gd name="connsiteX14" fmla="*/ 60143 w 566979"/>
                  <a:gd name="connsiteY14" fmla="*/ 506661 h 1189672"/>
                  <a:gd name="connsiteX15" fmla="*/ 497675 w 566979"/>
                  <a:gd name="connsiteY15" fmla="*/ 873785 h 11896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566979" h="1189672">
                    <a:moveTo>
                      <a:pt x="497675" y="1189672"/>
                    </a:moveTo>
                    <a:lnTo>
                      <a:pt x="564350" y="1189672"/>
                    </a:lnTo>
                    <a:lnTo>
                      <a:pt x="564350" y="856297"/>
                    </a:lnTo>
                    <a:lnTo>
                      <a:pt x="562087" y="856297"/>
                    </a:lnTo>
                    <a:lnTo>
                      <a:pt x="566979" y="850468"/>
                    </a:lnTo>
                    <a:lnTo>
                      <a:pt x="121445" y="476630"/>
                    </a:lnTo>
                    <a:lnTo>
                      <a:pt x="121445" y="356166"/>
                    </a:lnTo>
                    <a:lnTo>
                      <a:pt x="176213" y="356166"/>
                    </a:lnTo>
                    <a:cubicBezTo>
                      <a:pt x="176213" y="266813"/>
                      <a:pt x="176214" y="177460"/>
                      <a:pt x="176214" y="88107"/>
                    </a:cubicBezTo>
                    <a:cubicBezTo>
                      <a:pt x="176214" y="39447"/>
                      <a:pt x="136767" y="0"/>
                      <a:pt x="88107" y="0"/>
                    </a:cubicBezTo>
                    <a:cubicBezTo>
                      <a:pt x="39447" y="0"/>
                      <a:pt x="0" y="39447"/>
                      <a:pt x="0" y="88107"/>
                    </a:cubicBezTo>
                    <a:lnTo>
                      <a:pt x="0" y="356166"/>
                    </a:lnTo>
                    <a:lnTo>
                      <a:pt x="54770" y="356166"/>
                    </a:lnTo>
                    <a:lnTo>
                      <a:pt x="54770" y="506661"/>
                    </a:lnTo>
                    <a:lnTo>
                      <a:pt x="60143" y="506661"/>
                    </a:lnTo>
                    <a:lnTo>
                      <a:pt x="497675" y="873785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9" name="Group 98">
            <a:extLst>
              <a:ext uri="{FF2B5EF4-FFF2-40B4-BE49-F238E27FC236}">
                <a16:creationId xmlns:a16="http://schemas.microsoft.com/office/drawing/2014/main" id="{B37848B1-763C-462D-9B50-8D8C64FE262B}"/>
              </a:ext>
            </a:extLst>
          </p:cNvPr>
          <p:cNvGrpSpPr/>
          <p:nvPr/>
        </p:nvGrpSpPr>
        <p:grpSpPr>
          <a:xfrm>
            <a:off x="7682721" y="561253"/>
            <a:ext cx="1858569" cy="2867747"/>
            <a:chOff x="6710073" y="-16952"/>
            <a:chExt cx="1001182" cy="6874952"/>
          </a:xfrm>
        </p:grpSpPr>
        <p:sp>
          <p:nvSpPr>
            <p:cNvPr id="30" name="Rectangle 67">
              <a:extLst>
                <a:ext uri="{FF2B5EF4-FFF2-40B4-BE49-F238E27FC236}">
                  <a16:creationId xmlns:a16="http://schemas.microsoft.com/office/drawing/2014/main" id="{73561213-4CA4-411C-9056-9236140A7FF1}"/>
                </a:ext>
              </a:extLst>
            </p:cNvPr>
            <p:cNvSpPr/>
            <p:nvPr/>
          </p:nvSpPr>
          <p:spPr>
            <a:xfrm>
              <a:off x="6710073" y="0"/>
              <a:ext cx="931878" cy="6858000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1" name="Group 82">
              <a:extLst>
                <a:ext uri="{FF2B5EF4-FFF2-40B4-BE49-F238E27FC236}">
                  <a16:creationId xmlns:a16="http://schemas.microsoft.com/office/drawing/2014/main" id="{0E6482BC-38B9-4C80-974C-F20658131229}"/>
                </a:ext>
              </a:extLst>
            </p:cNvPr>
            <p:cNvGrpSpPr/>
            <p:nvPr/>
          </p:nvGrpSpPr>
          <p:grpSpPr>
            <a:xfrm>
              <a:off x="6710073" y="-16952"/>
              <a:ext cx="1001182" cy="1338194"/>
              <a:chOff x="2390025" y="683011"/>
              <a:chExt cx="1001182" cy="1338194"/>
            </a:xfrm>
            <a:effectLst>
              <a:outerShdw blurRad="101600" sx="102000" sy="102000" algn="ctr" rotWithShape="0">
                <a:prstClr val="black"/>
              </a:outerShdw>
            </a:effectLst>
          </p:grpSpPr>
          <p:sp>
            <p:nvSpPr>
              <p:cNvPr id="32" name="Rectangle 83">
                <a:extLst>
                  <a:ext uri="{FF2B5EF4-FFF2-40B4-BE49-F238E27FC236}">
                    <a16:creationId xmlns:a16="http://schemas.microsoft.com/office/drawing/2014/main" id="{D0058666-A6B8-49BD-AE7B-CC1789493373}"/>
                  </a:ext>
                </a:extLst>
              </p:cNvPr>
              <p:cNvSpPr/>
              <p:nvPr/>
            </p:nvSpPr>
            <p:spPr>
              <a:xfrm>
                <a:off x="2390025" y="683011"/>
                <a:ext cx="931878" cy="315210"/>
              </a:xfrm>
              <a:prstGeom prst="rect">
                <a:avLst/>
              </a:prstGeom>
              <a:gradFill>
                <a:gsLst>
                  <a:gs pos="53000">
                    <a:srgbClr val="FFFF00"/>
                  </a:gs>
                  <a:gs pos="18000">
                    <a:srgbClr val="9C990C"/>
                  </a:gs>
                  <a:gs pos="83000">
                    <a:srgbClr val="9C990C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Freeform: Shape 84">
                <a:extLst>
                  <a:ext uri="{FF2B5EF4-FFF2-40B4-BE49-F238E27FC236}">
                    <a16:creationId xmlns:a16="http://schemas.microsoft.com/office/drawing/2014/main" id="{373D0C35-B443-4E5D-A96E-878BED265DE1}"/>
                  </a:ext>
                </a:extLst>
              </p:cNvPr>
              <p:cNvSpPr/>
              <p:nvPr/>
            </p:nvSpPr>
            <p:spPr>
              <a:xfrm flipV="1">
                <a:off x="2824228" y="831533"/>
                <a:ext cx="566979" cy="1189672"/>
              </a:xfrm>
              <a:custGeom>
                <a:avLst/>
                <a:gdLst>
                  <a:gd name="connsiteX0" fmla="*/ 497675 w 566979"/>
                  <a:gd name="connsiteY0" fmla="*/ 1189672 h 1189672"/>
                  <a:gd name="connsiteX1" fmla="*/ 564350 w 566979"/>
                  <a:gd name="connsiteY1" fmla="*/ 1189672 h 1189672"/>
                  <a:gd name="connsiteX2" fmla="*/ 564350 w 566979"/>
                  <a:gd name="connsiteY2" fmla="*/ 856297 h 1189672"/>
                  <a:gd name="connsiteX3" fmla="*/ 562087 w 566979"/>
                  <a:gd name="connsiteY3" fmla="*/ 856297 h 1189672"/>
                  <a:gd name="connsiteX4" fmla="*/ 566979 w 566979"/>
                  <a:gd name="connsiteY4" fmla="*/ 850468 h 1189672"/>
                  <a:gd name="connsiteX5" fmla="*/ 121445 w 566979"/>
                  <a:gd name="connsiteY5" fmla="*/ 476630 h 1189672"/>
                  <a:gd name="connsiteX6" fmla="*/ 121445 w 566979"/>
                  <a:gd name="connsiteY6" fmla="*/ 356166 h 1189672"/>
                  <a:gd name="connsiteX7" fmla="*/ 176213 w 566979"/>
                  <a:gd name="connsiteY7" fmla="*/ 356166 h 1189672"/>
                  <a:gd name="connsiteX8" fmla="*/ 176214 w 566979"/>
                  <a:gd name="connsiteY8" fmla="*/ 88107 h 1189672"/>
                  <a:gd name="connsiteX9" fmla="*/ 88107 w 566979"/>
                  <a:gd name="connsiteY9" fmla="*/ 0 h 1189672"/>
                  <a:gd name="connsiteX10" fmla="*/ 0 w 566979"/>
                  <a:gd name="connsiteY10" fmla="*/ 88107 h 1189672"/>
                  <a:gd name="connsiteX11" fmla="*/ 0 w 566979"/>
                  <a:gd name="connsiteY11" fmla="*/ 356166 h 1189672"/>
                  <a:gd name="connsiteX12" fmla="*/ 54770 w 566979"/>
                  <a:gd name="connsiteY12" fmla="*/ 356166 h 1189672"/>
                  <a:gd name="connsiteX13" fmla="*/ 54770 w 566979"/>
                  <a:gd name="connsiteY13" fmla="*/ 506661 h 1189672"/>
                  <a:gd name="connsiteX14" fmla="*/ 60143 w 566979"/>
                  <a:gd name="connsiteY14" fmla="*/ 506661 h 1189672"/>
                  <a:gd name="connsiteX15" fmla="*/ 497675 w 566979"/>
                  <a:gd name="connsiteY15" fmla="*/ 873785 h 11896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566979" h="1189672">
                    <a:moveTo>
                      <a:pt x="497675" y="1189672"/>
                    </a:moveTo>
                    <a:lnTo>
                      <a:pt x="564350" y="1189672"/>
                    </a:lnTo>
                    <a:lnTo>
                      <a:pt x="564350" y="856297"/>
                    </a:lnTo>
                    <a:lnTo>
                      <a:pt x="562087" y="856297"/>
                    </a:lnTo>
                    <a:lnTo>
                      <a:pt x="566979" y="850468"/>
                    </a:lnTo>
                    <a:lnTo>
                      <a:pt x="121445" y="476630"/>
                    </a:lnTo>
                    <a:lnTo>
                      <a:pt x="121445" y="356166"/>
                    </a:lnTo>
                    <a:lnTo>
                      <a:pt x="176213" y="356166"/>
                    </a:lnTo>
                    <a:cubicBezTo>
                      <a:pt x="176213" y="266813"/>
                      <a:pt x="176214" y="177460"/>
                      <a:pt x="176214" y="88107"/>
                    </a:cubicBezTo>
                    <a:cubicBezTo>
                      <a:pt x="176214" y="39447"/>
                      <a:pt x="136767" y="0"/>
                      <a:pt x="88107" y="0"/>
                    </a:cubicBezTo>
                    <a:cubicBezTo>
                      <a:pt x="39447" y="0"/>
                      <a:pt x="0" y="39447"/>
                      <a:pt x="0" y="88107"/>
                    </a:cubicBezTo>
                    <a:lnTo>
                      <a:pt x="0" y="356166"/>
                    </a:lnTo>
                    <a:lnTo>
                      <a:pt x="54770" y="356166"/>
                    </a:lnTo>
                    <a:lnTo>
                      <a:pt x="54770" y="506661"/>
                    </a:lnTo>
                    <a:lnTo>
                      <a:pt x="60143" y="506661"/>
                    </a:lnTo>
                    <a:lnTo>
                      <a:pt x="497675" y="873785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531365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7.40741E-7 L 0.00026 0.3011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150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C050D11-49C6-4BDA-970B-B02C266AF1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6" y="0"/>
            <a:ext cx="12192000" cy="6858000"/>
          </a:xfrm>
          <a:prstGeom prst="rect">
            <a:avLst/>
          </a:prstGeom>
        </p:spPr>
      </p:pic>
      <p:sp>
        <p:nvSpPr>
          <p:cNvPr id="13" name="Rectangle 42">
            <a:extLst>
              <a:ext uri="{FF2B5EF4-FFF2-40B4-BE49-F238E27FC236}">
                <a16:creationId xmlns:a16="http://schemas.microsoft.com/office/drawing/2014/main" id="{A809A766-ED86-4024-876C-68A12492628A}"/>
              </a:ext>
            </a:extLst>
          </p:cNvPr>
          <p:cNvSpPr/>
          <p:nvPr/>
        </p:nvSpPr>
        <p:spPr>
          <a:xfrm>
            <a:off x="6061080" y="605361"/>
            <a:ext cx="1485171" cy="2484645"/>
          </a:xfrm>
          <a:prstGeom prst="rect">
            <a:avLst/>
          </a:prstGeom>
          <a:solidFill>
            <a:srgbClr val="BA69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100" dirty="0">
                <a:solidFill>
                  <a:schemeClr val="tx1"/>
                </a:solidFill>
              </a:rPr>
              <a:t>للحوار ٣ أساليب اذكريها ؟ </a:t>
            </a:r>
            <a:endParaRPr lang="en-US" sz="3100" dirty="0">
              <a:solidFill>
                <a:schemeClr val="tx1"/>
              </a:solidFill>
            </a:endParaRPr>
          </a:p>
          <a:p>
            <a:pPr algn="ctr"/>
            <a:endParaRPr lang="en-US" sz="3100" dirty="0"/>
          </a:p>
        </p:txBody>
      </p:sp>
      <p:pic>
        <p:nvPicPr>
          <p:cNvPr id="46" name="صورة 45">
            <a:extLst>
              <a:ext uri="{FF2B5EF4-FFF2-40B4-BE49-F238E27FC236}">
                <a16:creationId xmlns:a16="http://schemas.microsoft.com/office/drawing/2014/main" id="{788F7D16-B2D7-488F-A0E5-0969EE77E0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9125" y="2527212"/>
            <a:ext cx="4224533" cy="4224533"/>
          </a:xfrm>
          <a:prstGeom prst="rect">
            <a:avLst/>
          </a:prstGeom>
        </p:spPr>
      </p:pic>
      <p:grpSp>
        <p:nvGrpSpPr>
          <p:cNvPr id="10" name="Group 51">
            <a:extLst>
              <a:ext uri="{FF2B5EF4-FFF2-40B4-BE49-F238E27FC236}">
                <a16:creationId xmlns:a16="http://schemas.microsoft.com/office/drawing/2014/main" id="{831C81B8-18CE-4028-AC1B-521A045D0134}"/>
              </a:ext>
            </a:extLst>
          </p:cNvPr>
          <p:cNvGrpSpPr/>
          <p:nvPr/>
        </p:nvGrpSpPr>
        <p:grpSpPr>
          <a:xfrm>
            <a:off x="2717820" y="533747"/>
            <a:ext cx="1648345" cy="421171"/>
            <a:chOff x="2388566" y="831533"/>
            <a:chExt cx="1002641" cy="1189672"/>
          </a:xfrm>
          <a:effectLst>
            <a:outerShdw blurRad="101600" sx="102000" sy="102000" algn="ctr" rotWithShape="0">
              <a:prstClr val="black"/>
            </a:outerShdw>
          </a:effectLst>
        </p:grpSpPr>
        <p:sp>
          <p:nvSpPr>
            <p:cNvPr id="11" name="Rectangle 45">
              <a:extLst>
                <a:ext uri="{FF2B5EF4-FFF2-40B4-BE49-F238E27FC236}">
                  <a16:creationId xmlns:a16="http://schemas.microsoft.com/office/drawing/2014/main" id="{1968AF54-6287-49E9-858F-975CBBFE9CB3}"/>
                </a:ext>
              </a:extLst>
            </p:cNvPr>
            <p:cNvSpPr/>
            <p:nvPr/>
          </p:nvSpPr>
          <p:spPr>
            <a:xfrm>
              <a:off x="2388566" y="987994"/>
              <a:ext cx="931878" cy="315209"/>
            </a:xfrm>
            <a:prstGeom prst="rect">
              <a:avLst/>
            </a:prstGeom>
            <a:gradFill>
              <a:gsLst>
                <a:gs pos="53000">
                  <a:srgbClr val="A01CDF"/>
                </a:gs>
                <a:gs pos="18000">
                  <a:srgbClr val="630C8E"/>
                </a:gs>
                <a:gs pos="83000">
                  <a:srgbClr val="630C8E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: Shape 50">
              <a:extLst>
                <a:ext uri="{FF2B5EF4-FFF2-40B4-BE49-F238E27FC236}">
                  <a16:creationId xmlns:a16="http://schemas.microsoft.com/office/drawing/2014/main" id="{E190FF74-1583-4CBE-89D3-DFA9710E73C8}"/>
                </a:ext>
              </a:extLst>
            </p:cNvPr>
            <p:cNvSpPr/>
            <p:nvPr/>
          </p:nvSpPr>
          <p:spPr>
            <a:xfrm flipV="1">
              <a:off x="2824228" y="831533"/>
              <a:ext cx="566979" cy="1189672"/>
            </a:xfrm>
            <a:custGeom>
              <a:avLst/>
              <a:gdLst>
                <a:gd name="connsiteX0" fmla="*/ 497675 w 566979"/>
                <a:gd name="connsiteY0" fmla="*/ 1189672 h 1189672"/>
                <a:gd name="connsiteX1" fmla="*/ 564350 w 566979"/>
                <a:gd name="connsiteY1" fmla="*/ 1189672 h 1189672"/>
                <a:gd name="connsiteX2" fmla="*/ 564350 w 566979"/>
                <a:gd name="connsiteY2" fmla="*/ 856297 h 1189672"/>
                <a:gd name="connsiteX3" fmla="*/ 562087 w 566979"/>
                <a:gd name="connsiteY3" fmla="*/ 856297 h 1189672"/>
                <a:gd name="connsiteX4" fmla="*/ 566979 w 566979"/>
                <a:gd name="connsiteY4" fmla="*/ 850468 h 1189672"/>
                <a:gd name="connsiteX5" fmla="*/ 121445 w 566979"/>
                <a:gd name="connsiteY5" fmla="*/ 476630 h 1189672"/>
                <a:gd name="connsiteX6" fmla="*/ 121445 w 566979"/>
                <a:gd name="connsiteY6" fmla="*/ 356166 h 1189672"/>
                <a:gd name="connsiteX7" fmla="*/ 176213 w 566979"/>
                <a:gd name="connsiteY7" fmla="*/ 356166 h 1189672"/>
                <a:gd name="connsiteX8" fmla="*/ 176214 w 566979"/>
                <a:gd name="connsiteY8" fmla="*/ 88107 h 1189672"/>
                <a:gd name="connsiteX9" fmla="*/ 88107 w 566979"/>
                <a:gd name="connsiteY9" fmla="*/ 0 h 1189672"/>
                <a:gd name="connsiteX10" fmla="*/ 0 w 566979"/>
                <a:gd name="connsiteY10" fmla="*/ 88107 h 1189672"/>
                <a:gd name="connsiteX11" fmla="*/ 0 w 566979"/>
                <a:gd name="connsiteY11" fmla="*/ 356166 h 1189672"/>
                <a:gd name="connsiteX12" fmla="*/ 54770 w 566979"/>
                <a:gd name="connsiteY12" fmla="*/ 356166 h 1189672"/>
                <a:gd name="connsiteX13" fmla="*/ 54770 w 566979"/>
                <a:gd name="connsiteY13" fmla="*/ 506661 h 1189672"/>
                <a:gd name="connsiteX14" fmla="*/ 60143 w 566979"/>
                <a:gd name="connsiteY14" fmla="*/ 506661 h 1189672"/>
                <a:gd name="connsiteX15" fmla="*/ 497675 w 566979"/>
                <a:gd name="connsiteY15" fmla="*/ 873785 h 1189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66979" h="1189672">
                  <a:moveTo>
                    <a:pt x="497675" y="1189672"/>
                  </a:moveTo>
                  <a:lnTo>
                    <a:pt x="564350" y="1189672"/>
                  </a:lnTo>
                  <a:lnTo>
                    <a:pt x="564350" y="856297"/>
                  </a:lnTo>
                  <a:lnTo>
                    <a:pt x="562087" y="856297"/>
                  </a:lnTo>
                  <a:lnTo>
                    <a:pt x="566979" y="850468"/>
                  </a:lnTo>
                  <a:lnTo>
                    <a:pt x="121445" y="476630"/>
                  </a:lnTo>
                  <a:lnTo>
                    <a:pt x="121445" y="356166"/>
                  </a:lnTo>
                  <a:lnTo>
                    <a:pt x="176213" y="356166"/>
                  </a:lnTo>
                  <a:cubicBezTo>
                    <a:pt x="176213" y="266813"/>
                    <a:pt x="176214" y="177460"/>
                    <a:pt x="176214" y="88107"/>
                  </a:cubicBezTo>
                  <a:cubicBezTo>
                    <a:pt x="176214" y="39447"/>
                    <a:pt x="136767" y="0"/>
                    <a:pt x="88107" y="0"/>
                  </a:cubicBezTo>
                  <a:cubicBezTo>
                    <a:pt x="39447" y="0"/>
                    <a:pt x="0" y="39447"/>
                    <a:pt x="0" y="88107"/>
                  </a:cubicBezTo>
                  <a:lnTo>
                    <a:pt x="0" y="356166"/>
                  </a:lnTo>
                  <a:lnTo>
                    <a:pt x="54770" y="356166"/>
                  </a:lnTo>
                  <a:lnTo>
                    <a:pt x="54770" y="506661"/>
                  </a:lnTo>
                  <a:lnTo>
                    <a:pt x="60143" y="506661"/>
                  </a:lnTo>
                  <a:lnTo>
                    <a:pt x="497675" y="873785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9" name="Group 94">
            <a:extLst>
              <a:ext uri="{FF2B5EF4-FFF2-40B4-BE49-F238E27FC236}">
                <a16:creationId xmlns:a16="http://schemas.microsoft.com/office/drawing/2014/main" id="{9E5B70D6-696F-4944-AE91-AC7AF6D2BEC6}"/>
              </a:ext>
            </a:extLst>
          </p:cNvPr>
          <p:cNvGrpSpPr/>
          <p:nvPr/>
        </p:nvGrpSpPr>
        <p:grpSpPr>
          <a:xfrm>
            <a:off x="4291638" y="598146"/>
            <a:ext cx="1677548" cy="2661219"/>
            <a:chOff x="5630060" y="-12714"/>
            <a:chExt cx="1485171" cy="6870714"/>
          </a:xfrm>
        </p:grpSpPr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D735BA6E-ACD8-4DE7-BF69-20ACCC589EA0}"/>
                </a:ext>
              </a:extLst>
            </p:cNvPr>
            <p:cNvSpPr/>
            <p:nvPr/>
          </p:nvSpPr>
          <p:spPr>
            <a:xfrm>
              <a:off x="5630061" y="-1"/>
              <a:ext cx="1485170" cy="6858001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" name="Group 79">
              <a:extLst>
                <a:ext uri="{FF2B5EF4-FFF2-40B4-BE49-F238E27FC236}">
                  <a16:creationId xmlns:a16="http://schemas.microsoft.com/office/drawing/2014/main" id="{974D123F-EF45-4A29-B25A-FF41919BA222}"/>
                </a:ext>
              </a:extLst>
            </p:cNvPr>
            <p:cNvGrpSpPr/>
            <p:nvPr/>
          </p:nvGrpSpPr>
          <p:grpSpPr>
            <a:xfrm>
              <a:off x="5630060" y="-12714"/>
              <a:ext cx="1485169" cy="1338194"/>
              <a:chOff x="2390024" y="683011"/>
              <a:chExt cx="1485169" cy="1338194"/>
            </a:xfrm>
            <a:effectLst>
              <a:outerShdw blurRad="101600" sx="102000" sy="102000" algn="ctr" rotWithShape="0">
                <a:prstClr val="black"/>
              </a:outerShdw>
            </a:effectLst>
          </p:grpSpPr>
          <p:sp>
            <p:nvSpPr>
              <p:cNvPr id="22" name="Rectangle 80">
                <a:extLst>
                  <a:ext uri="{FF2B5EF4-FFF2-40B4-BE49-F238E27FC236}">
                    <a16:creationId xmlns:a16="http://schemas.microsoft.com/office/drawing/2014/main" id="{CC371247-8D7A-41F6-92BB-EE0CDB7F34D1}"/>
                  </a:ext>
                </a:extLst>
              </p:cNvPr>
              <p:cNvSpPr/>
              <p:nvPr/>
            </p:nvSpPr>
            <p:spPr>
              <a:xfrm>
                <a:off x="2390024" y="683011"/>
                <a:ext cx="1485169" cy="282283"/>
              </a:xfrm>
              <a:prstGeom prst="rect">
                <a:avLst/>
              </a:prstGeom>
              <a:gradFill>
                <a:gsLst>
                  <a:gs pos="53000">
                    <a:srgbClr val="1AD71D"/>
                  </a:gs>
                  <a:gs pos="18000">
                    <a:srgbClr val="0C860F"/>
                  </a:gs>
                  <a:gs pos="83000">
                    <a:srgbClr val="0C860F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Freeform: Shape 81">
                <a:extLst>
                  <a:ext uri="{FF2B5EF4-FFF2-40B4-BE49-F238E27FC236}">
                    <a16:creationId xmlns:a16="http://schemas.microsoft.com/office/drawing/2014/main" id="{3D7E5209-C4A8-419A-AAC2-F887EBB6EE41}"/>
                  </a:ext>
                </a:extLst>
              </p:cNvPr>
              <p:cNvSpPr/>
              <p:nvPr/>
            </p:nvSpPr>
            <p:spPr>
              <a:xfrm flipV="1">
                <a:off x="2824228" y="831533"/>
                <a:ext cx="566979" cy="1189672"/>
              </a:xfrm>
              <a:custGeom>
                <a:avLst/>
                <a:gdLst>
                  <a:gd name="connsiteX0" fmla="*/ 497675 w 566979"/>
                  <a:gd name="connsiteY0" fmla="*/ 1189672 h 1189672"/>
                  <a:gd name="connsiteX1" fmla="*/ 564350 w 566979"/>
                  <a:gd name="connsiteY1" fmla="*/ 1189672 h 1189672"/>
                  <a:gd name="connsiteX2" fmla="*/ 564350 w 566979"/>
                  <a:gd name="connsiteY2" fmla="*/ 856297 h 1189672"/>
                  <a:gd name="connsiteX3" fmla="*/ 562087 w 566979"/>
                  <a:gd name="connsiteY3" fmla="*/ 856297 h 1189672"/>
                  <a:gd name="connsiteX4" fmla="*/ 566979 w 566979"/>
                  <a:gd name="connsiteY4" fmla="*/ 850468 h 1189672"/>
                  <a:gd name="connsiteX5" fmla="*/ 121445 w 566979"/>
                  <a:gd name="connsiteY5" fmla="*/ 476630 h 1189672"/>
                  <a:gd name="connsiteX6" fmla="*/ 121445 w 566979"/>
                  <a:gd name="connsiteY6" fmla="*/ 356166 h 1189672"/>
                  <a:gd name="connsiteX7" fmla="*/ 176213 w 566979"/>
                  <a:gd name="connsiteY7" fmla="*/ 356166 h 1189672"/>
                  <a:gd name="connsiteX8" fmla="*/ 176214 w 566979"/>
                  <a:gd name="connsiteY8" fmla="*/ 88107 h 1189672"/>
                  <a:gd name="connsiteX9" fmla="*/ 88107 w 566979"/>
                  <a:gd name="connsiteY9" fmla="*/ 0 h 1189672"/>
                  <a:gd name="connsiteX10" fmla="*/ 0 w 566979"/>
                  <a:gd name="connsiteY10" fmla="*/ 88107 h 1189672"/>
                  <a:gd name="connsiteX11" fmla="*/ 0 w 566979"/>
                  <a:gd name="connsiteY11" fmla="*/ 356166 h 1189672"/>
                  <a:gd name="connsiteX12" fmla="*/ 54770 w 566979"/>
                  <a:gd name="connsiteY12" fmla="*/ 356166 h 1189672"/>
                  <a:gd name="connsiteX13" fmla="*/ 54770 w 566979"/>
                  <a:gd name="connsiteY13" fmla="*/ 506661 h 1189672"/>
                  <a:gd name="connsiteX14" fmla="*/ 60143 w 566979"/>
                  <a:gd name="connsiteY14" fmla="*/ 506661 h 1189672"/>
                  <a:gd name="connsiteX15" fmla="*/ 497675 w 566979"/>
                  <a:gd name="connsiteY15" fmla="*/ 873785 h 11896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566979" h="1189672">
                    <a:moveTo>
                      <a:pt x="497675" y="1189672"/>
                    </a:moveTo>
                    <a:lnTo>
                      <a:pt x="564350" y="1189672"/>
                    </a:lnTo>
                    <a:lnTo>
                      <a:pt x="564350" y="856297"/>
                    </a:lnTo>
                    <a:lnTo>
                      <a:pt x="562087" y="856297"/>
                    </a:lnTo>
                    <a:lnTo>
                      <a:pt x="566979" y="850468"/>
                    </a:lnTo>
                    <a:lnTo>
                      <a:pt x="121445" y="476630"/>
                    </a:lnTo>
                    <a:lnTo>
                      <a:pt x="121445" y="356166"/>
                    </a:lnTo>
                    <a:lnTo>
                      <a:pt x="176213" y="356166"/>
                    </a:lnTo>
                    <a:cubicBezTo>
                      <a:pt x="176213" y="266813"/>
                      <a:pt x="176214" y="177460"/>
                      <a:pt x="176214" y="88107"/>
                    </a:cubicBezTo>
                    <a:cubicBezTo>
                      <a:pt x="176214" y="39447"/>
                      <a:pt x="136767" y="0"/>
                      <a:pt x="88107" y="0"/>
                    </a:cubicBezTo>
                    <a:cubicBezTo>
                      <a:pt x="39447" y="0"/>
                      <a:pt x="0" y="39447"/>
                      <a:pt x="0" y="88107"/>
                    </a:cubicBezTo>
                    <a:lnTo>
                      <a:pt x="0" y="356166"/>
                    </a:lnTo>
                    <a:lnTo>
                      <a:pt x="54770" y="356166"/>
                    </a:lnTo>
                    <a:lnTo>
                      <a:pt x="54770" y="506661"/>
                    </a:lnTo>
                    <a:lnTo>
                      <a:pt x="60143" y="506661"/>
                    </a:lnTo>
                    <a:lnTo>
                      <a:pt x="497675" y="873785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4" name="Group 99">
            <a:extLst>
              <a:ext uri="{FF2B5EF4-FFF2-40B4-BE49-F238E27FC236}">
                <a16:creationId xmlns:a16="http://schemas.microsoft.com/office/drawing/2014/main" id="{F56EB8F1-C41F-42D1-8F1A-53D31B9E9BF5}"/>
              </a:ext>
            </a:extLst>
          </p:cNvPr>
          <p:cNvGrpSpPr/>
          <p:nvPr/>
        </p:nvGrpSpPr>
        <p:grpSpPr>
          <a:xfrm>
            <a:off x="5985972" y="623206"/>
            <a:ext cx="1802308" cy="2500868"/>
            <a:chOff x="7790085" y="-21190"/>
            <a:chExt cx="1001182" cy="6879190"/>
          </a:xfrm>
        </p:grpSpPr>
        <p:sp>
          <p:nvSpPr>
            <p:cNvPr id="25" name="Rectangle 68">
              <a:extLst>
                <a:ext uri="{FF2B5EF4-FFF2-40B4-BE49-F238E27FC236}">
                  <a16:creationId xmlns:a16="http://schemas.microsoft.com/office/drawing/2014/main" id="{D7E1B55F-DB2D-4930-A767-27505277CF1A}"/>
                </a:ext>
              </a:extLst>
            </p:cNvPr>
            <p:cNvSpPr/>
            <p:nvPr/>
          </p:nvSpPr>
          <p:spPr>
            <a:xfrm>
              <a:off x="7790085" y="0"/>
              <a:ext cx="931878" cy="6858000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26" name="Group 85">
              <a:extLst>
                <a:ext uri="{FF2B5EF4-FFF2-40B4-BE49-F238E27FC236}">
                  <a16:creationId xmlns:a16="http://schemas.microsoft.com/office/drawing/2014/main" id="{1741D1D0-E4E4-4D23-83A7-A2771F01A74C}"/>
                </a:ext>
              </a:extLst>
            </p:cNvPr>
            <p:cNvGrpSpPr/>
            <p:nvPr/>
          </p:nvGrpSpPr>
          <p:grpSpPr>
            <a:xfrm>
              <a:off x="7790085" y="-21190"/>
              <a:ext cx="1001182" cy="1338194"/>
              <a:chOff x="2390025" y="683011"/>
              <a:chExt cx="1001182" cy="1338194"/>
            </a:xfrm>
            <a:effectLst>
              <a:outerShdw blurRad="101600" sx="102000" sy="102000" algn="ctr" rotWithShape="0">
                <a:prstClr val="black"/>
              </a:outerShdw>
            </a:effectLst>
          </p:grpSpPr>
          <p:sp>
            <p:nvSpPr>
              <p:cNvPr id="27" name="Rectangle 86">
                <a:extLst>
                  <a:ext uri="{FF2B5EF4-FFF2-40B4-BE49-F238E27FC236}">
                    <a16:creationId xmlns:a16="http://schemas.microsoft.com/office/drawing/2014/main" id="{4AF64155-DB60-40E3-B5F6-6F703758F9F1}"/>
                  </a:ext>
                </a:extLst>
              </p:cNvPr>
              <p:cNvSpPr/>
              <p:nvPr/>
            </p:nvSpPr>
            <p:spPr>
              <a:xfrm>
                <a:off x="2390025" y="683011"/>
                <a:ext cx="931878" cy="315210"/>
              </a:xfrm>
              <a:prstGeom prst="rect">
                <a:avLst/>
              </a:prstGeom>
              <a:gradFill>
                <a:gsLst>
                  <a:gs pos="53000">
                    <a:srgbClr val="E18222"/>
                  </a:gs>
                  <a:gs pos="18000">
                    <a:srgbClr val="A35A11"/>
                  </a:gs>
                  <a:gs pos="83000">
                    <a:srgbClr val="A35A11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Freeform: Shape 87">
                <a:extLst>
                  <a:ext uri="{FF2B5EF4-FFF2-40B4-BE49-F238E27FC236}">
                    <a16:creationId xmlns:a16="http://schemas.microsoft.com/office/drawing/2014/main" id="{45B7A2B5-009B-4FE2-BE4C-2F419A59942B}"/>
                  </a:ext>
                </a:extLst>
              </p:cNvPr>
              <p:cNvSpPr/>
              <p:nvPr/>
            </p:nvSpPr>
            <p:spPr>
              <a:xfrm flipV="1">
                <a:off x="2824228" y="831533"/>
                <a:ext cx="566979" cy="1189672"/>
              </a:xfrm>
              <a:custGeom>
                <a:avLst/>
                <a:gdLst>
                  <a:gd name="connsiteX0" fmla="*/ 497675 w 566979"/>
                  <a:gd name="connsiteY0" fmla="*/ 1189672 h 1189672"/>
                  <a:gd name="connsiteX1" fmla="*/ 564350 w 566979"/>
                  <a:gd name="connsiteY1" fmla="*/ 1189672 h 1189672"/>
                  <a:gd name="connsiteX2" fmla="*/ 564350 w 566979"/>
                  <a:gd name="connsiteY2" fmla="*/ 856297 h 1189672"/>
                  <a:gd name="connsiteX3" fmla="*/ 562087 w 566979"/>
                  <a:gd name="connsiteY3" fmla="*/ 856297 h 1189672"/>
                  <a:gd name="connsiteX4" fmla="*/ 566979 w 566979"/>
                  <a:gd name="connsiteY4" fmla="*/ 850468 h 1189672"/>
                  <a:gd name="connsiteX5" fmla="*/ 121445 w 566979"/>
                  <a:gd name="connsiteY5" fmla="*/ 476630 h 1189672"/>
                  <a:gd name="connsiteX6" fmla="*/ 121445 w 566979"/>
                  <a:gd name="connsiteY6" fmla="*/ 356166 h 1189672"/>
                  <a:gd name="connsiteX7" fmla="*/ 176213 w 566979"/>
                  <a:gd name="connsiteY7" fmla="*/ 356166 h 1189672"/>
                  <a:gd name="connsiteX8" fmla="*/ 176214 w 566979"/>
                  <a:gd name="connsiteY8" fmla="*/ 88107 h 1189672"/>
                  <a:gd name="connsiteX9" fmla="*/ 88107 w 566979"/>
                  <a:gd name="connsiteY9" fmla="*/ 0 h 1189672"/>
                  <a:gd name="connsiteX10" fmla="*/ 0 w 566979"/>
                  <a:gd name="connsiteY10" fmla="*/ 88107 h 1189672"/>
                  <a:gd name="connsiteX11" fmla="*/ 0 w 566979"/>
                  <a:gd name="connsiteY11" fmla="*/ 356166 h 1189672"/>
                  <a:gd name="connsiteX12" fmla="*/ 54770 w 566979"/>
                  <a:gd name="connsiteY12" fmla="*/ 356166 h 1189672"/>
                  <a:gd name="connsiteX13" fmla="*/ 54770 w 566979"/>
                  <a:gd name="connsiteY13" fmla="*/ 506661 h 1189672"/>
                  <a:gd name="connsiteX14" fmla="*/ 60143 w 566979"/>
                  <a:gd name="connsiteY14" fmla="*/ 506661 h 1189672"/>
                  <a:gd name="connsiteX15" fmla="*/ 497675 w 566979"/>
                  <a:gd name="connsiteY15" fmla="*/ 873785 h 11896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566979" h="1189672">
                    <a:moveTo>
                      <a:pt x="497675" y="1189672"/>
                    </a:moveTo>
                    <a:lnTo>
                      <a:pt x="564350" y="1189672"/>
                    </a:lnTo>
                    <a:lnTo>
                      <a:pt x="564350" y="856297"/>
                    </a:lnTo>
                    <a:lnTo>
                      <a:pt x="562087" y="856297"/>
                    </a:lnTo>
                    <a:lnTo>
                      <a:pt x="566979" y="850468"/>
                    </a:lnTo>
                    <a:lnTo>
                      <a:pt x="121445" y="476630"/>
                    </a:lnTo>
                    <a:lnTo>
                      <a:pt x="121445" y="356166"/>
                    </a:lnTo>
                    <a:lnTo>
                      <a:pt x="176213" y="356166"/>
                    </a:lnTo>
                    <a:cubicBezTo>
                      <a:pt x="176213" y="266813"/>
                      <a:pt x="176214" y="177460"/>
                      <a:pt x="176214" y="88107"/>
                    </a:cubicBezTo>
                    <a:cubicBezTo>
                      <a:pt x="176214" y="39447"/>
                      <a:pt x="136767" y="0"/>
                      <a:pt x="88107" y="0"/>
                    </a:cubicBezTo>
                    <a:cubicBezTo>
                      <a:pt x="39447" y="0"/>
                      <a:pt x="0" y="39447"/>
                      <a:pt x="0" y="88107"/>
                    </a:cubicBezTo>
                    <a:lnTo>
                      <a:pt x="0" y="356166"/>
                    </a:lnTo>
                    <a:lnTo>
                      <a:pt x="54770" y="356166"/>
                    </a:lnTo>
                    <a:lnTo>
                      <a:pt x="54770" y="506661"/>
                    </a:lnTo>
                    <a:lnTo>
                      <a:pt x="60143" y="506661"/>
                    </a:lnTo>
                    <a:lnTo>
                      <a:pt x="497675" y="873785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9" name="Group 98">
            <a:extLst>
              <a:ext uri="{FF2B5EF4-FFF2-40B4-BE49-F238E27FC236}">
                <a16:creationId xmlns:a16="http://schemas.microsoft.com/office/drawing/2014/main" id="{B37848B1-763C-462D-9B50-8D8C64FE262B}"/>
              </a:ext>
            </a:extLst>
          </p:cNvPr>
          <p:cNvGrpSpPr/>
          <p:nvPr/>
        </p:nvGrpSpPr>
        <p:grpSpPr>
          <a:xfrm>
            <a:off x="7682721" y="561253"/>
            <a:ext cx="1858569" cy="2867747"/>
            <a:chOff x="6710073" y="-16952"/>
            <a:chExt cx="1001182" cy="6874952"/>
          </a:xfrm>
        </p:grpSpPr>
        <p:sp>
          <p:nvSpPr>
            <p:cNvPr id="30" name="Rectangle 67">
              <a:extLst>
                <a:ext uri="{FF2B5EF4-FFF2-40B4-BE49-F238E27FC236}">
                  <a16:creationId xmlns:a16="http://schemas.microsoft.com/office/drawing/2014/main" id="{73561213-4CA4-411C-9056-9236140A7FF1}"/>
                </a:ext>
              </a:extLst>
            </p:cNvPr>
            <p:cNvSpPr/>
            <p:nvPr/>
          </p:nvSpPr>
          <p:spPr>
            <a:xfrm>
              <a:off x="6710073" y="0"/>
              <a:ext cx="931878" cy="6858000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1" name="Group 82">
              <a:extLst>
                <a:ext uri="{FF2B5EF4-FFF2-40B4-BE49-F238E27FC236}">
                  <a16:creationId xmlns:a16="http://schemas.microsoft.com/office/drawing/2014/main" id="{0E6482BC-38B9-4C80-974C-F20658131229}"/>
                </a:ext>
              </a:extLst>
            </p:cNvPr>
            <p:cNvGrpSpPr/>
            <p:nvPr/>
          </p:nvGrpSpPr>
          <p:grpSpPr>
            <a:xfrm>
              <a:off x="6710073" y="-16952"/>
              <a:ext cx="1001182" cy="1338194"/>
              <a:chOff x="2390025" y="683011"/>
              <a:chExt cx="1001182" cy="1338194"/>
            </a:xfrm>
            <a:effectLst>
              <a:outerShdw blurRad="101600" sx="102000" sy="102000" algn="ctr" rotWithShape="0">
                <a:prstClr val="black"/>
              </a:outerShdw>
            </a:effectLst>
          </p:grpSpPr>
          <p:sp>
            <p:nvSpPr>
              <p:cNvPr id="32" name="Rectangle 83">
                <a:extLst>
                  <a:ext uri="{FF2B5EF4-FFF2-40B4-BE49-F238E27FC236}">
                    <a16:creationId xmlns:a16="http://schemas.microsoft.com/office/drawing/2014/main" id="{D0058666-A6B8-49BD-AE7B-CC1789493373}"/>
                  </a:ext>
                </a:extLst>
              </p:cNvPr>
              <p:cNvSpPr/>
              <p:nvPr/>
            </p:nvSpPr>
            <p:spPr>
              <a:xfrm>
                <a:off x="2390025" y="683011"/>
                <a:ext cx="931878" cy="315210"/>
              </a:xfrm>
              <a:prstGeom prst="rect">
                <a:avLst/>
              </a:prstGeom>
              <a:gradFill>
                <a:gsLst>
                  <a:gs pos="53000">
                    <a:srgbClr val="FFFF00"/>
                  </a:gs>
                  <a:gs pos="18000">
                    <a:srgbClr val="9C990C"/>
                  </a:gs>
                  <a:gs pos="83000">
                    <a:srgbClr val="9C990C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Freeform: Shape 84">
                <a:extLst>
                  <a:ext uri="{FF2B5EF4-FFF2-40B4-BE49-F238E27FC236}">
                    <a16:creationId xmlns:a16="http://schemas.microsoft.com/office/drawing/2014/main" id="{373D0C35-B443-4E5D-A96E-878BED265DE1}"/>
                  </a:ext>
                </a:extLst>
              </p:cNvPr>
              <p:cNvSpPr/>
              <p:nvPr/>
            </p:nvSpPr>
            <p:spPr>
              <a:xfrm flipV="1">
                <a:off x="2824228" y="831533"/>
                <a:ext cx="566979" cy="1189672"/>
              </a:xfrm>
              <a:custGeom>
                <a:avLst/>
                <a:gdLst>
                  <a:gd name="connsiteX0" fmla="*/ 497675 w 566979"/>
                  <a:gd name="connsiteY0" fmla="*/ 1189672 h 1189672"/>
                  <a:gd name="connsiteX1" fmla="*/ 564350 w 566979"/>
                  <a:gd name="connsiteY1" fmla="*/ 1189672 h 1189672"/>
                  <a:gd name="connsiteX2" fmla="*/ 564350 w 566979"/>
                  <a:gd name="connsiteY2" fmla="*/ 856297 h 1189672"/>
                  <a:gd name="connsiteX3" fmla="*/ 562087 w 566979"/>
                  <a:gd name="connsiteY3" fmla="*/ 856297 h 1189672"/>
                  <a:gd name="connsiteX4" fmla="*/ 566979 w 566979"/>
                  <a:gd name="connsiteY4" fmla="*/ 850468 h 1189672"/>
                  <a:gd name="connsiteX5" fmla="*/ 121445 w 566979"/>
                  <a:gd name="connsiteY5" fmla="*/ 476630 h 1189672"/>
                  <a:gd name="connsiteX6" fmla="*/ 121445 w 566979"/>
                  <a:gd name="connsiteY6" fmla="*/ 356166 h 1189672"/>
                  <a:gd name="connsiteX7" fmla="*/ 176213 w 566979"/>
                  <a:gd name="connsiteY7" fmla="*/ 356166 h 1189672"/>
                  <a:gd name="connsiteX8" fmla="*/ 176214 w 566979"/>
                  <a:gd name="connsiteY8" fmla="*/ 88107 h 1189672"/>
                  <a:gd name="connsiteX9" fmla="*/ 88107 w 566979"/>
                  <a:gd name="connsiteY9" fmla="*/ 0 h 1189672"/>
                  <a:gd name="connsiteX10" fmla="*/ 0 w 566979"/>
                  <a:gd name="connsiteY10" fmla="*/ 88107 h 1189672"/>
                  <a:gd name="connsiteX11" fmla="*/ 0 w 566979"/>
                  <a:gd name="connsiteY11" fmla="*/ 356166 h 1189672"/>
                  <a:gd name="connsiteX12" fmla="*/ 54770 w 566979"/>
                  <a:gd name="connsiteY12" fmla="*/ 356166 h 1189672"/>
                  <a:gd name="connsiteX13" fmla="*/ 54770 w 566979"/>
                  <a:gd name="connsiteY13" fmla="*/ 506661 h 1189672"/>
                  <a:gd name="connsiteX14" fmla="*/ 60143 w 566979"/>
                  <a:gd name="connsiteY14" fmla="*/ 506661 h 1189672"/>
                  <a:gd name="connsiteX15" fmla="*/ 497675 w 566979"/>
                  <a:gd name="connsiteY15" fmla="*/ 873785 h 11896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566979" h="1189672">
                    <a:moveTo>
                      <a:pt x="497675" y="1189672"/>
                    </a:moveTo>
                    <a:lnTo>
                      <a:pt x="564350" y="1189672"/>
                    </a:lnTo>
                    <a:lnTo>
                      <a:pt x="564350" y="856297"/>
                    </a:lnTo>
                    <a:lnTo>
                      <a:pt x="562087" y="856297"/>
                    </a:lnTo>
                    <a:lnTo>
                      <a:pt x="566979" y="850468"/>
                    </a:lnTo>
                    <a:lnTo>
                      <a:pt x="121445" y="476630"/>
                    </a:lnTo>
                    <a:lnTo>
                      <a:pt x="121445" y="356166"/>
                    </a:lnTo>
                    <a:lnTo>
                      <a:pt x="176213" y="356166"/>
                    </a:lnTo>
                    <a:cubicBezTo>
                      <a:pt x="176213" y="266813"/>
                      <a:pt x="176214" y="177460"/>
                      <a:pt x="176214" y="88107"/>
                    </a:cubicBezTo>
                    <a:cubicBezTo>
                      <a:pt x="176214" y="39447"/>
                      <a:pt x="136767" y="0"/>
                      <a:pt x="88107" y="0"/>
                    </a:cubicBezTo>
                    <a:cubicBezTo>
                      <a:pt x="39447" y="0"/>
                      <a:pt x="0" y="39447"/>
                      <a:pt x="0" y="88107"/>
                    </a:cubicBezTo>
                    <a:lnTo>
                      <a:pt x="0" y="356166"/>
                    </a:lnTo>
                    <a:lnTo>
                      <a:pt x="54770" y="356166"/>
                    </a:lnTo>
                    <a:lnTo>
                      <a:pt x="54770" y="506661"/>
                    </a:lnTo>
                    <a:lnTo>
                      <a:pt x="60143" y="506661"/>
                    </a:lnTo>
                    <a:lnTo>
                      <a:pt x="497675" y="873785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949386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4.44444E-6 L 0.00052 0.3083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15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C050D11-49C6-4BDA-970B-B02C266AF1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6" y="0"/>
            <a:ext cx="12192000" cy="6858000"/>
          </a:xfrm>
          <a:prstGeom prst="rect">
            <a:avLst/>
          </a:prstGeom>
        </p:spPr>
      </p:pic>
      <p:sp>
        <p:nvSpPr>
          <p:cNvPr id="13" name="Rectangle 42">
            <a:extLst>
              <a:ext uri="{FF2B5EF4-FFF2-40B4-BE49-F238E27FC236}">
                <a16:creationId xmlns:a16="http://schemas.microsoft.com/office/drawing/2014/main" id="{A809A766-ED86-4024-876C-68A12492628A}"/>
              </a:ext>
            </a:extLst>
          </p:cNvPr>
          <p:cNvSpPr/>
          <p:nvPr/>
        </p:nvSpPr>
        <p:spPr>
          <a:xfrm>
            <a:off x="7682719" y="623206"/>
            <a:ext cx="1485171" cy="2484645"/>
          </a:xfrm>
          <a:prstGeom prst="rect">
            <a:avLst/>
          </a:prstGeom>
          <a:solidFill>
            <a:srgbClr val="9C99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300" dirty="0">
                <a:solidFill>
                  <a:schemeClr val="bg1">
                    <a:lumMod val="10000"/>
                  </a:schemeClr>
                </a:solidFill>
              </a:rPr>
              <a:t>على ماذا يقوم الأسلوب الاستفهامي ؟ </a:t>
            </a:r>
            <a:endParaRPr lang="en-US" sz="2300" dirty="0">
              <a:solidFill>
                <a:schemeClr val="bg1">
                  <a:lumMod val="10000"/>
                </a:schemeClr>
              </a:solidFill>
            </a:endParaRPr>
          </a:p>
        </p:txBody>
      </p:sp>
      <p:pic>
        <p:nvPicPr>
          <p:cNvPr id="46" name="صورة 45">
            <a:extLst>
              <a:ext uri="{FF2B5EF4-FFF2-40B4-BE49-F238E27FC236}">
                <a16:creationId xmlns:a16="http://schemas.microsoft.com/office/drawing/2014/main" id="{788F7D16-B2D7-488F-A0E5-0969EE77E0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9125" y="2527212"/>
            <a:ext cx="4224533" cy="4224533"/>
          </a:xfrm>
          <a:prstGeom prst="rect">
            <a:avLst/>
          </a:prstGeom>
        </p:spPr>
      </p:pic>
      <p:grpSp>
        <p:nvGrpSpPr>
          <p:cNvPr id="10" name="Group 51">
            <a:extLst>
              <a:ext uri="{FF2B5EF4-FFF2-40B4-BE49-F238E27FC236}">
                <a16:creationId xmlns:a16="http://schemas.microsoft.com/office/drawing/2014/main" id="{831C81B8-18CE-4028-AC1B-521A045D0134}"/>
              </a:ext>
            </a:extLst>
          </p:cNvPr>
          <p:cNvGrpSpPr/>
          <p:nvPr/>
        </p:nvGrpSpPr>
        <p:grpSpPr>
          <a:xfrm>
            <a:off x="2717820" y="533747"/>
            <a:ext cx="1648345" cy="421171"/>
            <a:chOff x="2388566" y="831533"/>
            <a:chExt cx="1002641" cy="1189672"/>
          </a:xfrm>
          <a:effectLst>
            <a:outerShdw blurRad="101600" sx="102000" sy="102000" algn="ctr" rotWithShape="0">
              <a:prstClr val="black"/>
            </a:outerShdw>
          </a:effectLst>
        </p:grpSpPr>
        <p:sp>
          <p:nvSpPr>
            <p:cNvPr id="11" name="Rectangle 45">
              <a:extLst>
                <a:ext uri="{FF2B5EF4-FFF2-40B4-BE49-F238E27FC236}">
                  <a16:creationId xmlns:a16="http://schemas.microsoft.com/office/drawing/2014/main" id="{1968AF54-6287-49E9-858F-975CBBFE9CB3}"/>
                </a:ext>
              </a:extLst>
            </p:cNvPr>
            <p:cNvSpPr/>
            <p:nvPr/>
          </p:nvSpPr>
          <p:spPr>
            <a:xfrm>
              <a:off x="2388566" y="987994"/>
              <a:ext cx="931878" cy="315209"/>
            </a:xfrm>
            <a:prstGeom prst="rect">
              <a:avLst/>
            </a:prstGeom>
            <a:gradFill>
              <a:gsLst>
                <a:gs pos="53000">
                  <a:srgbClr val="A01CDF"/>
                </a:gs>
                <a:gs pos="18000">
                  <a:srgbClr val="630C8E"/>
                </a:gs>
                <a:gs pos="83000">
                  <a:srgbClr val="630C8E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: Shape 50">
              <a:extLst>
                <a:ext uri="{FF2B5EF4-FFF2-40B4-BE49-F238E27FC236}">
                  <a16:creationId xmlns:a16="http://schemas.microsoft.com/office/drawing/2014/main" id="{E190FF74-1583-4CBE-89D3-DFA9710E73C8}"/>
                </a:ext>
              </a:extLst>
            </p:cNvPr>
            <p:cNvSpPr/>
            <p:nvPr/>
          </p:nvSpPr>
          <p:spPr>
            <a:xfrm flipV="1">
              <a:off x="2824228" y="831533"/>
              <a:ext cx="566979" cy="1189672"/>
            </a:xfrm>
            <a:custGeom>
              <a:avLst/>
              <a:gdLst>
                <a:gd name="connsiteX0" fmla="*/ 497675 w 566979"/>
                <a:gd name="connsiteY0" fmla="*/ 1189672 h 1189672"/>
                <a:gd name="connsiteX1" fmla="*/ 564350 w 566979"/>
                <a:gd name="connsiteY1" fmla="*/ 1189672 h 1189672"/>
                <a:gd name="connsiteX2" fmla="*/ 564350 w 566979"/>
                <a:gd name="connsiteY2" fmla="*/ 856297 h 1189672"/>
                <a:gd name="connsiteX3" fmla="*/ 562087 w 566979"/>
                <a:gd name="connsiteY3" fmla="*/ 856297 h 1189672"/>
                <a:gd name="connsiteX4" fmla="*/ 566979 w 566979"/>
                <a:gd name="connsiteY4" fmla="*/ 850468 h 1189672"/>
                <a:gd name="connsiteX5" fmla="*/ 121445 w 566979"/>
                <a:gd name="connsiteY5" fmla="*/ 476630 h 1189672"/>
                <a:gd name="connsiteX6" fmla="*/ 121445 w 566979"/>
                <a:gd name="connsiteY6" fmla="*/ 356166 h 1189672"/>
                <a:gd name="connsiteX7" fmla="*/ 176213 w 566979"/>
                <a:gd name="connsiteY7" fmla="*/ 356166 h 1189672"/>
                <a:gd name="connsiteX8" fmla="*/ 176214 w 566979"/>
                <a:gd name="connsiteY8" fmla="*/ 88107 h 1189672"/>
                <a:gd name="connsiteX9" fmla="*/ 88107 w 566979"/>
                <a:gd name="connsiteY9" fmla="*/ 0 h 1189672"/>
                <a:gd name="connsiteX10" fmla="*/ 0 w 566979"/>
                <a:gd name="connsiteY10" fmla="*/ 88107 h 1189672"/>
                <a:gd name="connsiteX11" fmla="*/ 0 w 566979"/>
                <a:gd name="connsiteY11" fmla="*/ 356166 h 1189672"/>
                <a:gd name="connsiteX12" fmla="*/ 54770 w 566979"/>
                <a:gd name="connsiteY12" fmla="*/ 356166 h 1189672"/>
                <a:gd name="connsiteX13" fmla="*/ 54770 w 566979"/>
                <a:gd name="connsiteY13" fmla="*/ 506661 h 1189672"/>
                <a:gd name="connsiteX14" fmla="*/ 60143 w 566979"/>
                <a:gd name="connsiteY14" fmla="*/ 506661 h 1189672"/>
                <a:gd name="connsiteX15" fmla="*/ 497675 w 566979"/>
                <a:gd name="connsiteY15" fmla="*/ 873785 h 1189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66979" h="1189672">
                  <a:moveTo>
                    <a:pt x="497675" y="1189672"/>
                  </a:moveTo>
                  <a:lnTo>
                    <a:pt x="564350" y="1189672"/>
                  </a:lnTo>
                  <a:lnTo>
                    <a:pt x="564350" y="856297"/>
                  </a:lnTo>
                  <a:lnTo>
                    <a:pt x="562087" y="856297"/>
                  </a:lnTo>
                  <a:lnTo>
                    <a:pt x="566979" y="850468"/>
                  </a:lnTo>
                  <a:lnTo>
                    <a:pt x="121445" y="476630"/>
                  </a:lnTo>
                  <a:lnTo>
                    <a:pt x="121445" y="356166"/>
                  </a:lnTo>
                  <a:lnTo>
                    <a:pt x="176213" y="356166"/>
                  </a:lnTo>
                  <a:cubicBezTo>
                    <a:pt x="176213" y="266813"/>
                    <a:pt x="176214" y="177460"/>
                    <a:pt x="176214" y="88107"/>
                  </a:cubicBezTo>
                  <a:cubicBezTo>
                    <a:pt x="176214" y="39447"/>
                    <a:pt x="136767" y="0"/>
                    <a:pt x="88107" y="0"/>
                  </a:cubicBezTo>
                  <a:cubicBezTo>
                    <a:pt x="39447" y="0"/>
                    <a:pt x="0" y="39447"/>
                    <a:pt x="0" y="88107"/>
                  </a:cubicBezTo>
                  <a:lnTo>
                    <a:pt x="0" y="356166"/>
                  </a:lnTo>
                  <a:lnTo>
                    <a:pt x="54770" y="356166"/>
                  </a:lnTo>
                  <a:lnTo>
                    <a:pt x="54770" y="506661"/>
                  </a:lnTo>
                  <a:lnTo>
                    <a:pt x="60143" y="506661"/>
                  </a:lnTo>
                  <a:lnTo>
                    <a:pt x="497675" y="873785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9" name="Group 94">
            <a:extLst>
              <a:ext uri="{FF2B5EF4-FFF2-40B4-BE49-F238E27FC236}">
                <a16:creationId xmlns:a16="http://schemas.microsoft.com/office/drawing/2014/main" id="{9E5B70D6-696F-4944-AE91-AC7AF6D2BEC6}"/>
              </a:ext>
            </a:extLst>
          </p:cNvPr>
          <p:cNvGrpSpPr/>
          <p:nvPr/>
        </p:nvGrpSpPr>
        <p:grpSpPr>
          <a:xfrm>
            <a:off x="4291638" y="598146"/>
            <a:ext cx="1677548" cy="2661219"/>
            <a:chOff x="5630060" y="-12714"/>
            <a:chExt cx="1485171" cy="6870714"/>
          </a:xfrm>
        </p:grpSpPr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D735BA6E-ACD8-4DE7-BF69-20ACCC589EA0}"/>
                </a:ext>
              </a:extLst>
            </p:cNvPr>
            <p:cNvSpPr/>
            <p:nvPr/>
          </p:nvSpPr>
          <p:spPr>
            <a:xfrm>
              <a:off x="5630061" y="-1"/>
              <a:ext cx="1485170" cy="6858001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" name="Group 79">
              <a:extLst>
                <a:ext uri="{FF2B5EF4-FFF2-40B4-BE49-F238E27FC236}">
                  <a16:creationId xmlns:a16="http://schemas.microsoft.com/office/drawing/2014/main" id="{974D123F-EF45-4A29-B25A-FF41919BA222}"/>
                </a:ext>
              </a:extLst>
            </p:cNvPr>
            <p:cNvGrpSpPr/>
            <p:nvPr/>
          </p:nvGrpSpPr>
          <p:grpSpPr>
            <a:xfrm>
              <a:off x="5630060" y="-12714"/>
              <a:ext cx="1485169" cy="1338194"/>
              <a:chOff x="2390024" y="683011"/>
              <a:chExt cx="1485169" cy="1338194"/>
            </a:xfrm>
            <a:effectLst>
              <a:outerShdw blurRad="101600" sx="102000" sy="102000" algn="ctr" rotWithShape="0">
                <a:prstClr val="black"/>
              </a:outerShdw>
            </a:effectLst>
          </p:grpSpPr>
          <p:sp>
            <p:nvSpPr>
              <p:cNvPr id="22" name="Rectangle 80">
                <a:extLst>
                  <a:ext uri="{FF2B5EF4-FFF2-40B4-BE49-F238E27FC236}">
                    <a16:creationId xmlns:a16="http://schemas.microsoft.com/office/drawing/2014/main" id="{CC371247-8D7A-41F6-92BB-EE0CDB7F34D1}"/>
                  </a:ext>
                </a:extLst>
              </p:cNvPr>
              <p:cNvSpPr/>
              <p:nvPr/>
            </p:nvSpPr>
            <p:spPr>
              <a:xfrm>
                <a:off x="2390024" y="683011"/>
                <a:ext cx="1485169" cy="282283"/>
              </a:xfrm>
              <a:prstGeom prst="rect">
                <a:avLst/>
              </a:prstGeom>
              <a:gradFill>
                <a:gsLst>
                  <a:gs pos="53000">
                    <a:srgbClr val="1AD71D"/>
                  </a:gs>
                  <a:gs pos="18000">
                    <a:srgbClr val="0C860F"/>
                  </a:gs>
                  <a:gs pos="83000">
                    <a:srgbClr val="0C860F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Freeform: Shape 81">
                <a:extLst>
                  <a:ext uri="{FF2B5EF4-FFF2-40B4-BE49-F238E27FC236}">
                    <a16:creationId xmlns:a16="http://schemas.microsoft.com/office/drawing/2014/main" id="{3D7E5209-C4A8-419A-AAC2-F887EBB6EE41}"/>
                  </a:ext>
                </a:extLst>
              </p:cNvPr>
              <p:cNvSpPr/>
              <p:nvPr/>
            </p:nvSpPr>
            <p:spPr>
              <a:xfrm flipV="1">
                <a:off x="2824228" y="831533"/>
                <a:ext cx="566979" cy="1189672"/>
              </a:xfrm>
              <a:custGeom>
                <a:avLst/>
                <a:gdLst>
                  <a:gd name="connsiteX0" fmla="*/ 497675 w 566979"/>
                  <a:gd name="connsiteY0" fmla="*/ 1189672 h 1189672"/>
                  <a:gd name="connsiteX1" fmla="*/ 564350 w 566979"/>
                  <a:gd name="connsiteY1" fmla="*/ 1189672 h 1189672"/>
                  <a:gd name="connsiteX2" fmla="*/ 564350 w 566979"/>
                  <a:gd name="connsiteY2" fmla="*/ 856297 h 1189672"/>
                  <a:gd name="connsiteX3" fmla="*/ 562087 w 566979"/>
                  <a:gd name="connsiteY3" fmla="*/ 856297 h 1189672"/>
                  <a:gd name="connsiteX4" fmla="*/ 566979 w 566979"/>
                  <a:gd name="connsiteY4" fmla="*/ 850468 h 1189672"/>
                  <a:gd name="connsiteX5" fmla="*/ 121445 w 566979"/>
                  <a:gd name="connsiteY5" fmla="*/ 476630 h 1189672"/>
                  <a:gd name="connsiteX6" fmla="*/ 121445 w 566979"/>
                  <a:gd name="connsiteY6" fmla="*/ 356166 h 1189672"/>
                  <a:gd name="connsiteX7" fmla="*/ 176213 w 566979"/>
                  <a:gd name="connsiteY7" fmla="*/ 356166 h 1189672"/>
                  <a:gd name="connsiteX8" fmla="*/ 176214 w 566979"/>
                  <a:gd name="connsiteY8" fmla="*/ 88107 h 1189672"/>
                  <a:gd name="connsiteX9" fmla="*/ 88107 w 566979"/>
                  <a:gd name="connsiteY9" fmla="*/ 0 h 1189672"/>
                  <a:gd name="connsiteX10" fmla="*/ 0 w 566979"/>
                  <a:gd name="connsiteY10" fmla="*/ 88107 h 1189672"/>
                  <a:gd name="connsiteX11" fmla="*/ 0 w 566979"/>
                  <a:gd name="connsiteY11" fmla="*/ 356166 h 1189672"/>
                  <a:gd name="connsiteX12" fmla="*/ 54770 w 566979"/>
                  <a:gd name="connsiteY12" fmla="*/ 356166 h 1189672"/>
                  <a:gd name="connsiteX13" fmla="*/ 54770 w 566979"/>
                  <a:gd name="connsiteY13" fmla="*/ 506661 h 1189672"/>
                  <a:gd name="connsiteX14" fmla="*/ 60143 w 566979"/>
                  <a:gd name="connsiteY14" fmla="*/ 506661 h 1189672"/>
                  <a:gd name="connsiteX15" fmla="*/ 497675 w 566979"/>
                  <a:gd name="connsiteY15" fmla="*/ 873785 h 11896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566979" h="1189672">
                    <a:moveTo>
                      <a:pt x="497675" y="1189672"/>
                    </a:moveTo>
                    <a:lnTo>
                      <a:pt x="564350" y="1189672"/>
                    </a:lnTo>
                    <a:lnTo>
                      <a:pt x="564350" y="856297"/>
                    </a:lnTo>
                    <a:lnTo>
                      <a:pt x="562087" y="856297"/>
                    </a:lnTo>
                    <a:lnTo>
                      <a:pt x="566979" y="850468"/>
                    </a:lnTo>
                    <a:lnTo>
                      <a:pt x="121445" y="476630"/>
                    </a:lnTo>
                    <a:lnTo>
                      <a:pt x="121445" y="356166"/>
                    </a:lnTo>
                    <a:lnTo>
                      <a:pt x="176213" y="356166"/>
                    </a:lnTo>
                    <a:cubicBezTo>
                      <a:pt x="176213" y="266813"/>
                      <a:pt x="176214" y="177460"/>
                      <a:pt x="176214" y="88107"/>
                    </a:cubicBezTo>
                    <a:cubicBezTo>
                      <a:pt x="176214" y="39447"/>
                      <a:pt x="136767" y="0"/>
                      <a:pt x="88107" y="0"/>
                    </a:cubicBezTo>
                    <a:cubicBezTo>
                      <a:pt x="39447" y="0"/>
                      <a:pt x="0" y="39447"/>
                      <a:pt x="0" y="88107"/>
                    </a:cubicBezTo>
                    <a:lnTo>
                      <a:pt x="0" y="356166"/>
                    </a:lnTo>
                    <a:lnTo>
                      <a:pt x="54770" y="356166"/>
                    </a:lnTo>
                    <a:lnTo>
                      <a:pt x="54770" y="506661"/>
                    </a:lnTo>
                    <a:lnTo>
                      <a:pt x="60143" y="506661"/>
                    </a:lnTo>
                    <a:lnTo>
                      <a:pt x="497675" y="873785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4" name="Group 99">
            <a:extLst>
              <a:ext uri="{FF2B5EF4-FFF2-40B4-BE49-F238E27FC236}">
                <a16:creationId xmlns:a16="http://schemas.microsoft.com/office/drawing/2014/main" id="{F56EB8F1-C41F-42D1-8F1A-53D31B9E9BF5}"/>
              </a:ext>
            </a:extLst>
          </p:cNvPr>
          <p:cNvGrpSpPr/>
          <p:nvPr/>
        </p:nvGrpSpPr>
        <p:grpSpPr>
          <a:xfrm>
            <a:off x="5945441" y="589138"/>
            <a:ext cx="1802308" cy="2500868"/>
            <a:chOff x="7790085" y="-21190"/>
            <a:chExt cx="1001182" cy="6879190"/>
          </a:xfrm>
        </p:grpSpPr>
        <p:sp>
          <p:nvSpPr>
            <p:cNvPr id="25" name="Rectangle 68">
              <a:extLst>
                <a:ext uri="{FF2B5EF4-FFF2-40B4-BE49-F238E27FC236}">
                  <a16:creationId xmlns:a16="http://schemas.microsoft.com/office/drawing/2014/main" id="{D7E1B55F-DB2D-4930-A767-27505277CF1A}"/>
                </a:ext>
              </a:extLst>
            </p:cNvPr>
            <p:cNvSpPr/>
            <p:nvPr/>
          </p:nvSpPr>
          <p:spPr>
            <a:xfrm>
              <a:off x="7790085" y="0"/>
              <a:ext cx="931878" cy="6858000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6" name="Group 85">
              <a:extLst>
                <a:ext uri="{FF2B5EF4-FFF2-40B4-BE49-F238E27FC236}">
                  <a16:creationId xmlns:a16="http://schemas.microsoft.com/office/drawing/2014/main" id="{1741D1D0-E4E4-4D23-83A7-A2771F01A74C}"/>
                </a:ext>
              </a:extLst>
            </p:cNvPr>
            <p:cNvGrpSpPr/>
            <p:nvPr/>
          </p:nvGrpSpPr>
          <p:grpSpPr>
            <a:xfrm>
              <a:off x="7790085" y="-21190"/>
              <a:ext cx="1001182" cy="1338194"/>
              <a:chOff x="2390025" y="683011"/>
              <a:chExt cx="1001182" cy="1338194"/>
            </a:xfrm>
            <a:effectLst>
              <a:outerShdw blurRad="101600" sx="102000" sy="102000" algn="ctr" rotWithShape="0">
                <a:prstClr val="black"/>
              </a:outerShdw>
            </a:effectLst>
          </p:grpSpPr>
          <p:sp>
            <p:nvSpPr>
              <p:cNvPr id="27" name="Rectangle 86">
                <a:extLst>
                  <a:ext uri="{FF2B5EF4-FFF2-40B4-BE49-F238E27FC236}">
                    <a16:creationId xmlns:a16="http://schemas.microsoft.com/office/drawing/2014/main" id="{4AF64155-DB60-40E3-B5F6-6F703758F9F1}"/>
                  </a:ext>
                </a:extLst>
              </p:cNvPr>
              <p:cNvSpPr/>
              <p:nvPr/>
            </p:nvSpPr>
            <p:spPr>
              <a:xfrm>
                <a:off x="2390025" y="683011"/>
                <a:ext cx="931878" cy="315210"/>
              </a:xfrm>
              <a:prstGeom prst="rect">
                <a:avLst/>
              </a:prstGeom>
              <a:gradFill>
                <a:gsLst>
                  <a:gs pos="53000">
                    <a:srgbClr val="E18222"/>
                  </a:gs>
                  <a:gs pos="18000">
                    <a:srgbClr val="A35A11"/>
                  </a:gs>
                  <a:gs pos="83000">
                    <a:srgbClr val="A35A11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Freeform: Shape 87">
                <a:extLst>
                  <a:ext uri="{FF2B5EF4-FFF2-40B4-BE49-F238E27FC236}">
                    <a16:creationId xmlns:a16="http://schemas.microsoft.com/office/drawing/2014/main" id="{45B7A2B5-009B-4FE2-BE4C-2F419A59942B}"/>
                  </a:ext>
                </a:extLst>
              </p:cNvPr>
              <p:cNvSpPr/>
              <p:nvPr/>
            </p:nvSpPr>
            <p:spPr>
              <a:xfrm flipV="1">
                <a:off x="2824228" y="831533"/>
                <a:ext cx="566979" cy="1189672"/>
              </a:xfrm>
              <a:custGeom>
                <a:avLst/>
                <a:gdLst>
                  <a:gd name="connsiteX0" fmla="*/ 497675 w 566979"/>
                  <a:gd name="connsiteY0" fmla="*/ 1189672 h 1189672"/>
                  <a:gd name="connsiteX1" fmla="*/ 564350 w 566979"/>
                  <a:gd name="connsiteY1" fmla="*/ 1189672 h 1189672"/>
                  <a:gd name="connsiteX2" fmla="*/ 564350 w 566979"/>
                  <a:gd name="connsiteY2" fmla="*/ 856297 h 1189672"/>
                  <a:gd name="connsiteX3" fmla="*/ 562087 w 566979"/>
                  <a:gd name="connsiteY3" fmla="*/ 856297 h 1189672"/>
                  <a:gd name="connsiteX4" fmla="*/ 566979 w 566979"/>
                  <a:gd name="connsiteY4" fmla="*/ 850468 h 1189672"/>
                  <a:gd name="connsiteX5" fmla="*/ 121445 w 566979"/>
                  <a:gd name="connsiteY5" fmla="*/ 476630 h 1189672"/>
                  <a:gd name="connsiteX6" fmla="*/ 121445 w 566979"/>
                  <a:gd name="connsiteY6" fmla="*/ 356166 h 1189672"/>
                  <a:gd name="connsiteX7" fmla="*/ 176213 w 566979"/>
                  <a:gd name="connsiteY7" fmla="*/ 356166 h 1189672"/>
                  <a:gd name="connsiteX8" fmla="*/ 176214 w 566979"/>
                  <a:gd name="connsiteY8" fmla="*/ 88107 h 1189672"/>
                  <a:gd name="connsiteX9" fmla="*/ 88107 w 566979"/>
                  <a:gd name="connsiteY9" fmla="*/ 0 h 1189672"/>
                  <a:gd name="connsiteX10" fmla="*/ 0 w 566979"/>
                  <a:gd name="connsiteY10" fmla="*/ 88107 h 1189672"/>
                  <a:gd name="connsiteX11" fmla="*/ 0 w 566979"/>
                  <a:gd name="connsiteY11" fmla="*/ 356166 h 1189672"/>
                  <a:gd name="connsiteX12" fmla="*/ 54770 w 566979"/>
                  <a:gd name="connsiteY12" fmla="*/ 356166 h 1189672"/>
                  <a:gd name="connsiteX13" fmla="*/ 54770 w 566979"/>
                  <a:gd name="connsiteY13" fmla="*/ 506661 h 1189672"/>
                  <a:gd name="connsiteX14" fmla="*/ 60143 w 566979"/>
                  <a:gd name="connsiteY14" fmla="*/ 506661 h 1189672"/>
                  <a:gd name="connsiteX15" fmla="*/ 497675 w 566979"/>
                  <a:gd name="connsiteY15" fmla="*/ 873785 h 11896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566979" h="1189672">
                    <a:moveTo>
                      <a:pt x="497675" y="1189672"/>
                    </a:moveTo>
                    <a:lnTo>
                      <a:pt x="564350" y="1189672"/>
                    </a:lnTo>
                    <a:lnTo>
                      <a:pt x="564350" y="856297"/>
                    </a:lnTo>
                    <a:lnTo>
                      <a:pt x="562087" y="856297"/>
                    </a:lnTo>
                    <a:lnTo>
                      <a:pt x="566979" y="850468"/>
                    </a:lnTo>
                    <a:lnTo>
                      <a:pt x="121445" y="476630"/>
                    </a:lnTo>
                    <a:lnTo>
                      <a:pt x="121445" y="356166"/>
                    </a:lnTo>
                    <a:lnTo>
                      <a:pt x="176213" y="356166"/>
                    </a:lnTo>
                    <a:cubicBezTo>
                      <a:pt x="176213" y="266813"/>
                      <a:pt x="176214" y="177460"/>
                      <a:pt x="176214" y="88107"/>
                    </a:cubicBezTo>
                    <a:cubicBezTo>
                      <a:pt x="176214" y="39447"/>
                      <a:pt x="136767" y="0"/>
                      <a:pt x="88107" y="0"/>
                    </a:cubicBezTo>
                    <a:cubicBezTo>
                      <a:pt x="39447" y="0"/>
                      <a:pt x="0" y="39447"/>
                      <a:pt x="0" y="88107"/>
                    </a:cubicBezTo>
                    <a:lnTo>
                      <a:pt x="0" y="356166"/>
                    </a:lnTo>
                    <a:lnTo>
                      <a:pt x="54770" y="356166"/>
                    </a:lnTo>
                    <a:lnTo>
                      <a:pt x="54770" y="506661"/>
                    </a:lnTo>
                    <a:lnTo>
                      <a:pt x="60143" y="506661"/>
                    </a:lnTo>
                    <a:lnTo>
                      <a:pt x="497675" y="873785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9" name="Group 98">
            <a:extLst>
              <a:ext uri="{FF2B5EF4-FFF2-40B4-BE49-F238E27FC236}">
                <a16:creationId xmlns:a16="http://schemas.microsoft.com/office/drawing/2014/main" id="{B37848B1-763C-462D-9B50-8D8C64FE262B}"/>
              </a:ext>
            </a:extLst>
          </p:cNvPr>
          <p:cNvGrpSpPr/>
          <p:nvPr/>
        </p:nvGrpSpPr>
        <p:grpSpPr>
          <a:xfrm>
            <a:off x="7682717" y="614685"/>
            <a:ext cx="1858569" cy="2493166"/>
            <a:chOff x="6710073" y="-16952"/>
            <a:chExt cx="1001182" cy="6874952"/>
          </a:xfrm>
        </p:grpSpPr>
        <p:sp>
          <p:nvSpPr>
            <p:cNvPr id="30" name="Rectangle 67">
              <a:extLst>
                <a:ext uri="{FF2B5EF4-FFF2-40B4-BE49-F238E27FC236}">
                  <a16:creationId xmlns:a16="http://schemas.microsoft.com/office/drawing/2014/main" id="{73561213-4CA4-411C-9056-9236140A7FF1}"/>
                </a:ext>
              </a:extLst>
            </p:cNvPr>
            <p:cNvSpPr/>
            <p:nvPr/>
          </p:nvSpPr>
          <p:spPr>
            <a:xfrm>
              <a:off x="6710073" y="0"/>
              <a:ext cx="931878" cy="6858000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grpSp>
          <p:nvGrpSpPr>
            <p:cNvPr id="31" name="Group 82">
              <a:extLst>
                <a:ext uri="{FF2B5EF4-FFF2-40B4-BE49-F238E27FC236}">
                  <a16:creationId xmlns:a16="http://schemas.microsoft.com/office/drawing/2014/main" id="{0E6482BC-38B9-4C80-974C-F20658131229}"/>
                </a:ext>
              </a:extLst>
            </p:cNvPr>
            <p:cNvGrpSpPr/>
            <p:nvPr/>
          </p:nvGrpSpPr>
          <p:grpSpPr>
            <a:xfrm>
              <a:off x="6710073" y="-16952"/>
              <a:ext cx="1001182" cy="1338195"/>
              <a:chOff x="2390025" y="683011"/>
              <a:chExt cx="1001182" cy="1338195"/>
            </a:xfrm>
            <a:effectLst>
              <a:outerShdw blurRad="101600" sx="102000" sy="102000" algn="ctr" rotWithShape="0">
                <a:prstClr val="black"/>
              </a:outerShdw>
            </a:effectLst>
          </p:grpSpPr>
          <p:sp>
            <p:nvSpPr>
              <p:cNvPr id="32" name="Rectangle 83">
                <a:extLst>
                  <a:ext uri="{FF2B5EF4-FFF2-40B4-BE49-F238E27FC236}">
                    <a16:creationId xmlns:a16="http://schemas.microsoft.com/office/drawing/2014/main" id="{D0058666-A6B8-49BD-AE7B-CC1789493373}"/>
                  </a:ext>
                </a:extLst>
              </p:cNvPr>
              <p:cNvSpPr/>
              <p:nvPr/>
            </p:nvSpPr>
            <p:spPr>
              <a:xfrm>
                <a:off x="2390025" y="683011"/>
                <a:ext cx="931878" cy="315210"/>
              </a:xfrm>
              <a:prstGeom prst="rect">
                <a:avLst/>
              </a:prstGeom>
              <a:gradFill>
                <a:gsLst>
                  <a:gs pos="53000">
                    <a:srgbClr val="FFFF00"/>
                  </a:gs>
                  <a:gs pos="18000">
                    <a:srgbClr val="9C990C"/>
                  </a:gs>
                  <a:gs pos="83000">
                    <a:srgbClr val="9C990C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Freeform: Shape 84">
                <a:extLst>
                  <a:ext uri="{FF2B5EF4-FFF2-40B4-BE49-F238E27FC236}">
                    <a16:creationId xmlns:a16="http://schemas.microsoft.com/office/drawing/2014/main" id="{373D0C35-B443-4E5D-A96E-878BED265DE1}"/>
                  </a:ext>
                </a:extLst>
              </p:cNvPr>
              <p:cNvSpPr/>
              <p:nvPr/>
            </p:nvSpPr>
            <p:spPr>
              <a:xfrm flipV="1">
                <a:off x="2824228" y="831535"/>
                <a:ext cx="566979" cy="1189671"/>
              </a:xfrm>
              <a:custGeom>
                <a:avLst/>
                <a:gdLst>
                  <a:gd name="connsiteX0" fmla="*/ 497675 w 566979"/>
                  <a:gd name="connsiteY0" fmla="*/ 1189672 h 1189672"/>
                  <a:gd name="connsiteX1" fmla="*/ 564350 w 566979"/>
                  <a:gd name="connsiteY1" fmla="*/ 1189672 h 1189672"/>
                  <a:gd name="connsiteX2" fmla="*/ 564350 w 566979"/>
                  <a:gd name="connsiteY2" fmla="*/ 856297 h 1189672"/>
                  <a:gd name="connsiteX3" fmla="*/ 562087 w 566979"/>
                  <a:gd name="connsiteY3" fmla="*/ 856297 h 1189672"/>
                  <a:gd name="connsiteX4" fmla="*/ 566979 w 566979"/>
                  <a:gd name="connsiteY4" fmla="*/ 850468 h 1189672"/>
                  <a:gd name="connsiteX5" fmla="*/ 121445 w 566979"/>
                  <a:gd name="connsiteY5" fmla="*/ 476630 h 1189672"/>
                  <a:gd name="connsiteX6" fmla="*/ 121445 w 566979"/>
                  <a:gd name="connsiteY6" fmla="*/ 356166 h 1189672"/>
                  <a:gd name="connsiteX7" fmla="*/ 176213 w 566979"/>
                  <a:gd name="connsiteY7" fmla="*/ 356166 h 1189672"/>
                  <a:gd name="connsiteX8" fmla="*/ 176214 w 566979"/>
                  <a:gd name="connsiteY8" fmla="*/ 88107 h 1189672"/>
                  <a:gd name="connsiteX9" fmla="*/ 88107 w 566979"/>
                  <a:gd name="connsiteY9" fmla="*/ 0 h 1189672"/>
                  <a:gd name="connsiteX10" fmla="*/ 0 w 566979"/>
                  <a:gd name="connsiteY10" fmla="*/ 88107 h 1189672"/>
                  <a:gd name="connsiteX11" fmla="*/ 0 w 566979"/>
                  <a:gd name="connsiteY11" fmla="*/ 356166 h 1189672"/>
                  <a:gd name="connsiteX12" fmla="*/ 54770 w 566979"/>
                  <a:gd name="connsiteY12" fmla="*/ 356166 h 1189672"/>
                  <a:gd name="connsiteX13" fmla="*/ 54770 w 566979"/>
                  <a:gd name="connsiteY13" fmla="*/ 506661 h 1189672"/>
                  <a:gd name="connsiteX14" fmla="*/ 60143 w 566979"/>
                  <a:gd name="connsiteY14" fmla="*/ 506661 h 1189672"/>
                  <a:gd name="connsiteX15" fmla="*/ 497675 w 566979"/>
                  <a:gd name="connsiteY15" fmla="*/ 873785 h 11896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566979" h="1189672">
                    <a:moveTo>
                      <a:pt x="497675" y="1189672"/>
                    </a:moveTo>
                    <a:lnTo>
                      <a:pt x="564350" y="1189672"/>
                    </a:lnTo>
                    <a:lnTo>
                      <a:pt x="564350" y="856297"/>
                    </a:lnTo>
                    <a:lnTo>
                      <a:pt x="562087" y="856297"/>
                    </a:lnTo>
                    <a:lnTo>
                      <a:pt x="566979" y="850468"/>
                    </a:lnTo>
                    <a:lnTo>
                      <a:pt x="121445" y="476630"/>
                    </a:lnTo>
                    <a:lnTo>
                      <a:pt x="121445" y="356166"/>
                    </a:lnTo>
                    <a:lnTo>
                      <a:pt x="176213" y="356166"/>
                    </a:lnTo>
                    <a:cubicBezTo>
                      <a:pt x="176213" y="266813"/>
                      <a:pt x="176214" y="177460"/>
                      <a:pt x="176214" y="88107"/>
                    </a:cubicBezTo>
                    <a:cubicBezTo>
                      <a:pt x="176214" y="39447"/>
                      <a:pt x="136767" y="0"/>
                      <a:pt x="88107" y="0"/>
                    </a:cubicBezTo>
                    <a:cubicBezTo>
                      <a:pt x="39447" y="0"/>
                      <a:pt x="0" y="39447"/>
                      <a:pt x="0" y="88107"/>
                    </a:cubicBezTo>
                    <a:lnTo>
                      <a:pt x="0" y="356166"/>
                    </a:lnTo>
                    <a:lnTo>
                      <a:pt x="54770" y="356166"/>
                    </a:lnTo>
                    <a:lnTo>
                      <a:pt x="54770" y="506661"/>
                    </a:lnTo>
                    <a:lnTo>
                      <a:pt x="60143" y="506661"/>
                    </a:lnTo>
                    <a:lnTo>
                      <a:pt x="497675" y="873785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562109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81481E-6 L 0.00039 0.291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14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16</Words>
  <Application>Microsoft Office PowerPoint</Application>
  <PresentationFormat>شاشة عريضة</PresentationFormat>
  <Paragraphs>9</Paragraphs>
  <Slides>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2</vt:i4>
      </vt:variant>
      <vt:variant>
        <vt:lpstr>عناوين الشرائح</vt:lpstr>
      </vt:variant>
      <vt:variant>
        <vt:i4>6</vt:i4>
      </vt:variant>
    </vt:vector>
  </HeadingPairs>
  <TitlesOfParts>
    <vt:vector size="8" baseType="lpstr">
      <vt:lpstr>Office Theme</vt:lpstr>
      <vt:lpstr>Custom Design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UserName</dc:creator>
  <cp:lastModifiedBy>ريم المغيرة</cp:lastModifiedBy>
  <cp:revision>49</cp:revision>
  <dcterms:created xsi:type="dcterms:W3CDTF">2018-01-31T07:11:03Z</dcterms:created>
  <dcterms:modified xsi:type="dcterms:W3CDTF">2020-11-29T10:00:06Z</dcterms:modified>
</cp:coreProperties>
</file>