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8" r:id="rId2"/>
    <p:sldId id="266" r:id="rId3"/>
    <p:sldId id="267" r:id="rId4"/>
  </p:sldIdLst>
  <p:sldSz cx="5040313" cy="64801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>
        <p:scale>
          <a:sx n="126" d="100"/>
          <a:sy n="126" d="100"/>
        </p:scale>
        <p:origin x="1858" y="-10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060529"/>
            <a:ext cx="4284266" cy="2256061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403592"/>
            <a:ext cx="3780235" cy="1564542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051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28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45009"/>
            <a:ext cx="1086817" cy="549164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45009"/>
            <a:ext cx="3197449" cy="549164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03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485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615546"/>
            <a:ext cx="4347270" cy="2695572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336619"/>
            <a:ext cx="4347270" cy="1417538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1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725046"/>
            <a:ext cx="2142133" cy="41116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725046"/>
            <a:ext cx="2142133" cy="41116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18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45011"/>
            <a:ext cx="4347270" cy="125253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588543"/>
            <a:ext cx="2132288" cy="778521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367064"/>
            <a:ext cx="2132288" cy="34815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588543"/>
            <a:ext cx="2142790" cy="778521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367064"/>
            <a:ext cx="2142790" cy="34815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438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65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82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32012"/>
            <a:ext cx="1625632" cy="1512041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933027"/>
            <a:ext cx="2551658" cy="4605124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1944052"/>
            <a:ext cx="1625632" cy="3601598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30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32012"/>
            <a:ext cx="1625632" cy="1512041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933027"/>
            <a:ext cx="2551658" cy="4605124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1944052"/>
            <a:ext cx="1625632" cy="3601598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5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45011"/>
            <a:ext cx="434727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725046"/>
            <a:ext cx="434727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006164"/>
            <a:ext cx="113407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79B0-3231-4448-B731-F72176B1B739}" type="datetimeFigureOut">
              <a:rPr lang="ar-SA" smtClean="0"/>
              <a:t>23/04/46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006164"/>
            <a:ext cx="170110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006164"/>
            <a:ext cx="113407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55F30-914E-4333-A083-F22C5A2BE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331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4017" rtl="1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r" defTabSz="504017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r" defTabSz="504017" rtl="1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r" defTabSz="504017" rtl="1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r" defTabSz="504017" rtl="1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r" defTabSz="504017" rtl="1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r" defTabSz="504017" rtl="1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r" defTabSz="504017" rtl="1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r" defTabSz="504017" rtl="1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r" defTabSz="504017" rtl="1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504017" rtl="1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r" defTabSz="504017" rtl="1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r" defTabSz="504017" rtl="1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r" defTabSz="504017" rtl="1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r" defTabSz="504017" rtl="1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r" defTabSz="504017" rtl="1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r" defTabSz="504017" rtl="1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r" defTabSz="504017" rtl="1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r" defTabSz="504017" rtl="1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https://t.me/Meaad_Alshareef" TargetMode="External"/><Relationship Id="rId2" Type="http://schemas.openxmlformats.org/officeDocument/2006/relationships/hyperlink" Target="https://www.snapchat.com/add/meaadalshareef?share_id=ucqnog6Fr6U&amp;locale=ar-A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meaad_alshreef_/profilecard/?igsh=MWNxeWUwdGtjeGhsag==" TargetMode="External"/><Relationship Id="rId5" Type="http://schemas.openxmlformats.org/officeDocument/2006/relationships/hyperlink" Target="https://youtube.com/@meaad_alshareef6952?si=GtFG31TT21OH19gQ" TargetMode="External"/><Relationship Id="rId4" Type="http://schemas.openxmlformats.org/officeDocument/2006/relationships/hyperlink" Target="https://x.com/hotmal30032?t=IIyWwOvgW27D-2Rb4ZEs-w&amp;s=09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hlinkClick r:id="rId2"/>
            <a:extLst>
              <a:ext uri="{FF2B5EF4-FFF2-40B4-BE49-F238E27FC236}">
                <a16:creationId xmlns:a16="http://schemas.microsoft.com/office/drawing/2014/main" id="{2EB2939F-6A0B-5A75-FF3B-AC0FCFA6E0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64" t="70087" r="37758" b="3617"/>
          <a:stretch/>
        </p:blipFill>
        <p:spPr>
          <a:xfrm>
            <a:off x="2216910" y="4815104"/>
            <a:ext cx="606493" cy="632953"/>
          </a:xfrm>
          <a:prstGeom prst="rect">
            <a:avLst/>
          </a:prstGeom>
        </p:spPr>
      </p:pic>
      <p:pic>
        <p:nvPicPr>
          <p:cNvPr id="5" name="صورة 4">
            <a:hlinkClick r:id="rId4"/>
            <a:extLst>
              <a:ext uri="{FF2B5EF4-FFF2-40B4-BE49-F238E27FC236}">
                <a16:creationId xmlns:a16="http://schemas.microsoft.com/office/drawing/2014/main" id="{8EAC7436-4B9A-FF54-68DF-E91DE2E4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397" r="71399" b="37905"/>
          <a:stretch/>
        </p:blipFill>
        <p:spPr>
          <a:xfrm>
            <a:off x="1178780" y="4836848"/>
            <a:ext cx="732595" cy="594483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A15DD76D-A7DC-72F2-1942-249201EA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095" r="37524" b="71047"/>
          <a:stretch/>
        </p:blipFill>
        <p:spPr>
          <a:xfrm>
            <a:off x="4080046" y="4750526"/>
            <a:ext cx="624508" cy="696919"/>
          </a:xfrm>
          <a:prstGeom prst="rect">
            <a:avLst/>
          </a:prstGeom>
        </p:spPr>
      </p:pic>
      <p:pic>
        <p:nvPicPr>
          <p:cNvPr id="7" name="صورة 6">
            <a:hlinkClick r:id="rId6"/>
            <a:extLst>
              <a:ext uri="{FF2B5EF4-FFF2-40B4-BE49-F238E27FC236}">
                <a16:creationId xmlns:a16="http://schemas.microsoft.com/office/drawing/2014/main" id="{810A6E96-9633-5651-4D14-1142C0BAD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627" b="70087"/>
          <a:stretch/>
        </p:blipFill>
        <p:spPr>
          <a:xfrm>
            <a:off x="311758" y="4762093"/>
            <a:ext cx="778007" cy="720023"/>
          </a:xfrm>
          <a:prstGeom prst="rect">
            <a:avLst/>
          </a:prstGeom>
        </p:spPr>
      </p:pic>
      <p:pic>
        <p:nvPicPr>
          <p:cNvPr id="8" name="صورة 7">
            <a:hlinkClick r:id="rId7"/>
            <a:extLst>
              <a:ext uri="{FF2B5EF4-FFF2-40B4-BE49-F238E27FC236}">
                <a16:creationId xmlns:a16="http://schemas.microsoft.com/office/drawing/2014/main" id="{9D7E7E95-09DE-3067-E27D-AA142D57D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627" t="37397" b="37905"/>
          <a:stretch/>
        </p:blipFill>
        <p:spPr>
          <a:xfrm>
            <a:off x="3113449" y="4845682"/>
            <a:ext cx="778007" cy="59448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86E4EC1-ECBB-533E-698F-856D2F53EB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" y="6077228"/>
            <a:ext cx="310684" cy="35870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C12CE44-FE82-60E1-B0BF-5D27059B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98" y="2464365"/>
            <a:ext cx="2381317" cy="238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3D53E7-FFAA-8371-B87F-C13A02B4A524}"/>
              </a:ext>
            </a:extLst>
          </p:cNvPr>
          <p:cNvSpPr txBox="1"/>
          <p:nvPr/>
        </p:nvSpPr>
        <p:spPr>
          <a:xfrm>
            <a:off x="1588651" y="1587257"/>
            <a:ext cx="1863011" cy="110690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926" b="1" dirty="0">
                <a:solidFill>
                  <a:srgbClr val="678CB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المتفوقين</a:t>
            </a:r>
          </a:p>
          <a:p>
            <a:pPr algn="ctr"/>
            <a:r>
              <a:rPr lang="ar-SA" sz="2667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أ/ميعاد الشريف</a:t>
            </a:r>
            <a:endParaRPr lang="ar-SA" sz="1333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1Lionsys Reqa" pitchFamily="2" charset="-78"/>
              <a:cs typeface="1Lionsys Req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68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>
            <a:extLst>
              <a:ext uri="{FF2B5EF4-FFF2-40B4-BE49-F238E27FC236}">
                <a16:creationId xmlns:a16="http://schemas.microsoft.com/office/drawing/2014/main" id="{4E9BFEC7-188F-C443-1514-633071296A26}"/>
              </a:ext>
            </a:extLst>
          </p:cNvPr>
          <p:cNvSpPr/>
          <p:nvPr/>
        </p:nvSpPr>
        <p:spPr>
          <a:xfrm>
            <a:off x="0" y="-9786"/>
            <a:ext cx="5040313" cy="6489962"/>
          </a:xfrm>
          <a:prstGeom prst="rect">
            <a:avLst/>
          </a:prstGeom>
          <a:gradFill flip="none" rotWithShape="1">
            <a:gsLst>
              <a:gs pos="0">
                <a:srgbClr val="EFF1F5"/>
              </a:gs>
              <a:gs pos="14000">
                <a:srgbClr val="F5F7F9"/>
              </a:gs>
              <a:gs pos="7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66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061570-084F-4B1F-D9E8-89295662C1DC}"/>
              </a:ext>
            </a:extLst>
          </p:cNvPr>
          <p:cNvSpPr txBox="1"/>
          <p:nvPr/>
        </p:nvSpPr>
        <p:spPr>
          <a:xfrm>
            <a:off x="2874013" y="781303"/>
            <a:ext cx="1604927" cy="4617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1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أميري المتميز/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743E6D6-0CB6-42A6-3D5C-E00FDA5BE069}"/>
              </a:ext>
            </a:extLst>
          </p:cNvPr>
          <p:cNvSpPr txBox="1"/>
          <p:nvPr/>
        </p:nvSpPr>
        <p:spPr>
          <a:xfrm>
            <a:off x="1359067" y="1368369"/>
            <a:ext cx="1858201" cy="64645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1" b="1" dirty="0">
                <a:solidFill>
                  <a:srgbClr val="678CB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اسم الطالب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8D636B0-B7D5-0365-89B3-7E6DAB9EE862}"/>
              </a:ext>
            </a:extLst>
          </p:cNvPr>
          <p:cNvSpPr txBox="1"/>
          <p:nvPr/>
        </p:nvSpPr>
        <p:spPr>
          <a:xfrm>
            <a:off x="362297" y="2118990"/>
            <a:ext cx="3648755" cy="4617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401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كنتَ محلقًا بالإبداع والتميز والأدب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86A5B91-8C31-D573-9B36-87E5DE9E05DA}"/>
              </a:ext>
            </a:extLst>
          </p:cNvPr>
          <p:cNvSpPr txBox="1"/>
          <p:nvPr/>
        </p:nvSpPr>
        <p:spPr>
          <a:xfrm>
            <a:off x="502560" y="3252012"/>
            <a:ext cx="3368230" cy="4617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1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ونبارك لكَ هذا التفوق والإنجاز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267FCA2-1AD2-9C29-C60F-063A4E1D1967}"/>
              </a:ext>
            </a:extLst>
          </p:cNvPr>
          <p:cNvSpPr txBox="1"/>
          <p:nvPr/>
        </p:nvSpPr>
        <p:spPr>
          <a:xfrm>
            <a:off x="445656" y="3818520"/>
            <a:ext cx="3482043" cy="83125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1" b="1" dirty="0">
                <a:solidFill>
                  <a:srgbClr val="678CB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خلال الفصل الدراسي الأول </a:t>
            </a:r>
          </a:p>
          <a:p>
            <a:pPr algn="ctr"/>
            <a:r>
              <a:rPr lang="ar-SA" sz="2401" b="1" dirty="0">
                <a:solidFill>
                  <a:srgbClr val="678CB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لعام 1446هـ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8E54F6F-C984-8826-F54E-331223ACC2DD}"/>
              </a:ext>
            </a:extLst>
          </p:cNvPr>
          <p:cNvSpPr txBox="1"/>
          <p:nvPr/>
        </p:nvSpPr>
        <p:spPr>
          <a:xfrm>
            <a:off x="931363" y="4754363"/>
            <a:ext cx="2510623" cy="4617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1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رعاكَ الله ودمتَ متفوقًا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29E0427-0BBA-9CD8-D8B6-D5AA9081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4798"/>
          <a:stretch/>
        </p:blipFill>
        <p:spPr>
          <a:xfrm>
            <a:off x="3533151" y="2564858"/>
            <a:ext cx="1452620" cy="215999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97AB6A8-8F29-183C-E4BD-0C0DE0922DFB}"/>
              </a:ext>
            </a:extLst>
          </p:cNvPr>
          <p:cNvSpPr txBox="1"/>
          <p:nvPr/>
        </p:nvSpPr>
        <p:spPr>
          <a:xfrm>
            <a:off x="951402" y="2685499"/>
            <a:ext cx="2470548" cy="4617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1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فهنيئًا لنا ولوالديك فيك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7DC2793-E022-32E1-5D01-72A947DA17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62" t="10310" r="9364" b="10769"/>
          <a:stretch/>
        </p:blipFill>
        <p:spPr>
          <a:xfrm flipH="1">
            <a:off x="2991968" y="4484596"/>
            <a:ext cx="2024989" cy="19868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E759DF7-0A9D-ED3F-08CB-73D5ADBDF609}"/>
              </a:ext>
            </a:extLst>
          </p:cNvPr>
          <p:cNvSpPr txBox="1"/>
          <p:nvPr/>
        </p:nvSpPr>
        <p:spPr>
          <a:xfrm>
            <a:off x="1089260" y="5320872"/>
            <a:ext cx="2194832" cy="4617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1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معلمتَك الفخورة بِك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07CFD1C-357A-FFC0-EFEA-9F66F5D89618}"/>
              </a:ext>
            </a:extLst>
          </p:cNvPr>
          <p:cNvSpPr txBox="1"/>
          <p:nvPr/>
        </p:nvSpPr>
        <p:spPr>
          <a:xfrm>
            <a:off x="1433106" y="5887385"/>
            <a:ext cx="1507143" cy="4617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1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1Lionsys Reqa" pitchFamily="2" charset="-78"/>
                <a:cs typeface="1Lionsys Reqa" pitchFamily="2" charset="-78"/>
              </a:rPr>
              <a:t>ميعاد الشريف</a:t>
            </a:r>
          </a:p>
        </p:txBody>
      </p:sp>
    </p:spTree>
    <p:extLst>
      <p:ext uri="{BB962C8B-B14F-4D97-AF65-F5344CB8AC3E}">
        <p14:creationId xmlns:p14="http://schemas.microsoft.com/office/powerpoint/2010/main" val="219078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C6FB1BFA-9713-B5EE-D9F2-44002D3108A9}"/>
              </a:ext>
            </a:extLst>
          </p:cNvPr>
          <p:cNvSpPr/>
          <p:nvPr/>
        </p:nvSpPr>
        <p:spPr>
          <a:xfrm>
            <a:off x="0" y="-9786"/>
            <a:ext cx="5040313" cy="6489962"/>
          </a:xfrm>
          <a:prstGeom prst="rect">
            <a:avLst/>
          </a:prstGeom>
          <a:gradFill flip="none" rotWithShape="1">
            <a:gsLst>
              <a:gs pos="0">
                <a:srgbClr val="EFF1F5"/>
              </a:gs>
              <a:gs pos="14000">
                <a:srgbClr val="F5F7F9"/>
              </a:gs>
              <a:gs pos="7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66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125222B-7B8A-AAD2-FE4A-7DBAC1E2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56" y="134956"/>
            <a:ext cx="248400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3B67A1C-9DEF-0BC6-19D3-274FC74C31C6}"/>
              </a:ext>
            </a:extLst>
          </p:cNvPr>
          <p:cNvSpPr txBox="1"/>
          <p:nvPr/>
        </p:nvSpPr>
        <p:spPr>
          <a:xfrm>
            <a:off x="1599075" y="1398498"/>
            <a:ext cx="184217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Lionsys Reqa" pitchFamily="2" charset="-78"/>
                <a:cs typeface="1Lionsys Reqa" pitchFamily="2" charset="-78"/>
              </a:rPr>
              <a:t>شُكْرًا لك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2C60B0C0-2C21-A956-3665-730D2E5FF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" r="-1" b="2511"/>
          <a:stretch/>
        </p:blipFill>
        <p:spPr bwMode="auto">
          <a:xfrm>
            <a:off x="-8704" y="4154153"/>
            <a:ext cx="2128912" cy="23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839793-9093-7B5E-72E8-40DB23F27B57}"/>
              </a:ext>
            </a:extLst>
          </p:cNvPr>
          <p:cNvSpPr txBox="1"/>
          <p:nvPr/>
        </p:nvSpPr>
        <p:spPr>
          <a:xfrm>
            <a:off x="332701" y="2287503"/>
            <a:ext cx="4374916" cy="255390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199" b="1" dirty="0">
                <a:latin typeface="1Lionsys Reqa" pitchFamily="2" charset="-78"/>
                <a:cs typeface="1Lionsys Reqa" pitchFamily="2" charset="-78"/>
              </a:rPr>
              <a:t>إلى تلك الأم التي </a:t>
            </a:r>
          </a:p>
          <a:p>
            <a:pPr algn="ctr"/>
            <a:r>
              <a:rPr lang="ar-SA" sz="3199" b="1" dirty="0">
                <a:latin typeface="1Lionsys Reqa" pitchFamily="2" charset="-78"/>
                <a:cs typeface="1Lionsys Reqa" pitchFamily="2" charset="-78"/>
              </a:rPr>
              <a:t>صبرت وتابعت واستمرت،</a:t>
            </a:r>
          </a:p>
          <a:p>
            <a:pPr algn="ctr"/>
            <a:r>
              <a:rPr lang="ar-SA" sz="3199" b="1" dirty="0">
                <a:latin typeface="1Lionsys Reqa" pitchFamily="2" charset="-78"/>
                <a:cs typeface="1Lionsys Reqa" pitchFamily="2" charset="-78"/>
              </a:rPr>
              <a:t> لكي تجني ثمار العلمِ في ابنها،</a:t>
            </a:r>
          </a:p>
          <a:p>
            <a:pPr algn="ctr"/>
            <a:r>
              <a:rPr lang="ar-SA" sz="3199" b="1" dirty="0">
                <a:latin typeface="1Lionsys Reqa" pitchFamily="2" charset="-78"/>
                <a:cs typeface="1Lionsys Reqa" pitchFamily="2" charset="-78"/>
              </a:rPr>
              <a:t>أقدم لَكِ أسمى آيات</a:t>
            </a:r>
          </a:p>
          <a:p>
            <a:pPr algn="ctr"/>
            <a:r>
              <a:rPr lang="ar-SA" sz="3199" b="1" dirty="0">
                <a:latin typeface="1Lionsys Reqa" pitchFamily="2" charset="-78"/>
                <a:cs typeface="1Lionsys Reqa" pitchFamily="2" charset="-78"/>
              </a:rPr>
              <a:t> الشكر والامتنان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F92AE79-494A-163A-903E-8B9E80335DB1}"/>
              </a:ext>
            </a:extLst>
          </p:cNvPr>
          <p:cNvSpPr txBox="1"/>
          <p:nvPr/>
        </p:nvSpPr>
        <p:spPr>
          <a:xfrm>
            <a:off x="1742542" y="5077449"/>
            <a:ext cx="1555234" cy="83125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1" b="1" dirty="0">
                <a:latin typeface="1Lionsys Reqa" pitchFamily="2" charset="-78"/>
                <a:cs typeface="1Lionsys Reqa" pitchFamily="2" charset="-78"/>
              </a:rPr>
              <a:t>معلمة أميريك</a:t>
            </a:r>
          </a:p>
          <a:p>
            <a:pPr algn="ctr"/>
            <a:r>
              <a:rPr lang="ar-SA" sz="2401" b="1" dirty="0">
                <a:latin typeface="1Lionsys Reqa" pitchFamily="2" charset="-78"/>
                <a:cs typeface="1Lionsys Reqa" pitchFamily="2" charset="-78"/>
              </a:rPr>
              <a:t>ميعاد الشريف</a:t>
            </a:r>
          </a:p>
        </p:txBody>
      </p:sp>
    </p:spTree>
    <p:extLst>
      <p:ext uri="{BB962C8B-B14F-4D97-AF65-F5344CB8AC3E}">
        <p14:creationId xmlns:p14="http://schemas.microsoft.com/office/powerpoint/2010/main" val="245333183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</TotalTime>
  <Words>68</Words>
  <Application>Microsoft Office PowerPoint</Application>
  <PresentationFormat>مخصص</PresentationFormat>
  <Paragraphs>20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1Lionsys Reqa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meaad alshareef</dc:creator>
  <cp:lastModifiedBy>meaad alshareef</cp:lastModifiedBy>
  <cp:revision>1</cp:revision>
  <dcterms:created xsi:type="dcterms:W3CDTF">2024-10-26T11:13:10Z</dcterms:created>
  <dcterms:modified xsi:type="dcterms:W3CDTF">2024-10-26T11:39:02Z</dcterms:modified>
</cp:coreProperties>
</file>