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6" r:id="rId4"/>
    <p:sldId id="267" r:id="rId5"/>
    <p:sldId id="268" r:id="rId6"/>
    <p:sldId id="265" r:id="rId7"/>
    <p:sldId id="269" r:id="rId8"/>
    <p:sldId id="270" r:id="rId9"/>
    <p:sldId id="263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7AB82F-A4F2-42F9-9EA8-1CA0E0083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91F4A62-7CCD-4195-9B05-F813F249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9BE009-C4AB-447A-99D4-B5CF3549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F0D42B-2A2B-41B7-8CF9-0988C7B3A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316EA2-B03A-4DC4-AB1B-9DC763F22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160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060EE7-BC9C-4764-B99D-FCAADA6C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7F9C6FB-5090-418B-9C51-37B7218F0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7A0F018-0011-4273-AB9B-47F05D960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07FAD7-FFB5-4768-8B13-98E1A7D51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A35B86-3D5A-45E3-BE1A-D3B02E154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412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2BDD2B9-7E96-4652-AD2E-3C02F067E1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17F88E0-9CAA-4BB3-9EE7-4215DAB38D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D3B300-CD48-49E4-8EC8-7FAFA9899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BA79B1-69A3-4DA8-BFFA-0FECC56A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2A9F19-AFAF-4428-9354-22B76075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438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F7F822-F60B-4E7F-920F-3EC4984AA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75545E6-7CEC-4F7C-A20B-9F7C1C83A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CAEB8F-F118-43E9-B608-26C6FCB0B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AF32E4-5F4C-4329-82BC-5EB0204C9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DBE0B8-7080-4776-AC0F-2D89113CA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971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EF7CD4-EBF8-4212-A8CE-1DDE5EEA2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B3FB7C1-C831-4E74-85C8-028C89715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8BAE25-25F2-4C95-AD5D-74EBFD4EA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FD869D-9F7B-4173-8740-459BC00B4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0EB6FF-FC4D-4EAC-81E8-CC719C156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6284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077DE5-C7DB-4920-918C-9D120983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8019D29-E1B1-4DE1-9146-DEAB8CD36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104F4AC-FD82-4F54-9D2E-81C9F8BE0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A5ABB5-E8E5-40DA-9350-C60396B5E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AE6B62-7205-4304-B6A5-10E5117F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CA0E76A-7ED9-4526-BAF9-C5F13CA7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1159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645EEE-8691-4CC5-B4C3-0A9BE1E61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2A0B260-AB3F-4239-A780-09B2EA362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2FD3981-2CD8-4A68-8C55-46AC3A133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25F00CE-C8A6-47E2-839E-98703E5499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4DE28CC-61A0-4F9E-9E38-6422C22D3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281329A-79CB-428D-8C7F-02D1FBB9F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10FAA01-E8B8-42F8-A17E-60E03248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22479E7-4FF5-4DB8-A885-B6C2259E6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6370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962204-9F4B-4085-BB98-5DC8F83FC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903E365-D253-4867-AA03-BC9D1BE97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1B0C456-9752-4050-BFEB-835B11252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2BCA2B1-4E77-48CC-B500-19184C933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3666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22724FE-9848-4B49-8090-D951598F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AEBE03A-A681-4ED5-B243-7A4D08D8C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AD03821-1466-4C9B-8287-9546742B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226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4E5DEB-87DB-4A75-90F0-8F561B662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241B683-3791-448E-9AAE-7702E864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0B49A1A-8574-4E68-A358-B3DD26EB7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66F3242-2923-47DB-BBDA-5FB651D91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9C12553-2581-4935-A975-7540288DF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226A891-9399-455C-8534-40C167C5D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439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7E4EF5-7B95-4156-AD3A-7D7DFC783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9955FE5-E01A-4BBD-9E34-B80F519BAD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6E86491-C0B4-43E4-A520-275FF40E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A5D747B-E908-41C5-9FFC-2D3BD122F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961B7EB-EE23-4398-B619-A19E3B42C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F2947D5-6390-4E06-967A-3D6A83D1E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005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9918DF7-A8A7-478F-929F-3718957B9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FE7BAE-1EC8-4740-A6EF-723AD45A1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AA2A09-5105-4903-9FF8-05EBAF036B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44291-1B55-46F2-9BFF-C19A87C853A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925A5B-595E-4E80-9E82-384A0BB10F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365A18-0E50-4123-A545-920FFAFD9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0A270-CDF9-407D-8161-9E59265839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275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8 - 3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المحيط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5F14E990-8364-4558-90C3-84BCD0B12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962" y="700087"/>
            <a:ext cx="5495920" cy="2257425"/>
          </a:xfrm>
          <a:prstGeom prst="rect">
            <a:avLst/>
          </a:prstGeom>
        </p:spPr>
      </p:pic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EBA0A677-C24D-4404-85D1-30102166D108}"/>
              </a:ext>
            </a:extLst>
          </p:cNvPr>
          <p:cNvCxnSpPr/>
          <p:nvPr/>
        </p:nvCxnSpPr>
        <p:spPr>
          <a:xfrm>
            <a:off x="8217834" y="1533666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686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A3A7167-FB0A-497E-9C1B-E8F0CE32F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018" y="828675"/>
            <a:ext cx="7972425" cy="10287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AEC9361-FD4B-47A4-A8D5-AD2909342F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918" y="3429000"/>
            <a:ext cx="77438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654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53A92507-2CCD-4300-B927-F71E88FE66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1319" y="847724"/>
            <a:ext cx="7829550" cy="19335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C5C71CE-5BBA-40C3-BFE3-4C90542329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380" y="3205163"/>
            <a:ext cx="7877175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086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8E5F537-19BE-4444-AC98-8F60DBD48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9212" y="1438274"/>
            <a:ext cx="5876925" cy="6096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F2F21F7-70A7-401F-AF7F-DDF6E87ACD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0919" y="819149"/>
            <a:ext cx="3598068" cy="6191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F895F79-EB5F-49BB-9E73-E09EC35139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4237" y="3124201"/>
            <a:ext cx="752475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66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522495" y="1743074"/>
            <a:ext cx="2321136" cy="254317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محيط الشكل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المحيط </a:t>
            </a: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A7D615AC-58F3-4FD5-84B1-A95309842244}"/>
              </a:ext>
            </a:extLst>
          </p:cNvPr>
          <p:cNvGrpSpPr/>
          <p:nvPr/>
        </p:nvGrpSpPr>
        <p:grpSpPr>
          <a:xfrm>
            <a:off x="2395538" y="1585912"/>
            <a:ext cx="5772150" cy="2800350"/>
            <a:chOff x="2395538" y="1585912"/>
            <a:chExt cx="5772150" cy="2800350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E9CB7BC0-BDBE-4B6A-95CF-18FE68A7BD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62663" y="1585912"/>
              <a:ext cx="2105025" cy="600075"/>
            </a:xfrm>
            <a:prstGeom prst="rect">
              <a:avLst/>
            </a:prstGeom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D35736B9-E38C-4857-83D5-84EF4005F4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95538" y="2185987"/>
              <a:ext cx="5772150" cy="2200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E691527-7247-4EF6-8C0F-D5639F80BB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0937" y="935831"/>
            <a:ext cx="5495925" cy="420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816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1C94DB4-C4F3-458C-8540-C03869D0C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4256" y="1366838"/>
            <a:ext cx="5512594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482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4521811-A1DD-46B4-9B16-0F54C7A156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3288" y="792956"/>
            <a:ext cx="5648324" cy="465058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6F14E2B-DE7C-4243-9BE0-F15379424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6752" y="2644903"/>
            <a:ext cx="1711279" cy="1523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819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FF8C864-A7FA-4042-B568-8F5EA0DAD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3106" y="1535766"/>
            <a:ext cx="7063198" cy="232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AF17A33F-F18D-4372-B0B5-09E1B3263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4142" y="872939"/>
            <a:ext cx="7098086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345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0C03267-8DE3-47C1-BBEF-CAB6D3218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8459" y="863413"/>
            <a:ext cx="4981575" cy="9715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260C3C3A-E01C-4D91-917E-AEB1A5F7B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1423" y="811025"/>
            <a:ext cx="2333625" cy="20478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3E53841-95A4-474F-9275-E9D7459312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8459" y="3553105"/>
            <a:ext cx="4981575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371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B2A47A6-6276-42FF-8A90-F9ABFD97C8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2847" y="1481977"/>
            <a:ext cx="8081122" cy="2336988"/>
          </a:xfrm>
          <a:prstGeom prst="rect">
            <a:avLst/>
          </a:prstGeom>
        </p:spPr>
      </p:pic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F03AF6A2-B4DE-484C-A506-59F32747D234}"/>
              </a:ext>
            </a:extLst>
          </p:cNvPr>
          <p:cNvCxnSpPr/>
          <p:nvPr/>
        </p:nvCxnSpPr>
        <p:spPr>
          <a:xfrm>
            <a:off x="7960659" y="2169459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F1EBC35A-E1F2-4739-9D35-E8ECD3305AE2}"/>
              </a:ext>
            </a:extLst>
          </p:cNvPr>
          <p:cNvCxnSpPr/>
          <p:nvPr/>
        </p:nvCxnSpPr>
        <p:spPr>
          <a:xfrm>
            <a:off x="5384147" y="2169459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</Words>
  <Application>Microsoft Office PowerPoint</Application>
  <PresentationFormat>شاشة عريضة</PresentationFormat>
  <Paragraphs>10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8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2022-03-17T21:23:29Z</dcterms:created>
  <dcterms:modified xsi:type="dcterms:W3CDTF">2022-03-17T21:57:02Z</dcterms:modified>
</cp:coreProperties>
</file>