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77" r:id="rId8"/>
    <p:sldId id="274" r:id="rId9"/>
    <p:sldId id="278" r:id="rId10"/>
    <p:sldId id="27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444" autoAdjust="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0.wav"/><Relationship Id="rId6" Type="http://schemas.openxmlformats.org/officeDocument/2006/relationships/image" Target="../media/image3.png"/><Relationship Id="rId5" Type="http://schemas.openxmlformats.org/officeDocument/2006/relationships/image" Target="../media/image23.gi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6.wav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7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8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4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197370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4038600"/>
            <a:ext cx="487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علم النفس وسيكولوجية التصميم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الفرقة : إعدادي 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 </a:t>
            </a:r>
          </a:p>
          <a:p>
            <a:pPr algn="ctr" rtl="1"/>
            <a:r>
              <a:rPr lang="ar-EG" sz="24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المحاضرة الثانية</a:t>
            </a:r>
            <a:endParaRPr lang="en-US" sz="24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04800" y="61061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28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د. مجدولين السيد حسانين</a:t>
            </a:r>
          </a:p>
        </p:txBody>
      </p:sp>
      <p:pic>
        <p:nvPicPr>
          <p:cNvPr id="11" name="~PP1338.WAV">
            <a:hlinkClick r:id="" action="ppaction://media"/>
          </p:cNvPr>
          <p:cNvPicPr>
            <a:picLocks noRot="1" noChangeAspect="1"/>
          </p:cNvPicPr>
          <p:nvPr>
            <a:wavAudioFile r:embed="rId1" name="~PP1338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16" name="Oval 15"/>
          <p:cNvSpPr/>
          <p:nvPr/>
        </p:nvSpPr>
        <p:spPr>
          <a:xfrm>
            <a:off x="2209800" y="2895600"/>
            <a:ext cx="3886200" cy="3657600"/>
          </a:xfrm>
          <a:prstGeom prst="ellipse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0400" y="3810000"/>
            <a:ext cx="1828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تمنياتي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لكم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بالتوفيق</a:t>
            </a:r>
            <a:endParaRPr lang="en-US" sz="32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9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1600200"/>
            <a:ext cx="1905000" cy="2095500"/>
          </a:xfrm>
          <a:prstGeom prst="rect">
            <a:avLst/>
          </a:prstGeom>
          <a:noFill/>
        </p:spPr>
      </p:pic>
      <p:pic>
        <p:nvPicPr>
          <p:cNvPr id="8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3200400"/>
            <a:ext cx="1905000" cy="2095500"/>
          </a:xfrm>
          <a:prstGeom prst="rect">
            <a:avLst/>
          </a:prstGeom>
          <a:noFill/>
        </p:spPr>
      </p:pic>
      <p:pic>
        <p:nvPicPr>
          <p:cNvPr id="12" name="~PP1926.WAV">
            <a:hlinkClick r:id="" action="ppaction://media"/>
          </p:cNvPr>
          <p:cNvPicPr>
            <a:picLocks noRot="1" noChangeAspect="1"/>
          </p:cNvPicPr>
          <p:nvPr>
            <a:wavAudioFile r:embed="rId1" name="~PP1926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2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60000">
            <a:off x="685800" y="2895600"/>
            <a:ext cx="8001000" cy="174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3886200" y="19050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أنواع التفكير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0000">
            <a:off x="1829166" y="5332673"/>
            <a:ext cx="6705246" cy="62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76800" y="4876800"/>
            <a:ext cx="3679825" cy="563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~PP328.WAV">
            <a:hlinkClick r:id="" action="ppaction://media"/>
          </p:cNvPr>
          <p:cNvPicPr>
            <a:picLocks noRot="1" noChangeAspect="1"/>
          </p:cNvPicPr>
          <p:nvPr>
            <a:wavAudioFile r:embed="rId1" name="~PP328.WAV"/>
          </p:nvPr>
        </p:nvPicPr>
        <p:blipFill>
          <a:blip r:embed="rId8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35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800" y="2555536"/>
            <a:ext cx="4701935" cy="516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3048000"/>
            <a:ext cx="8305800" cy="107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60000">
            <a:off x="4419600" y="4813090"/>
            <a:ext cx="4233863" cy="520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2001" y="5334000"/>
            <a:ext cx="7743826" cy="53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~PP1244.WAV">
            <a:hlinkClick r:id="" action="ppaction://media"/>
          </p:cNvPr>
          <p:cNvPicPr>
            <a:picLocks noRot="1" noChangeAspect="1"/>
          </p:cNvPicPr>
          <p:nvPr>
            <a:wavAudioFile r:embed="rId1" name="~PP1244.WAV"/>
          </p:nvPr>
        </p:nvPicPr>
        <p:blipFill>
          <a:blip r:embed="rId9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95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20000">
            <a:off x="3253858" y="2437028"/>
            <a:ext cx="5715000" cy="1403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0000">
            <a:off x="228238" y="4384006"/>
            <a:ext cx="8915370" cy="2171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~PP610.WAV">
            <a:hlinkClick r:id="" action="ppaction://media"/>
          </p:cNvPr>
          <p:cNvPicPr>
            <a:picLocks noRot="1" noChangeAspect="1"/>
          </p:cNvPicPr>
          <p:nvPr>
            <a:wavAudioFile r:embed="rId1" name="~PP610.WAV"/>
          </p:nvPr>
        </p:nvPicPr>
        <p:blipFill>
          <a:blip r:embed="rId7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712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60000">
            <a:off x="532108" y="2818192"/>
            <a:ext cx="8611183" cy="1988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0000">
            <a:off x="39" y="4876957"/>
            <a:ext cx="9145266" cy="190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~PP560.WAV">
            <a:hlinkClick r:id="" action="ppaction://media"/>
          </p:cNvPr>
          <p:cNvPicPr>
            <a:picLocks noRot="1" noChangeAspect="1"/>
          </p:cNvPicPr>
          <p:nvPr>
            <a:wavAudioFile r:embed="rId1" name="~PP560.WAV"/>
          </p:nvPr>
        </p:nvPicPr>
        <p:blipFill>
          <a:blip r:embed="rId7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04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60000">
            <a:off x="0" y="3051454"/>
            <a:ext cx="9144000" cy="181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5120805"/>
            <a:ext cx="8915401" cy="173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~PP2853.WAV">
            <a:hlinkClick r:id="" action="ppaction://media"/>
          </p:cNvPr>
          <p:cNvPicPr>
            <a:picLocks noRot="1" noChangeAspect="1"/>
          </p:cNvPicPr>
          <p:nvPr>
            <a:wavAudioFile r:embed="rId1" name="~PP2853.WAV"/>
          </p:nvPr>
        </p:nvPicPr>
        <p:blipFill>
          <a:blip r:embed="rId7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45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60000">
            <a:off x="141445" y="3048000"/>
            <a:ext cx="885015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3752" y="5181600"/>
            <a:ext cx="876784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~PP1756.WAV">
            <a:hlinkClick r:id="" action="ppaction://media"/>
          </p:cNvPr>
          <p:cNvPicPr>
            <a:picLocks noRot="1" noChangeAspect="1"/>
          </p:cNvPicPr>
          <p:nvPr>
            <a:wavAudioFile r:embed="rId1" name="~PP1756.WAV"/>
          </p:nvPr>
        </p:nvPicPr>
        <p:blipFill>
          <a:blip r:embed="rId7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75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971800"/>
            <a:ext cx="879395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60000">
            <a:off x="0" y="4956459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~PP724.WAV">
            <a:hlinkClick r:id="" action="ppaction://media"/>
          </p:cNvPr>
          <p:cNvPicPr>
            <a:picLocks noRot="1" noChangeAspect="1"/>
          </p:cNvPicPr>
          <p:nvPr>
            <a:wavAudioFile r:embed="rId1" name="~PP724.WAV"/>
          </p:nvPr>
        </p:nvPicPr>
        <p:blipFill>
          <a:blip r:embed="rId7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80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" y="3276600"/>
            <a:ext cx="8839200" cy="1994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~PP2699.WAV">
            <a:hlinkClick r:id="" action="ppaction://media"/>
          </p:cNvPr>
          <p:cNvPicPr>
            <a:picLocks noRot="1" noChangeAspect="1"/>
          </p:cNvPicPr>
          <p:nvPr>
            <a:wavAudioFile r:embed="rId1" name="~PP2699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33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50</Words>
  <Application>Microsoft Office PowerPoint</Application>
  <PresentationFormat>On-screen Show (4:3)</PresentationFormat>
  <Paragraphs>21</Paragraphs>
  <Slides>10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Magdoline</dc:creator>
  <cp:lastModifiedBy>Magdoline</cp:lastModifiedBy>
  <cp:revision>19</cp:revision>
  <dcterms:created xsi:type="dcterms:W3CDTF">2020-03-22T00:53:49Z</dcterms:created>
  <dcterms:modified xsi:type="dcterms:W3CDTF">2020-04-05T06:14:00Z</dcterms:modified>
</cp:coreProperties>
</file>