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7" r:id="rId8"/>
    <p:sldId id="274" r:id="rId9"/>
    <p:sldId id="27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5" Type="http://schemas.openxmlformats.org/officeDocument/2006/relationships/image" Target="../media/image2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الثانية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1" name="~PP1338.WAV">
            <a:hlinkClick r:id="" action="ppaction://media"/>
          </p:cNvPr>
          <p:cNvPicPr>
            <a:picLocks noRot="1" noChangeAspect="1"/>
          </p:cNvPicPr>
          <p:nvPr>
            <a:wavAudioFile r:embed="rId1" name="~PP133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1926.WAV">
            <a:hlinkClick r:id="" action="ppaction://media"/>
          </p:cNvPr>
          <p:cNvPicPr>
            <a:picLocks noRot="1" noChangeAspect="1"/>
          </p:cNvPicPr>
          <p:nvPr>
            <a:wavAudioFile r:embed="rId1" name="~PP1926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685800" y="2895600"/>
            <a:ext cx="8001000" cy="17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862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أنواع التفكير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">
            <a:off x="1829166" y="5332673"/>
            <a:ext cx="6705246" cy="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876800"/>
            <a:ext cx="3679825" cy="5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~PP328.WAV">
            <a:hlinkClick r:id="" action="ppaction://media"/>
          </p:cNvPr>
          <p:cNvPicPr>
            <a:picLocks noRot="1" noChangeAspect="1"/>
          </p:cNvPicPr>
          <p:nvPr>
            <a:wavAudioFile r:embed="rId1" name="~PP328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555536"/>
            <a:ext cx="4701935" cy="5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048000"/>
            <a:ext cx="8305800" cy="107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0000">
            <a:off x="4419600" y="4813090"/>
            <a:ext cx="4233863" cy="5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1" y="5334000"/>
            <a:ext cx="7743826" cy="53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1244.WAV">
            <a:hlinkClick r:id="" action="ppaction://media"/>
          </p:cNvPr>
          <p:cNvPicPr>
            <a:picLocks noRot="1" noChangeAspect="1"/>
          </p:cNvPicPr>
          <p:nvPr>
            <a:wavAudioFile r:embed="rId1" name="~PP1244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000">
            <a:off x="3253858" y="2437028"/>
            <a:ext cx="5715000" cy="140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">
            <a:off x="228238" y="4384006"/>
            <a:ext cx="8915370" cy="21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610.WAV">
            <a:hlinkClick r:id="" action="ppaction://media"/>
          </p:cNvPr>
          <p:cNvPicPr>
            <a:picLocks noRot="1" noChangeAspect="1"/>
          </p:cNvPicPr>
          <p:nvPr>
            <a:wavAudioFile r:embed="rId1" name="~PP610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532108" y="2818192"/>
            <a:ext cx="8611183" cy="19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">
            <a:off x="39" y="4876957"/>
            <a:ext cx="9145266" cy="1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560.WAV">
            <a:hlinkClick r:id="" action="ppaction://media"/>
          </p:cNvPr>
          <p:cNvPicPr>
            <a:picLocks noRot="1" noChangeAspect="1"/>
          </p:cNvPicPr>
          <p:nvPr>
            <a:wavAudioFile r:embed="rId1" name="~PP560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0" y="3051454"/>
            <a:ext cx="9144000" cy="181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120805"/>
            <a:ext cx="8915401" cy="173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853.WAV">
            <a:hlinkClick r:id="" action="ppaction://media"/>
          </p:cNvPr>
          <p:cNvPicPr>
            <a:picLocks noRot="1" noChangeAspect="1"/>
          </p:cNvPicPr>
          <p:nvPr>
            <a:wavAudioFile r:embed="rId1" name="~PP2853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41445" y="3048000"/>
            <a:ext cx="88501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752" y="5181600"/>
            <a:ext cx="87678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1756.WAV">
            <a:hlinkClick r:id="" action="ppaction://media"/>
          </p:cNvPr>
          <p:cNvPicPr>
            <a:picLocks noRot="1" noChangeAspect="1"/>
          </p:cNvPicPr>
          <p:nvPr>
            <a:wavAudioFile r:embed="rId1" name="~PP1756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87939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000">
            <a:off x="0" y="4956459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724.WAV">
            <a:hlinkClick r:id="" action="ppaction://media"/>
          </p:cNvPr>
          <p:cNvPicPr>
            <a:picLocks noRot="1" noChangeAspect="1"/>
          </p:cNvPicPr>
          <p:nvPr>
            <a:wavAudioFile r:embed="rId1" name="~PP724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276600"/>
            <a:ext cx="8839200" cy="19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699.WAV">
            <a:hlinkClick r:id="" action="ppaction://media"/>
          </p:cNvPr>
          <p:cNvPicPr>
            <a:picLocks noRot="1" noChangeAspect="1"/>
          </p:cNvPicPr>
          <p:nvPr>
            <a:wavAudioFile r:embed="rId1" name="~PP2699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50</Words>
  <Application>Microsoft Office PowerPoint</Application>
  <PresentationFormat>On-screen Show (4:3)</PresentationFormat>
  <Paragraphs>21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19</cp:revision>
  <dcterms:created xsi:type="dcterms:W3CDTF">2020-03-22T00:53:49Z</dcterms:created>
  <dcterms:modified xsi:type="dcterms:W3CDTF">2020-04-05T06:14:00Z</dcterms:modified>
</cp:coreProperties>
</file>