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360" r:id="rId2"/>
    <p:sldId id="361" r:id="rId3"/>
    <p:sldId id="362" r:id="rId4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9165" autoAdjust="0"/>
  </p:normalViewPr>
  <p:slideViewPr>
    <p:cSldViewPr snapToObjects="1"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8C32CA0-C0B9-420A-9F2F-CD14AFBF5AF4}" type="datetime1">
              <a:rPr lang="en-GB"/>
              <a:pPr>
                <a:defRPr/>
              </a:pPr>
              <a:t>06/05/2014</a:t>
            </a:fld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9984A02-C7A8-4CA0-96E6-89E3E33C1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5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248C3CB-4141-4FDE-AD4C-89734BBC731E}" type="datetime1">
              <a:rPr lang="it-IT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CA461C6-7AC5-4177-8FC7-948A7AADBA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24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16716E-3960-418F-B5B0-8F98580EF295}" type="slidenum">
              <a:rPr lang="en-GB" sz="1200">
                <a:latin typeface="Calibri" pitchFamily="34" charset="0"/>
              </a:rPr>
              <a:pPr algn="r"/>
              <a:t>1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P10 SB</a:t>
            </a:r>
          </a:p>
          <a:p>
            <a:pPr marL="228600" indent="-228600">
              <a:buAutoNum type="arabicPeriod"/>
            </a:pPr>
            <a:r>
              <a:rPr lang="en-GB" dirty="0" smtClean="0"/>
              <a:t>P6 SB listening activity</a:t>
            </a:r>
          </a:p>
          <a:p>
            <a:pPr marL="228600" indent="-228600">
              <a:buAutoNum type="arabicPeriod"/>
            </a:pPr>
            <a:r>
              <a:rPr lang="en-GB" dirty="0" smtClean="0"/>
              <a:t>P8 SB</a:t>
            </a:r>
          </a:p>
          <a:p>
            <a:pPr marL="228600" indent="-228600">
              <a:buAutoNum type="arabicPeriod"/>
            </a:pPr>
            <a:r>
              <a:rPr lang="en-GB" dirty="0" smtClean="0"/>
              <a:t>P12 SB</a:t>
            </a:r>
          </a:p>
          <a:p>
            <a:pPr marL="228600" indent="-228600">
              <a:buAutoNum type="arabicPeriod"/>
            </a:pPr>
            <a:r>
              <a:rPr lang="en-GB" dirty="0" smtClean="0"/>
              <a:t>Front cover</a:t>
            </a:r>
          </a:p>
          <a:p>
            <a:pPr marL="228600" indent="-228600">
              <a:buAutoNum type="arabicPeriod"/>
            </a:pPr>
            <a:r>
              <a:rPr lang="en-GB" dirty="0" smtClean="0"/>
              <a:t>Aims box TB</a:t>
            </a:r>
          </a:p>
          <a:p>
            <a:pPr marL="228600" indent="-228600">
              <a:buAutoNum type="arabicPeriod"/>
            </a:pPr>
            <a:r>
              <a:rPr lang="en-GB" dirty="0" smtClean="0"/>
              <a:t>Language help box p.14</a:t>
            </a:r>
            <a:r>
              <a:rPr lang="en-GB" baseline="0" dirty="0" smtClean="0"/>
              <a:t> TB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Teaching tip / learner development p13 TB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461C6-7AC5-4177-8FC7-948A7AADBAF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11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P44 SB</a:t>
            </a:r>
          </a:p>
          <a:p>
            <a:pPr marL="228600" indent="-228600">
              <a:buAutoNum type="arabicPeriod"/>
            </a:pPr>
            <a:r>
              <a:rPr lang="en-GB" dirty="0" smtClean="0"/>
              <a:t>P41 SB</a:t>
            </a:r>
          </a:p>
          <a:p>
            <a:pPr marL="228600" indent="-228600">
              <a:buAutoNum type="arabicPeriod"/>
            </a:pPr>
            <a:r>
              <a:rPr lang="en-GB" dirty="0" smtClean="0"/>
              <a:t>Front</a:t>
            </a:r>
            <a:r>
              <a:rPr lang="en-GB" baseline="0" dirty="0" smtClean="0"/>
              <a:t> cover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P44 SB</a:t>
            </a:r>
          </a:p>
          <a:p>
            <a:pPr marL="228600" indent="-228600">
              <a:buAutoNum type="arabicPeriod"/>
            </a:pPr>
            <a:r>
              <a:rPr lang="en-GB" dirty="0" smtClean="0"/>
              <a:t>p73</a:t>
            </a:r>
          </a:p>
          <a:p>
            <a:pPr marL="228600" indent="-228600">
              <a:buAutoNum type="arabicPeriod"/>
            </a:pPr>
            <a:r>
              <a:rPr lang="en-GB" dirty="0" smtClean="0"/>
              <a:t>Pp46-47 grammar reference and grammar revision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Writing bank p45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P74 exam success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Can do </a:t>
            </a:r>
            <a:r>
              <a:rPr lang="en-GB" baseline="0" smtClean="0"/>
              <a:t>progress check p49 SB</a:t>
            </a: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461C6-7AC5-4177-8FC7-948A7AADBAF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11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5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4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59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6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0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4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4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8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82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38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51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CE6BE0-140D-40B1-8DC3-536683B6525D}" type="datetime1">
              <a:rPr lang="it-IT" smtClean="0"/>
              <a:pPr>
                <a:defRPr/>
              </a:pPr>
              <a:t>06/05/2014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57775-081A-4C4A-AD39-634941221D3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28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flying high copy"/>
          <p:cNvPicPr>
            <a:picLocks noChangeAspect="1" noChangeArrowheads="1"/>
          </p:cNvPicPr>
          <p:nvPr/>
        </p:nvPicPr>
        <p:blipFill>
          <a:blip r:embed="rId3" cstate="print"/>
          <a:srcRect l="13551" r="7849" b="18736"/>
          <a:stretch>
            <a:fillRect/>
          </a:stretch>
        </p:blipFill>
        <p:spPr bwMode="auto">
          <a:xfrm>
            <a:off x="971600" y="2348880"/>
            <a:ext cx="7777517" cy="26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620688"/>
            <a:ext cx="5904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Flying High for Saudi Arabia</a:t>
            </a:r>
          </a:p>
          <a:p>
            <a:pPr algn="ctr"/>
            <a:r>
              <a:rPr lang="en-GB" sz="3600" dirty="0" smtClean="0"/>
              <a:t>Treasure Hunt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9089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Where can you find in FHSA3….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63221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FontTx/>
              <a:buAutoNum type="arabicPeriod"/>
            </a:pPr>
            <a:r>
              <a:rPr lang="en-GB" sz="2800" dirty="0" smtClean="0"/>
              <a:t>a </a:t>
            </a:r>
            <a:r>
              <a:rPr lang="en-GB" sz="2800" dirty="0"/>
              <a:t>bottle of shampoo</a:t>
            </a:r>
            <a:r>
              <a:rPr lang="en-GB" sz="2800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a</a:t>
            </a:r>
            <a:r>
              <a:rPr lang="en-GB" sz="2800" dirty="0" smtClean="0"/>
              <a:t>n interview with Trevor?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a</a:t>
            </a:r>
            <a:r>
              <a:rPr lang="en-GB" sz="2800" dirty="0" smtClean="0"/>
              <a:t> pair of cufflinks?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s</a:t>
            </a:r>
            <a:r>
              <a:rPr lang="en-GB" sz="2800" dirty="0" smtClean="0"/>
              <a:t>ome camels?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a</a:t>
            </a:r>
            <a:r>
              <a:rPr lang="en-GB" sz="2800" dirty="0" smtClean="0"/>
              <a:t> leaping gazelle?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the objectives of the lesson?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extra grammar help for the teacher?</a:t>
            </a:r>
          </a:p>
          <a:p>
            <a:pPr marL="342900" indent="-342900">
              <a:buAutoNum type="arabicPeriod"/>
            </a:pPr>
            <a:r>
              <a:rPr lang="en-GB" sz="2800" dirty="0"/>
              <a:t>e</a:t>
            </a:r>
            <a:r>
              <a:rPr lang="en-GB" sz="2800" dirty="0" smtClean="0"/>
              <a:t>xtra teaching advice focussing on language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learning and methodology?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9089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Where can you find in FHSA5….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852028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800" dirty="0" smtClean="0"/>
              <a:t>a rolled up carpet?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a</a:t>
            </a:r>
            <a:r>
              <a:rPr lang="en-GB" sz="2800" dirty="0" smtClean="0"/>
              <a:t> boat builder?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a</a:t>
            </a:r>
            <a:r>
              <a:rPr lang="en-GB" sz="2800" dirty="0" smtClean="0"/>
              <a:t> space rocket?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 smtClean="0"/>
              <a:t>Al </a:t>
            </a:r>
            <a:r>
              <a:rPr lang="en-GB" sz="2800" dirty="0" err="1" smtClean="0"/>
              <a:t>Ardha</a:t>
            </a:r>
            <a:r>
              <a:rPr lang="en-GB" sz="2800" dirty="0" smtClean="0"/>
              <a:t> sword dancing?</a:t>
            </a:r>
          </a:p>
          <a:p>
            <a:pPr marL="342900" indent="-342900">
              <a:buFontTx/>
              <a:buAutoNum type="arabicPeriod"/>
            </a:pPr>
            <a:r>
              <a:rPr lang="en-GB" sz="2800" dirty="0"/>
              <a:t>s</a:t>
            </a:r>
            <a:r>
              <a:rPr lang="en-GB" sz="2800" dirty="0" smtClean="0"/>
              <a:t>trategies to help the student improve his/her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study skills ?</a:t>
            </a:r>
          </a:p>
          <a:p>
            <a:r>
              <a:rPr lang="en-GB" sz="2800" dirty="0" smtClean="0"/>
              <a:t>6. </a:t>
            </a:r>
            <a:r>
              <a:rPr lang="en-GB" sz="2800" i="1" dirty="0" smtClean="0"/>
              <a:t>extra</a:t>
            </a:r>
            <a:r>
              <a:rPr lang="en-GB" sz="2800" dirty="0" smtClean="0"/>
              <a:t> grammar exercises for the student?</a:t>
            </a:r>
          </a:p>
          <a:p>
            <a:r>
              <a:rPr lang="en-GB" sz="2800" dirty="0" smtClean="0"/>
              <a:t>7. advice for the student to improve writing skills?</a:t>
            </a:r>
          </a:p>
          <a:p>
            <a:r>
              <a:rPr lang="en-GB" sz="2800" dirty="0" smtClean="0"/>
              <a:t>8. advice for the student to perform better in exams?</a:t>
            </a:r>
          </a:p>
          <a:p>
            <a:r>
              <a:rPr lang="en-GB" sz="2800" dirty="0" smtClean="0"/>
              <a:t>9. a self-assessment for students?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0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1197</TotalTime>
  <Words>192</Words>
  <Application>Microsoft Office PowerPoint</Application>
  <PresentationFormat>On-screen Show (4:3)</PresentationFormat>
  <Paragraphs>44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Apple</dc:creator>
  <cp:lastModifiedBy>user</cp:lastModifiedBy>
  <cp:revision>118</cp:revision>
  <dcterms:created xsi:type="dcterms:W3CDTF">2011-08-03T11:08:10Z</dcterms:created>
  <dcterms:modified xsi:type="dcterms:W3CDTF">2014-05-06T14:49:07Z</dcterms:modified>
</cp:coreProperties>
</file>