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  <p:sldId id="259" r:id="rId4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999" autoAdjust="0"/>
    <p:restoredTop sz="94660"/>
  </p:normalViewPr>
  <p:slideViewPr>
    <p:cSldViewPr snapToGrid="0">
      <p:cViewPr>
        <p:scale>
          <a:sx n="58" d="100"/>
          <a:sy n="58" d="100"/>
        </p:scale>
        <p:origin x="1812" y="-7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3F27-0CF6-4803-A60D-056726D8B50C}" type="datetimeFigureOut">
              <a:rPr lang="ar-SA" smtClean="0"/>
              <a:t>28/05/47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4DA3-58FD-44A9-9C90-1B7C3903B5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1336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3F27-0CF6-4803-A60D-056726D8B50C}" type="datetimeFigureOut">
              <a:rPr lang="ar-SA" smtClean="0"/>
              <a:t>28/05/47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4DA3-58FD-44A9-9C90-1B7C3903B5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84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3F27-0CF6-4803-A60D-056726D8B50C}" type="datetimeFigureOut">
              <a:rPr lang="ar-SA" smtClean="0"/>
              <a:t>28/05/47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4DA3-58FD-44A9-9C90-1B7C3903B5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8154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3F27-0CF6-4803-A60D-056726D8B50C}" type="datetimeFigureOut">
              <a:rPr lang="ar-SA" smtClean="0"/>
              <a:t>28/05/47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4DA3-58FD-44A9-9C90-1B7C3903B5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262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3F27-0CF6-4803-A60D-056726D8B50C}" type="datetimeFigureOut">
              <a:rPr lang="ar-SA" smtClean="0"/>
              <a:t>28/05/47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4DA3-58FD-44A9-9C90-1B7C3903B5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415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3F27-0CF6-4803-A60D-056726D8B50C}" type="datetimeFigureOut">
              <a:rPr lang="ar-SA" smtClean="0"/>
              <a:t>28/05/47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4DA3-58FD-44A9-9C90-1B7C3903B5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7967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3F27-0CF6-4803-A60D-056726D8B50C}" type="datetimeFigureOut">
              <a:rPr lang="ar-SA" smtClean="0"/>
              <a:t>28/05/47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4DA3-58FD-44A9-9C90-1B7C3903B5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1021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3F27-0CF6-4803-A60D-056726D8B50C}" type="datetimeFigureOut">
              <a:rPr lang="ar-SA" smtClean="0"/>
              <a:t>28/05/47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4DA3-58FD-44A9-9C90-1B7C3903B5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9396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3F27-0CF6-4803-A60D-056726D8B50C}" type="datetimeFigureOut">
              <a:rPr lang="ar-SA" smtClean="0"/>
              <a:t>28/05/47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4DA3-58FD-44A9-9C90-1B7C3903B5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3001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3F27-0CF6-4803-A60D-056726D8B50C}" type="datetimeFigureOut">
              <a:rPr lang="ar-SA" smtClean="0"/>
              <a:t>28/05/47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4DA3-58FD-44A9-9C90-1B7C3903B5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0597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3F27-0CF6-4803-A60D-056726D8B50C}" type="datetimeFigureOut">
              <a:rPr lang="ar-SA" smtClean="0"/>
              <a:t>28/05/47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4DA3-58FD-44A9-9C90-1B7C3903B5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1595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53F27-0CF6-4803-A60D-056726D8B50C}" type="datetimeFigureOut">
              <a:rPr lang="ar-SA" smtClean="0"/>
              <a:t>28/05/47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14DA3-58FD-44A9-9C90-1B7C3903B5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92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0.png"/><Relationship Id="rId7" Type="http://schemas.openxmlformats.org/officeDocument/2006/relationships/image" Target="../media/image5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11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 rot="5400000">
            <a:off x="3832646" y="15005"/>
            <a:ext cx="2630184" cy="325519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/>
          <p:cNvSpPr/>
          <p:nvPr/>
        </p:nvSpPr>
        <p:spPr>
          <a:xfrm rot="5400000">
            <a:off x="403500" y="15005"/>
            <a:ext cx="2630184" cy="325519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/>
          <p:cNvSpPr txBox="1"/>
          <p:nvPr/>
        </p:nvSpPr>
        <p:spPr>
          <a:xfrm rot="5400000">
            <a:off x="2814921" y="1167848"/>
            <a:ext cx="2547991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dirty="0" smtClean="0">
                <a:latin typeface="Calibri" panose="020F0502020204030204" pitchFamily="34" charset="0"/>
                <a:cs typeface="Calibri" panose="020F0502020204030204" pitchFamily="34" charset="0"/>
              </a:rPr>
              <a:t>شَـمْــعَــة</a:t>
            </a:r>
            <a:endParaRPr lang="ar-SA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مربع نص 14"/>
          <p:cNvSpPr txBox="1"/>
          <p:nvPr/>
        </p:nvSpPr>
        <p:spPr>
          <a:xfrm rot="5400000">
            <a:off x="-632325" y="1180937"/>
            <a:ext cx="2547991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dirty="0" smtClean="0">
                <a:latin typeface="Calibri" panose="020F0502020204030204" pitchFamily="34" charset="0"/>
                <a:cs typeface="Calibri" panose="020F0502020204030204" pitchFamily="34" charset="0"/>
              </a:rPr>
              <a:t>شَــجَــرَة</a:t>
            </a:r>
            <a:endParaRPr lang="ar-SA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مربع نص 16"/>
          <p:cNvSpPr txBox="1"/>
          <p:nvPr/>
        </p:nvSpPr>
        <p:spPr>
          <a:xfrm rot="5400000">
            <a:off x="-685828" y="4341632"/>
            <a:ext cx="2547991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dirty="0" smtClean="0">
                <a:latin typeface="Calibri" panose="020F0502020204030204" pitchFamily="34" charset="0"/>
                <a:cs typeface="Calibri" panose="020F0502020204030204" pitchFamily="34" charset="0"/>
              </a:rPr>
              <a:t>شَـمْــس</a:t>
            </a:r>
            <a:endParaRPr lang="ar-SA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مربع نص 18"/>
          <p:cNvSpPr txBox="1"/>
          <p:nvPr/>
        </p:nvSpPr>
        <p:spPr>
          <a:xfrm rot="5400000">
            <a:off x="2825941" y="4317188"/>
            <a:ext cx="2547991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dirty="0" smtClean="0">
                <a:latin typeface="Calibri" panose="020F0502020204030204" pitchFamily="34" charset="0"/>
                <a:cs typeface="Calibri" panose="020F0502020204030204" pitchFamily="34" charset="0"/>
              </a:rPr>
              <a:t>شَــارِع</a:t>
            </a:r>
            <a:endParaRPr lang="ar-SA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مربع نص 20"/>
          <p:cNvSpPr txBox="1"/>
          <p:nvPr/>
        </p:nvSpPr>
        <p:spPr>
          <a:xfrm rot="5400000">
            <a:off x="2781873" y="7761381"/>
            <a:ext cx="2547991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dirty="0" smtClean="0">
                <a:latin typeface="Calibri" panose="020F0502020204030204" pitchFamily="34" charset="0"/>
                <a:cs typeface="Calibri" panose="020F0502020204030204" pitchFamily="34" charset="0"/>
              </a:rPr>
              <a:t>شَـاحِنَة</a:t>
            </a:r>
            <a:endParaRPr lang="ar-SA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مربع نص 22"/>
          <p:cNvSpPr txBox="1"/>
          <p:nvPr/>
        </p:nvSpPr>
        <p:spPr>
          <a:xfrm rot="5400000">
            <a:off x="-607338" y="7761380"/>
            <a:ext cx="2547991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dirty="0" smtClean="0">
                <a:latin typeface="Calibri" panose="020F0502020204030204" pitchFamily="34" charset="0"/>
                <a:cs typeface="Calibri" panose="020F0502020204030204" pitchFamily="34" charset="0"/>
              </a:rPr>
              <a:t>شِــرَاع</a:t>
            </a:r>
            <a:endParaRPr lang="ar-SA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مستطيل 27"/>
          <p:cNvSpPr/>
          <p:nvPr/>
        </p:nvSpPr>
        <p:spPr>
          <a:xfrm rot="5400000">
            <a:off x="3832646" y="3164554"/>
            <a:ext cx="2630184" cy="325519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مستطيل 28"/>
          <p:cNvSpPr/>
          <p:nvPr/>
        </p:nvSpPr>
        <p:spPr>
          <a:xfrm rot="5400000">
            <a:off x="403500" y="3164554"/>
            <a:ext cx="2630184" cy="325519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ستطيل 29"/>
          <p:cNvSpPr/>
          <p:nvPr/>
        </p:nvSpPr>
        <p:spPr>
          <a:xfrm rot="5400000">
            <a:off x="3832646" y="6554353"/>
            <a:ext cx="2630184" cy="325519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مستطيل 30"/>
          <p:cNvSpPr/>
          <p:nvPr/>
        </p:nvSpPr>
        <p:spPr>
          <a:xfrm rot="5400000">
            <a:off x="403500" y="6554353"/>
            <a:ext cx="2630184" cy="325519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87251" y="692565"/>
            <a:ext cx="1350890" cy="1900075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90293" y="706478"/>
            <a:ext cx="1255173" cy="1855230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917"/>
          <a:stretch/>
        </p:blipFill>
        <p:spPr>
          <a:xfrm rot="5400000">
            <a:off x="1242120" y="7438865"/>
            <a:ext cx="2291924" cy="1512161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90264" y="3896801"/>
            <a:ext cx="1763758" cy="1763758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50350" y="7643488"/>
            <a:ext cx="2177799" cy="1010824"/>
          </a:xfrm>
          <a:prstGeom prst="rect">
            <a:avLst/>
          </a:prstGeom>
        </p:spPr>
      </p:pic>
      <p:pic>
        <p:nvPicPr>
          <p:cNvPr id="27" name="صورة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68886" y="3897146"/>
            <a:ext cx="1741379" cy="174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25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 rot="5400000">
            <a:off x="3832646" y="15005"/>
            <a:ext cx="2630184" cy="325519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/>
          <p:cNvSpPr/>
          <p:nvPr/>
        </p:nvSpPr>
        <p:spPr>
          <a:xfrm rot="5400000">
            <a:off x="403500" y="15005"/>
            <a:ext cx="2630184" cy="325519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ربع نص 24"/>
          <p:cNvSpPr txBox="1"/>
          <p:nvPr/>
        </p:nvSpPr>
        <p:spPr>
          <a:xfrm rot="5400000">
            <a:off x="-620182" y="1178864"/>
            <a:ext cx="2547991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dirty="0" smtClean="0">
                <a:latin typeface="Calibri" panose="020F0502020204030204" pitchFamily="34" charset="0"/>
                <a:cs typeface="Calibri" panose="020F0502020204030204" pitchFamily="34" charset="0"/>
              </a:rPr>
              <a:t>شَــعْــر</a:t>
            </a:r>
            <a:endParaRPr lang="ar-SA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مربع نص 26"/>
          <p:cNvSpPr txBox="1"/>
          <p:nvPr/>
        </p:nvSpPr>
        <p:spPr>
          <a:xfrm rot="5400000">
            <a:off x="2794798" y="1178864"/>
            <a:ext cx="2547991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dirty="0" smtClean="0">
                <a:latin typeface="Calibri" panose="020F0502020204030204" pitchFamily="34" charset="0"/>
                <a:cs typeface="Calibri" panose="020F0502020204030204" pitchFamily="34" charset="0"/>
              </a:rPr>
              <a:t>شَــوْكَــة</a:t>
            </a:r>
            <a:endParaRPr lang="ar-SA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02505" y="828896"/>
            <a:ext cx="1590421" cy="1590421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27846" y="437496"/>
            <a:ext cx="2417288" cy="2417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1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/>
          </p:nvPr>
        </p:nvGraphicFramePr>
        <p:xfrm>
          <a:off x="128026" y="856032"/>
          <a:ext cx="6563718" cy="83156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343889">
                  <a:extLst>
                    <a:ext uri="{9D8B030D-6E8A-4147-A177-3AD203B41FA5}">
                      <a16:colId xmlns:a16="http://schemas.microsoft.com/office/drawing/2014/main" val="1708642342"/>
                    </a:ext>
                  </a:extLst>
                </a:gridCol>
                <a:gridCol w="5219829">
                  <a:extLst>
                    <a:ext uri="{9D8B030D-6E8A-4147-A177-3AD203B41FA5}">
                      <a16:colId xmlns:a16="http://schemas.microsoft.com/office/drawing/2014/main" val="1623660141"/>
                    </a:ext>
                  </a:extLst>
                </a:gridCol>
              </a:tblGrid>
              <a:tr h="103946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704494"/>
                  </a:ext>
                </a:extLst>
              </a:tr>
              <a:tr h="103946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305388"/>
                  </a:ext>
                </a:extLst>
              </a:tr>
              <a:tr h="103946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546193"/>
                  </a:ext>
                </a:extLst>
              </a:tr>
              <a:tr h="103946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5482955"/>
                  </a:ext>
                </a:extLst>
              </a:tr>
              <a:tr h="103946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872908"/>
                  </a:ext>
                </a:extLst>
              </a:tr>
              <a:tr h="103946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686281"/>
                  </a:ext>
                </a:extLst>
              </a:tr>
              <a:tr h="103946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160287"/>
                  </a:ext>
                </a:extLst>
              </a:tr>
              <a:tr h="103946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43427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3ACAFD18-2629-348E-CDBC-7B7BEB75A488}"/>
              </a:ext>
            </a:extLst>
          </p:cNvPr>
          <p:cNvSpPr txBox="1"/>
          <p:nvPr/>
        </p:nvSpPr>
        <p:spPr>
          <a:xfrm>
            <a:off x="128028" y="302858"/>
            <a:ext cx="6729972" cy="338554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r"/>
            <a:r>
              <a:rPr lang="ar-SA" sz="16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أسماء المجموعة : </a:t>
            </a:r>
            <a:r>
              <a:rPr lang="ar-SA" sz="1600" dirty="0" smtClean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.................................................. </a:t>
            </a:r>
            <a:r>
              <a:rPr lang="ar-SA" sz="16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التاريخ </a:t>
            </a:r>
            <a:r>
              <a:rPr lang="ar-SA" sz="1600" dirty="0" smtClean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: ......................................</a:t>
            </a:r>
            <a:endParaRPr lang="ar-SA" sz="1600" dirty="0"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84;p1">
            <a:extLst>
              <a:ext uri="{FF2B5EF4-FFF2-40B4-BE49-F238E27FC236}">
                <a16:creationId xmlns:a16="http://schemas.microsoft.com/office/drawing/2014/main" id="{132947DB-224E-2AAB-E7EA-5D2EE6B92F6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-5400000">
            <a:off x="583029" y="8757208"/>
            <a:ext cx="693790" cy="160379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36335CF3-2F58-B325-26BC-A3545859D4E5}"/>
              </a:ext>
            </a:extLst>
          </p:cNvPr>
          <p:cNvSpPr txBox="1"/>
          <p:nvPr/>
        </p:nvSpPr>
        <p:spPr>
          <a:xfrm>
            <a:off x="2791257" y="9448889"/>
            <a:ext cx="390048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1200" b="1" dirty="0">
                <a:latin typeface="Calibri" panose="020F0502020204030204" pitchFamily="34" charset="0"/>
                <a:cs typeface="Calibri" panose="020F0502020204030204" pitchFamily="34" charset="0"/>
              </a:rPr>
              <a:t>الهدف</a:t>
            </a:r>
            <a:r>
              <a:rPr lang="ar-SA" sz="1200" dirty="0">
                <a:latin typeface="Calibri" panose="020F0502020204030204" pitchFamily="34" charset="0"/>
                <a:cs typeface="Calibri" panose="020F0502020204030204" pitchFamily="34" charset="0"/>
              </a:rPr>
              <a:t>: أن </a:t>
            </a:r>
            <a:r>
              <a:rPr lang="ar-SA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يطابق  </a:t>
            </a:r>
            <a:r>
              <a:rPr lang="ar-SA" sz="1200" dirty="0">
                <a:latin typeface="Calibri" panose="020F0502020204030204" pitchFamily="34" charset="0"/>
                <a:cs typeface="Calibri" panose="020F0502020204030204" pitchFamily="34" charset="0"/>
              </a:rPr>
              <a:t>الطالب/ة </a:t>
            </a:r>
            <a:r>
              <a:rPr lang="ar-SA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الصورة بالكلمة </a:t>
            </a:r>
            <a:r>
              <a:rPr lang="ar-SA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ويعبر عنها بجمل مفيدة. </a:t>
            </a:r>
            <a:endParaRPr lang="ar-SA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5" name="رابط مستقيم 14"/>
          <p:cNvCxnSpPr/>
          <p:nvPr/>
        </p:nvCxnSpPr>
        <p:spPr>
          <a:xfrm flipH="1">
            <a:off x="141881" y="1371600"/>
            <a:ext cx="516441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رابط مستقيم 15"/>
          <p:cNvCxnSpPr/>
          <p:nvPr/>
        </p:nvCxnSpPr>
        <p:spPr>
          <a:xfrm flipH="1">
            <a:off x="155736" y="2424548"/>
            <a:ext cx="516441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/>
          <p:nvPr/>
        </p:nvCxnSpPr>
        <p:spPr>
          <a:xfrm flipH="1">
            <a:off x="169591" y="3422072"/>
            <a:ext cx="516441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/>
          <p:nvPr/>
        </p:nvCxnSpPr>
        <p:spPr>
          <a:xfrm flipH="1">
            <a:off x="183446" y="4475020"/>
            <a:ext cx="516441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رابط مستقيم 18"/>
          <p:cNvCxnSpPr/>
          <p:nvPr/>
        </p:nvCxnSpPr>
        <p:spPr>
          <a:xfrm flipH="1">
            <a:off x="139777" y="5555673"/>
            <a:ext cx="516441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 flipH="1">
            <a:off x="153632" y="6608621"/>
            <a:ext cx="516441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رابط مستقيم 20"/>
          <p:cNvCxnSpPr/>
          <p:nvPr/>
        </p:nvCxnSpPr>
        <p:spPr>
          <a:xfrm flipH="1">
            <a:off x="167487" y="7606145"/>
            <a:ext cx="516441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رابط مستقيم 21"/>
          <p:cNvCxnSpPr/>
          <p:nvPr/>
        </p:nvCxnSpPr>
        <p:spPr>
          <a:xfrm flipH="1">
            <a:off x="181342" y="8659093"/>
            <a:ext cx="516441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4" name="صورة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6259" y="3019814"/>
            <a:ext cx="619299" cy="871066"/>
          </a:xfrm>
          <a:prstGeom prst="rect">
            <a:avLst/>
          </a:prstGeom>
        </p:spPr>
      </p:pic>
      <p:pic>
        <p:nvPicPr>
          <p:cNvPr id="25" name="صورة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6259" y="913918"/>
            <a:ext cx="619298" cy="915364"/>
          </a:xfrm>
          <a:prstGeom prst="rect">
            <a:avLst/>
          </a:prstGeom>
        </p:spPr>
      </p:pic>
      <p:pic>
        <p:nvPicPr>
          <p:cNvPr id="26" name="صورة 2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917"/>
          <a:stretch/>
        </p:blipFill>
        <p:spPr>
          <a:xfrm>
            <a:off x="5492923" y="5173660"/>
            <a:ext cx="1064997" cy="702661"/>
          </a:xfrm>
          <a:prstGeom prst="rect">
            <a:avLst/>
          </a:prstGeom>
        </p:spPr>
      </p:pic>
      <p:pic>
        <p:nvPicPr>
          <p:cNvPr id="27" name="صورة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666" y="4052156"/>
            <a:ext cx="867762" cy="867762"/>
          </a:xfrm>
          <a:prstGeom prst="rect">
            <a:avLst/>
          </a:prstGeom>
        </p:spPr>
      </p:pic>
      <p:pic>
        <p:nvPicPr>
          <p:cNvPr id="28" name="صورة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2923" y="6312058"/>
            <a:ext cx="1101178" cy="511111"/>
          </a:xfrm>
          <a:prstGeom prst="rect">
            <a:avLst/>
          </a:prstGeom>
        </p:spPr>
      </p:pic>
      <p:pic>
        <p:nvPicPr>
          <p:cNvPr id="29" name="صورة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666" y="1990667"/>
            <a:ext cx="867762" cy="867762"/>
          </a:xfrm>
          <a:prstGeom prst="rect">
            <a:avLst/>
          </a:prstGeom>
        </p:spPr>
      </p:pic>
      <p:pic>
        <p:nvPicPr>
          <p:cNvPr id="30" name="صورة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3717" y="8258492"/>
            <a:ext cx="771569" cy="771569"/>
          </a:xfrm>
          <a:prstGeom prst="rect">
            <a:avLst/>
          </a:prstGeom>
        </p:spPr>
      </p:pic>
      <p:pic>
        <p:nvPicPr>
          <p:cNvPr id="31" name="صورة 3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5756" y="7155431"/>
            <a:ext cx="987758" cy="987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07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</TotalTime>
  <Words>27</Words>
  <Application>Microsoft Office PowerPoint</Application>
  <PresentationFormat>A4 Paper (210x297 mm)</PresentationFormat>
  <Paragraphs>10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Tahoma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Seham Azzamel</dc:creator>
  <cp:lastModifiedBy>Seham Azzamel</cp:lastModifiedBy>
  <cp:revision>6</cp:revision>
  <cp:lastPrinted>2025-11-18T09:19:35Z</cp:lastPrinted>
  <dcterms:created xsi:type="dcterms:W3CDTF">2025-11-18T07:41:04Z</dcterms:created>
  <dcterms:modified xsi:type="dcterms:W3CDTF">2025-11-18T10:31:54Z</dcterms:modified>
</cp:coreProperties>
</file>