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1" r:id="rId7"/>
    <p:sldId id="260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31086-8DF7-91DE-F261-B68D29C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875" y="1568741"/>
            <a:ext cx="9448800" cy="3858936"/>
          </a:xfrm>
        </p:spPr>
        <p:txBody>
          <a:bodyPr>
            <a:noAutofit/>
          </a:bodyPr>
          <a:lstStyle/>
          <a:p>
            <a:pPr algn="ctr"/>
            <a:r>
              <a:rPr lang="ar-SA" sz="9600" b="1" dirty="0">
                <a:cs typeface="+mn-cs"/>
              </a:rPr>
              <a:t>لا تستعجل في تسليم ورقة الإجابة </a:t>
            </a:r>
            <a:br>
              <a:rPr lang="ar-SA" sz="9600" b="1" dirty="0">
                <a:cs typeface="+mn-cs"/>
              </a:rPr>
            </a:br>
            <a:r>
              <a:rPr lang="ar-SA" sz="9600" b="1" dirty="0">
                <a:cs typeface="+mn-cs"/>
              </a:rPr>
              <a:t>وراجع جيدا</a:t>
            </a:r>
          </a:p>
        </p:txBody>
      </p:sp>
    </p:spTree>
    <p:extLst>
      <p:ext uri="{BB962C8B-B14F-4D97-AF65-F5344CB8AC3E}">
        <p14:creationId xmlns:p14="http://schemas.microsoft.com/office/powerpoint/2010/main" val="3530928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31086-8DF7-91DE-F261-B68D29C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057" y="-637565"/>
            <a:ext cx="11567020" cy="5712904"/>
          </a:xfrm>
        </p:spPr>
        <p:txBody>
          <a:bodyPr>
            <a:noAutofit/>
          </a:bodyPr>
          <a:lstStyle/>
          <a:p>
            <a:pPr algn="ctr"/>
            <a:r>
              <a:rPr lang="ar-SA" sz="8800" b="1" dirty="0">
                <a:cs typeface="+mn-cs"/>
              </a:rPr>
              <a:t>لا تُشغل نفسك بالجوال وبالألعاب الالكترونية فأيام الاختبارات معدودات</a:t>
            </a:r>
          </a:p>
        </p:txBody>
      </p:sp>
    </p:spTree>
    <p:extLst>
      <p:ext uri="{BB962C8B-B14F-4D97-AF65-F5344CB8AC3E}">
        <p14:creationId xmlns:p14="http://schemas.microsoft.com/office/powerpoint/2010/main" val="1216478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31086-8DF7-91DE-F261-B68D29C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873616"/>
            <a:ext cx="11567020" cy="2852257"/>
          </a:xfrm>
        </p:spPr>
        <p:txBody>
          <a:bodyPr>
            <a:noAutofit/>
          </a:bodyPr>
          <a:lstStyle/>
          <a:p>
            <a:pPr algn="ctr"/>
            <a:r>
              <a:rPr lang="ar-SA" sz="8800" b="1" dirty="0">
                <a:solidFill>
                  <a:srgbClr val="FFFF00"/>
                </a:solidFill>
                <a:cs typeface="+mn-cs"/>
              </a:rPr>
              <a:t>دعاء صادق للجميع </a:t>
            </a:r>
            <a:br>
              <a:rPr lang="ar-SA" sz="8800" b="1" dirty="0">
                <a:solidFill>
                  <a:srgbClr val="FFFF00"/>
                </a:solidFill>
                <a:cs typeface="+mn-cs"/>
              </a:rPr>
            </a:br>
            <a:r>
              <a:rPr lang="ar-SA" sz="8800" b="1" dirty="0">
                <a:solidFill>
                  <a:srgbClr val="FFFF00"/>
                </a:solidFill>
                <a:cs typeface="+mn-cs"/>
              </a:rPr>
              <a:t>بالتوفيق والسداد</a:t>
            </a:r>
            <a:br>
              <a:rPr lang="ar-SA" sz="8800" b="1" dirty="0">
                <a:solidFill>
                  <a:srgbClr val="FFFF00"/>
                </a:solidFill>
                <a:cs typeface="+mn-cs"/>
              </a:rPr>
            </a:br>
            <a:br>
              <a:rPr lang="ar-SA" sz="8800" b="1" dirty="0">
                <a:solidFill>
                  <a:srgbClr val="FFFF00"/>
                </a:solidFill>
                <a:cs typeface="+mn-cs"/>
              </a:rPr>
            </a:br>
            <a:r>
              <a:rPr lang="ar-SA" sz="8000" b="1" dirty="0">
                <a:solidFill>
                  <a:srgbClr val="FFFF00"/>
                </a:solidFill>
                <a:cs typeface="+mn-cs"/>
              </a:rPr>
              <a:t> " التوجيه الطلابي " </a:t>
            </a:r>
            <a:br>
              <a:rPr lang="ar-SA" sz="8800" b="1" dirty="0">
                <a:solidFill>
                  <a:srgbClr val="FFFF00"/>
                </a:solidFill>
                <a:cs typeface="+mn-cs"/>
              </a:rPr>
            </a:br>
            <a:endParaRPr lang="ar-SA" sz="88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818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31086-8DF7-91DE-F261-B68D29C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0845" y="746619"/>
            <a:ext cx="10166058" cy="4546833"/>
          </a:xfrm>
        </p:spPr>
        <p:txBody>
          <a:bodyPr>
            <a:noAutofit/>
          </a:bodyPr>
          <a:lstStyle/>
          <a:p>
            <a:pPr algn="ctr"/>
            <a:r>
              <a:rPr lang="ar-SA" sz="7200" b="1" dirty="0">
                <a:cs typeface="+mn-cs"/>
              </a:rPr>
              <a:t>لا تنس إحضار أدوات الاختبار مثل  مرسمة </a:t>
            </a:r>
            <a:r>
              <a:rPr lang="en-US" sz="7200" b="1" dirty="0">
                <a:cs typeface="+mn-cs"/>
              </a:rPr>
              <a:t>HB2 </a:t>
            </a:r>
            <a:br>
              <a:rPr lang="ar-SA" sz="7200" b="1" dirty="0">
                <a:cs typeface="+mn-cs"/>
              </a:rPr>
            </a:br>
            <a:r>
              <a:rPr lang="ar-SA" sz="7200" b="1" dirty="0">
                <a:cs typeface="+mn-cs"/>
              </a:rPr>
              <a:t>وقلم أزرق ومساحة </a:t>
            </a:r>
            <a:br>
              <a:rPr lang="ar-SA" sz="7200" b="1" dirty="0">
                <a:cs typeface="+mn-cs"/>
              </a:rPr>
            </a:br>
            <a:r>
              <a:rPr lang="ar-SA" sz="7200" b="1" dirty="0">
                <a:cs typeface="+mn-cs"/>
              </a:rPr>
              <a:t>وآلة حاسبة</a:t>
            </a:r>
          </a:p>
        </p:txBody>
      </p:sp>
    </p:spTree>
    <p:extLst>
      <p:ext uri="{BB962C8B-B14F-4D97-AF65-F5344CB8AC3E}">
        <p14:creationId xmlns:p14="http://schemas.microsoft.com/office/powerpoint/2010/main" val="1009706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31086-8DF7-91DE-F261-B68D29C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595" y="1717646"/>
            <a:ext cx="9448800" cy="3858936"/>
          </a:xfrm>
        </p:spPr>
        <p:txBody>
          <a:bodyPr>
            <a:noAutofit/>
          </a:bodyPr>
          <a:lstStyle/>
          <a:p>
            <a:pPr algn="ctr"/>
            <a:r>
              <a:rPr lang="ar-SA" sz="8000" b="1" dirty="0">
                <a:cs typeface="+mn-cs"/>
              </a:rPr>
              <a:t>ممنوع إحضار الجوال للمدرسة مهما كانت الأسباب وإذا احتجت الاتصال </a:t>
            </a:r>
            <a:br>
              <a:rPr lang="ar-SA" sz="8000" b="1" dirty="0">
                <a:cs typeface="+mn-cs"/>
              </a:rPr>
            </a:br>
            <a:r>
              <a:rPr lang="ar-SA" sz="8000" b="1" dirty="0">
                <a:cs typeface="+mn-cs"/>
              </a:rPr>
              <a:t>توجه لإدارة المدرسة</a:t>
            </a:r>
          </a:p>
        </p:txBody>
      </p:sp>
    </p:spTree>
    <p:extLst>
      <p:ext uri="{BB962C8B-B14F-4D97-AF65-F5344CB8AC3E}">
        <p14:creationId xmlns:p14="http://schemas.microsoft.com/office/powerpoint/2010/main" val="341255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31086-8DF7-91DE-F261-B68D29C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875" y="1568741"/>
            <a:ext cx="9448800" cy="3858936"/>
          </a:xfrm>
        </p:spPr>
        <p:txBody>
          <a:bodyPr>
            <a:noAutofit/>
          </a:bodyPr>
          <a:lstStyle/>
          <a:p>
            <a:pPr algn="ctr"/>
            <a:r>
              <a:rPr lang="ar-SA" sz="13800" b="1" dirty="0">
                <a:cs typeface="+mn-cs"/>
              </a:rPr>
              <a:t>تجنب السهر </a:t>
            </a:r>
            <a:br>
              <a:rPr lang="ar-SA" sz="13800" b="1" dirty="0">
                <a:cs typeface="+mn-cs"/>
              </a:rPr>
            </a:br>
            <a:r>
              <a:rPr lang="ar-SA" sz="13800" b="1" dirty="0">
                <a:cs typeface="+mn-cs"/>
              </a:rPr>
              <a:t>ونظم وقتك جيدا</a:t>
            </a:r>
          </a:p>
        </p:txBody>
      </p:sp>
    </p:spTree>
    <p:extLst>
      <p:ext uri="{BB962C8B-B14F-4D97-AF65-F5344CB8AC3E}">
        <p14:creationId xmlns:p14="http://schemas.microsoft.com/office/powerpoint/2010/main" val="2075364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31086-8DF7-91DE-F261-B68D29C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9931" y="1719743"/>
            <a:ext cx="9448800" cy="3858936"/>
          </a:xfrm>
        </p:spPr>
        <p:txBody>
          <a:bodyPr>
            <a:noAutofit/>
          </a:bodyPr>
          <a:lstStyle/>
          <a:p>
            <a:pPr algn="ctr"/>
            <a:r>
              <a:rPr lang="ar-SA" sz="11500" b="1" dirty="0">
                <a:cs typeface="+mn-cs"/>
              </a:rPr>
              <a:t>ظلل الدوائر بشكل واضح </a:t>
            </a:r>
            <a:br>
              <a:rPr lang="ar-SA" sz="11500" b="1" dirty="0">
                <a:cs typeface="+mn-cs"/>
              </a:rPr>
            </a:br>
            <a:r>
              <a:rPr lang="ar-SA" sz="11500" b="1" dirty="0">
                <a:cs typeface="+mn-cs"/>
              </a:rPr>
              <a:t>ولا تستخدم المزيل</a:t>
            </a:r>
          </a:p>
        </p:txBody>
      </p:sp>
    </p:spTree>
    <p:extLst>
      <p:ext uri="{BB962C8B-B14F-4D97-AF65-F5344CB8AC3E}">
        <p14:creationId xmlns:p14="http://schemas.microsoft.com/office/powerpoint/2010/main" val="349257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31086-8DF7-91DE-F261-B68D29C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875" y="1568741"/>
            <a:ext cx="9448800" cy="3858936"/>
          </a:xfrm>
        </p:spPr>
        <p:txBody>
          <a:bodyPr>
            <a:noAutofit/>
          </a:bodyPr>
          <a:lstStyle/>
          <a:p>
            <a:pPr algn="ctr"/>
            <a:r>
              <a:rPr lang="ar-SA" sz="11500" b="1" dirty="0">
                <a:cs typeface="+mn-cs"/>
              </a:rPr>
              <a:t>لسلامتك</a:t>
            </a:r>
            <a:br>
              <a:rPr lang="ar-SA" sz="11500" b="1" dirty="0">
                <a:cs typeface="+mn-cs"/>
              </a:rPr>
            </a:br>
            <a:r>
              <a:rPr lang="ar-SA" sz="11500" b="1" dirty="0">
                <a:cs typeface="+mn-cs"/>
              </a:rPr>
              <a:t>بعد انتهاء الاختبار</a:t>
            </a:r>
            <a:br>
              <a:rPr lang="ar-SA" sz="11500" b="1" dirty="0">
                <a:cs typeface="+mn-cs"/>
              </a:rPr>
            </a:br>
            <a:r>
              <a:rPr lang="ar-SA" sz="11500" b="1" dirty="0">
                <a:cs typeface="+mn-cs"/>
              </a:rPr>
              <a:t> عُد للمنزل فورا </a:t>
            </a:r>
          </a:p>
        </p:txBody>
      </p:sp>
    </p:spTree>
    <p:extLst>
      <p:ext uri="{BB962C8B-B14F-4D97-AF65-F5344CB8AC3E}">
        <p14:creationId xmlns:p14="http://schemas.microsoft.com/office/powerpoint/2010/main" val="2511551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31086-8DF7-91DE-F261-B68D29C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875" y="1568741"/>
            <a:ext cx="9448800" cy="3858936"/>
          </a:xfrm>
        </p:spPr>
        <p:txBody>
          <a:bodyPr>
            <a:noAutofit/>
          </a:bodyPr>
          <a:lstStyle/>
          <a:p>
            <a:pPr algn="ctr"/>
            <a:r>
              <a:rPr lang="ar-SA" sz="13800" b="1" dirty="0">
                <a:cs typeface="+mn-cs"/>
              </a:rPr>
              <a:t>لا تترك أي سؤال بلا إجابة</a:t>
            </a:r>
          </a:p>
        </p:txBody>
      </p:sp>
    </p:spTree>
    <p:extLst>
      <p:ext uri="{BB962C8B-B14F-4D97-AF65-F5344CB8AC3E}">
        <p14:creationId xmlns:p14="http://schemas.microsoft.com/office/powerpoint/2010/main" val="272460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31086-8DF7-91DE-F261-B68D29C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875" y="1568741"/>
            <a:ext cx="9448800" cy="3858936"/>
          </a:xfrm>
        </p:spPr>
        <p:txBody>
          <a:bodyPr>
            <a:noAutofit/>
          </a:bodyPr>
          <a:lstStyle/>
          <a:p>
            <a:pPr algn="ctr"/>
            <a:r>
              <a:rPr lang="ar-SA" sz="9600" b="1" dirty="0">
                <a:cs typeface="+mn-cs"/>
              </a:rPr>
              <a:t>الغش حرام شرعا </a:t>
            </a:r>
            <a:br>
              <a:rPr lang="ar-SA" sz="9600" b="1" dirty="0">
                <a:cs typeface="+mn-cs"/>
              </a:rPr>
            </a:br>
            <a:r>
              <a:rPr lang="ar-SA" sz="9600" b="1" dirty="0">
                <a:cs typeface="+mn-cs"/>
              </a:rPr>
              <a:t>وقد يكلفك الرسوب </a:t>
            </a:r>
            <a:br>
              <a:rPr lang="ar-SA" sz="9600" b="1" dirty="0">
                <a:cs typeface="+mn-cs"/>
              </a:rPr>
            </a:br>
            <a:r>
              <a:rPr lang="ar-SA" sz="9600" b="1" dirty="0">
                <a:cs typeface="+mn-cs"/>
              </a:rPr>
              <a:t>في المادة</a:t>
            </a:r>
          </a:p>
        </p:txBody>
      </p:sp>
    </p:spTree>
    <p:extLst>
      <p:ext uri="{BB962C8B-B14F-4D97-AF65-F5344CB8AC3E}">
        <p14:creationId xmlns:p14="http://schemas.microsoft.com/office/powerpoint/2010/main" val="2965536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231086-8DF7-91DE-F261-B68D29CAD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1875" y="1568741"/>
            <a:ext cx="9448800" cy="3858936"/>
          </a:xfrm>
        </p:spPr>
        <p:txBody>
          <a:bodyPr>
            <a:noAutofit/>
          </a:bodyPr>
          <a:lstStyle/>
          <a:p>
            <a:pPr algn="ctr"/>
            <a:r>
              <a:rPr lang="ar-SA" sz="10500" b="1" dirty="0">
                <a:cs typeface="+mn-cs"/>
              </a:rPr>
              <a:t>عند شعورك بعارض صحي اطلب فورا الموجه الطلابي</a:t>
            </a:r>
          </a:p>
        </p:txBody>
      </p:sp>
    </p:spTree>
    <p:extLst>
      <p:ext uri="{BB962C8B-B14F-4D97-AF65-F5344CB8AC3E}">
        <p14:creationId xmlns:p14="http://schemas.microsoft.com/office/powerpoint/2010/main" val="245566872"/>
      </p:ext>
    </p:extLst>
  </p:cSld>
  <p:clrMapOvr>
    <a:masterClrMapping/>
  </p:clrMapOvr>
</p:sld>
</file>

<file path=ppt/theme/theme1.xml><?xml version="1.0" encoding="utf-8"?>
<a:theme xmlns:a="http://schemas.openxmlformats.org/drawingml/2006/main" name="مسلك بخاري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مسلك بخاري</Template>
  <TotalTime>76</TotalTime>
  <Words>109</Words>
  <Application>Microsoft Office PowerPoint</Application>
  <PresentationFormat>شاشة عريضة</PresentationFormat>
  <Paragraphs>11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4" baseType="lpstr">
      <vt:lpstr>Arial</vt:lpstr>
      <vt:lpstr>Century Gothic</vt:lpstr>
      <vt:lpstr>مسلك بخاري</vt:lpstr>
      <vt:lpstr>لا تستعجل في تسليم ورقة الإجابة  وراجع جيدا</vt:lpstr>
      <vt:lpstr>لا تنس إحضار أدوات الاختبار مثل  مرسمة HB2  وقلم أزرق ومساحة  وآلة حاسبة</vt:lpstr>
      <vt:lpstr>ممنوع إحضار الجوال للمدرسة مهما كانت الأسباب وإذا احتجت الاتصال  توجه لإدارة المدرسة</vt:lpstr>
      <vt:lpstr>تجنب السهر  ونظم وقتك جيدا</vt:lpstr>
      <vt:lpstr>ظلل الدوائر بشكل واضح  ولا تستخدم المزيل</vt:lpstr>
      <vt:lpstr>لسلامتك بعد انتهاء الاختبار  عُد للمنزل فورا </vt:lpstr>
      <vt:lpstr>لا تترك أي سؤال بلا إجابة</vt:lpstr>
      <vt:lpstr>الغش حرام شرعا  وقد يكلفك الرسوب  في المادة</vt:lpstr>
      <vt:lpstr>عند شعورك بعارض صحي اطلب فورا الموجه الطلابي</vt:lpstr>
      <vt:lpstr>لا تُشغل نفسك بالجوال وبالألعاب الالكترونية فأيام الاختبارات معدودات</vt:lpstr>
      <vt:lpstr>دعاء صادق للجميع  بالتوفيق والسداد   " التوجيه الطلابي "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لا تستعجل في تسليم ورقة الإجابة  وراجع جيدا</dc:title>
  <dc:creator>ahmd saad</dc:creator>
  <cp:lastModifiedBy>ahmd saad</cp:lastModifiedBy>
  <cp:revision>11</cp:revision>
  <dcterms:created xsi:type="dcterms:W3CDTF">2022-11-19T04:48:08Z</dcterms:created>
  <dcterms:modified xsi:type="dcterms:W3CDTF">2022-11-19T06:12:13Z</dcterms:modified>
</cp:coreProperties>
</file>