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04" r:id="rId1"/>
  </p:sldMasterIdLst>
  <p:notesMasterIdLst>
    <p:notesMasterId r:id="rId23"/>
  </p:notesMasterIdLst>
  <p:handoutMasterIdLst>
    <p:handoutMasterId r:id="rId24"/>
  </p:handoutMasterIdLst>
  <p:sldIdLst>
    <p:sldId id="286" r:id="rId2"/>
    <p:sldId id="304" r:id="rId3"/>
    <p:sldId id="256" r:id="rId4"/>
    <p:sldId id="305" r:id="rId5"/>
    <p:sldId id="294" r:id="rId6"/>
    <p:sldId id="259" r:id="rId7"/>
    <p:sldId id="306" r:id="rId8"/>
    <p:sldId id="307" r:id="rId9"/>
    <p:sldId id="308" r:id="rId10"/>
    <p:sldId id="323" r:id="rId11"/>
    <p:sldId id="318" r:id="rId12"/>
    <p:sldId id="317" r:id="rId13"/>
    <p:sldId id="332" r:id="rId14"/>
    <p:sldId id="335" r:id="rId15"/>
    <p:sldId id="329" r:id="rId16"/>
    <p:sldId id="319" r:id="rId17"/>
    <p:sldId id="333" r:id="rId18"/>
    <p:sldId id="331" r:id="rId19"/>
    <p:sldId id="325" r:id="rId20"/>
    <p:sldId id="334" r:id="rId21"/>
    <p:sldId id="322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346" autoAdjust="0"/>
    <p:restoredTop sz="89508" autoAdjust="0"/>
  </p:normalViewPr>
  <p:slideViewPr>
    <p:cSldViewPr>
      <p:cViewPr varScale="1">
        <p:scale>
          <a:sx n="67" d="100"/>
          <a:sy n="67" d="100"/>
        </p:scale>
        <p:origin x="61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7B7EC-2988-4A21-B4C0-098A5E0F61B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71143CFE-10FA-4729-8742-48907F20D9D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Rectilinear Motion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(Problems Classifications)</a:t>
          </a:r>
        </a:p>
      </dgm:t>
    </dgm:pt>
    <dgm:pt modelId="{9EF85CFF-15B9-4476-9F33-31E82BF22C32}" type="parTrans" cxnId="{7CF86A32-D72B-4B8A-A5DD-7154168EA93B}">
      <dgm:prSet/>
      <dgm:spPr/>
      <dgm:t>
        <a:bodyPr/>
        <a:lstStyle/>
        <a:p>
          <a:pPr rtl="1"/>
          <a:endParaRPr lang="ar-SA"/>
        </a:p>
      </dgm:t>
    </dgm:pt>
    <dgm:pt modelId="{4536500A-6D06-4B35-86D7-DB69B4AF81E3}" type="sibTrans" cxnId="{7CF86A32-D72B-4B8A-A5DD-7154168EA93B}">
      <dgm:prSet/>
      <dgm:spPr/>
      <dgm:t>
        <a:bodyPr/>
        <a:lstStyle/>
        <a:p>
          <a:pPr rtl="1"/>
          <a:endParaRPr lang="ar-SA"/>
        </a:p>
      </dgm:t>
    </dgm:pt>
    <dgm:pt modelId="{90C931C7-E23C-4F14-BC3F-880891BA77D0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Given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v(t</a:t>
          </a: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a(t)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endParaRPr>
        </a:p>
      </dgm:t>
    </dgm:pt>
    <dgm:pt modelId="{56F09B59-A09B-4AE4-81CE-48E76C28ACA5}" type="parTrans" cxnId="{1DEF5E8E-4C24-4CEC-93D9-79D2554A58A4}">
      <dgm:prSet/>
      <dgm:spPr/>
      <dgm:t>
        <a:bodyPr/>
        <a:lstStyle/>
        <a:p>
          <a:pPr rtl="1"/>
          <a:endParaRPr lang="ar-SA"/>
        </a:p>
      </dgm:t>
    </dgm:pt>
    <dgm:pt modelId="{D01D4B44-3097-4389-8649-2AAE08BA20A6}" type="sibTrans" cxnId="{1DEF5E8E-4C24-4CEC-93D9-79D2554A58A4}">
      <dgm:prSet/>
      <dgm:spPr/>
      <dgm:t>
        <a:bodyPr/>
        <a:lstStyle/>
        <a:p>
          <a:pPr rtl="1"/>
          <a:endParaRPr lang="ar-SA"/>
        </a:p>
      </dgm:t>
    </dgm:pt>
    <dgm:pt modelId="{9EBE91D9-F993-4BFD-BE75-810DE870C0F9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Given </a:t>
          </a: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</a:t>
          </a:r>
        </a:p>
      </dgm:t>
    </dgm:pt>
    <dgm:pt modelId="{C4FDCA78-EB3F-4D25-A910-E5F3DC382EA0}" type="parTrans" cxnId="{CDA023D4-5F14-47D1-B515-393B64DDD02A}">
      <dgm:prSet/>
      <dgm:spPr/>
      <dgm:t>
        <a:bodyPr/>
        <a:lstStyle/>
        <a:p>
          <a:pPr rtl="1"/>
          <a:endParaRPr lang="ar-SA"/>
        </a:p>
      </dgm:t>
    </dgm:pt>
    <dgm:pt modelId="{1F3D2242-40C3-484A-B2F4-E89F83C197CF}" type="sibTrans" cxnId="{CDA023D4-5F14-47D1-B515-393B64DDD02A}">
      <dgm:prSet/>
      <dgm:spPr/>
      <dgm:t>
        <a:bodyPr/>
        <a:lstStyle/>
        <a:p>
          <a:pPr rtl="1"/>
          <a:endParaRPr lang="ar-SA"/>
        </a:p>
      </dgm:t>
    </dgm:pt>
    <dgm:pt modelId="{A627D444-9277-410C-A82A-184535A567F3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(t)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v(t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s(t)</a:t>
          </a:r>
          <a:endParaRPr kumimoji="0" 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E16DD97-5A7A-4356-832A-5E4054C6AE67}" type="parTrans" cxnId="{3EC6C7E5-A81E-40D7-8B3D-1F358A84AF54}">
      <dgm:prSet/>
      <dgm:spPr/>
      <dgm:t>
        <a:bodyPr/>
        <a:lstStyle/>
        <a:p>
          <a:pPr rtl="1"/>
          <a:endParaRPr lang="ar-SA"/>
        </a:p>
      </dgm:t>
    </dgm:pt>
    <dgm:pt modelId="{F544A1EE-ADE4-4B1D-B9B0-EED34427D363}" type="sibTrans" cxnId="{3EC6C7E5-A81E-40D7-8B3D-1F358A84AF54}">
      <dgm:prSet/>
      <dgm:spPr/>
      <dgm:t>
        <a:bodyPr/>
        <a:lstStyle/>
        <a:p>
          <a:pPr rtl="1"/>
          <a:endParaRPr lang="ar-SA"/>
        </a:p>
      </dgm:t>
    </dgm:pt>
    <dgm:pt modelId="{31F84F16-0BD0-4D95-957F-1EA030638C83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(v)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v(t</a:t>
          </a: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or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v(s</a:t>
          </a: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s(t)</a:t>
          </a:r>
        </a:p>
      </dgm:t>
    </dgm:pt>
    <dgm:pt modelId="{EF8B9319-43CB-4E23-AE1C-D2EEA739E15F}" type="parTrans" cxnId="{F149E4E7-DA97-4746-9AD6-83E5ED47C4D3}">
      <dgm:prSet/>
      <dgm:spPr/>
      <dgm:t>
        <a:bodyPr/>
        <a:lstStyle/>
        <a:p>
          <a:pPr rtl="1"/>
          <a:endParaRPr lang="ar-SA"/>
        </a:p>
      </dgm:t>
    </dgm:pt>
    <dgm:pt modelId="{AB34D624-A9B1-473C-8B80-9F7B1D340E80}" type="sibTrans" cxnId="{F149E4E7-DA97-4746-9AD6-83E5ED47C4D3}">
      <dgm:prSet/>
      <dgm:spPr/>
      <dgm:t>
        <a:bodyPr/>
        <a:lstStyle/>
        <a:p>
          <a:pPr rtl="1"/>
          <a:endParaRPr lang="ar-SA"/>
        </a:p>
      </dgm:t>
    </dgm:pt>
    <dgm:pt modelId="{B16A0F8B-4CEF-4B50-957E-D3CE8716B996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(s)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v(s</a:t>
          </a: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s(t)</a:t>
          </a: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5E741B2-2789-4773-B694-0BB6D685CB2F}" type="parTrans" cxnId="{213AA77A-E7F0-4E28-8DE0-50C35D45566E}">
      <dgm:prSet/>
      <dgm:spPr/>
      <dgm:t>
        <a:bodyPr/>
        <a:lstStyle/>
        <a:p>
          <a:pPr rtl="1"/>
          <a:endParaRPr lang="ar-SA"/>
        </a:p>
      </dgm:t>
    </dgm:pt>
    <dgm:pt modelId="{C7DA86BB-1082-484C-9E66-1A1B920EA77C}" type="sibTrans" cxnId="{213AA77A-E7F0-4E28-8DE0-50C35D45566E}">
      <dgm:prSet/>
      <dgm:spPr/>
      <dgm:t>
        <a:bodyPr/>
        <a:lstStyle/>
        <a:p>
          <a:pPr rtl="1"/>
          <a:endParaRPr lang="ar-SA"/>
        </a:p>
      </dgm:t>
    </dgm:pt>
    <dgm:pt modelId="{6B5A5ACA-380C-4077-B833-61274A905944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= </a:t>
          </a: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constant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6D9AD151-A8F3-42DC-AAD5-BBF5EC1B1614}" type="parTrans" cxnId="{258C478E-D3DB-41E8-BF82-24B0E1217D63}">
      <dgm:prSet/>
      <dgm:spPr/>
      <dgm:t>
        <a:bodyPr/>
        <a:lstStyle/>
        <a:p>
          <a:pPr rtl="1"/>
          <a:endParaRPr lang="ar-SA"/>
        </a:p>
      </dgm:t>
    </dgm:pt>
    <dgm:pt modelId="{F5F24D7B-0DFB-4B36-950B-4155F056CB75}" type="sibTrans" cxnId="{258C478E-D3DB-41E8-BF82-24B0E1217D63}">
      <dgm:prSet/>
      <dgm:spPr/>
      <dgm:t>
        <a:bodyPr/>
        <a:lstStyle/>
        <a:p>
          <a:pPr rtl="1"/>
          <a:endParaRPr lang="ar-SA"/>
        </a:p>
      </dgm:t>
    </dgm:pt>
    <dgm:pt modelId="{C858CC54-0AD1-4176-92AE-EE11F0C611A5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Given </a:t>
          </a: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</a:t>
          </a:r>
        </a:p>
      </dgm:t>
    </dgm:pt>
    <dgm:pt modelId="{894F882F-5CAF-4AFB-8D37-FDBF0696ECEB}" type="parTrans" cxnId="{CA21C30B-537D-496F-B625-2D4EA973CB36}">
      <dgm:prSet/>
      <dgm:spPr/>
      <dgm:t>
        <a:bodyPr/>
        <a:lstStyle/>
        <a:p>
          <a:pPr rtl="1"/>
          <a:endParaRPr lang="ar-SA"/>
        </a:p>
      </dgm:t>
    </dgm:pt>
    <dgm:pt modelId="{BA645EFB-351B-43B4-ADB9-F6605D3325B8}" type="sibTrans" cxnId="{CA21C30B-537D-496F-B625-2D4EA973CB36}">
      <dgm:prSet/>
      <dgm:spPr/>
      <dgm:t>
        <a:bodyPr/>
        <a:lstStyle/>
        <a:p>
          <a:pPr rtl="1"/>
          <a:endParaRPr lang="ar-SA"/>
        </a:p>
      </dgm:t>
    </dgm:pt>
    <dgm:pt modelId="{6012E61D-1697-4024-8957-D8A395D96117}" type="asst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 (t)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</a:t>
          </a:r>
          <a:r>
            <a: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a(t)</a:t>
          </a: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9EBA575-CE3D-4CA7-B713-E8D6A528B49F}" type="parTrans" cxnId="{CB2DE65D-178A-4DF5-99FF-4167E202C240}">
      <dgm:prSet/>
      <dgm:spPr/>
      <dgm:t>
        <a:bodyPr/>
        <a:lstStyle/>
        <a:p>
          <a:pPr rtl="1"/>
          <a:endParaRPr lang="ar-SA"/>
        </a:p>
      </dgm:t>
    </dgm:pt>
    <dgm:pt modelId="{9A3A86CB-BD5D-4E02-89E5-16B57C4EE450}" type="sibTrans" cxnId="{CB2DE65D-178A-4DF5-99FF-4167E202C240}">
      <dgm:prSet/>
      <dgm:spPr/>
      <dgm:t>
        <a:bodyPr/>
        <a:lstStyle/>
        <a:p>
          <a:pPr rtl="1"/>
          <a:endParaRPr lang="ar-SA"/>
        </a:p>
      </dgm:t>
    </dgm:pt>
    <dgm:pt modelId="{BE212633-793A-4A69-8CB8-0D2C7AD9AD7C}" type="asst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 = </a:t>
          </a:r>
          <a:r>
            <a:rPr kumimoji="0" 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constant</a:t>
          </a:r>
        </a:p>
      </dgm:t>
    </dgm:pt>
    <dgm:pt modelId="{B64EC22A-594D-476E-B51C-B5AFB95BE14C}" type="parTrans" cxnId="{8F29F997-8C64-4A5E-80B1-E2C661709C8B}">
      <dgm:prSet/>
      <dgm:spPr/>
      <dgm:t>
        <a:bodyPr/>
        <a:lstStyle/>
        <a:p>
          <a:pPr rtl="1"/>
          <a:endParaRPr lang="ar-SA"/>
        </a:p>
      </dgm:t>
    </dgm:pt>
    <dgm:pt modelId="{F24E35A2-06A9-4DC8-9E30-8CBA6DEE7F0C}" type="sibTrans" cxnId="{8F29F997-8C64-4A5E-80B1-E2C661709C8B}">
      <dgm:prSet/>
      <dgm:spPr/>
      <dgm:t>
        <a:bodyPr/>
        <a:lstStyle/>
        <a:p>
          <a:pPr rtl="1"/>
          <a:endParaRPr lang="ar-SA"/>
        </a:p>
      </dgm:t>
    </dgm:pt>
    <dgm:pt modelId="{779C1F11-C428-4B26-A00F-3B65B2054B66}" type="pres">
      <dgm:prSet presAssocID="{5B07B7EC-2988-4A21-B4C0-098A5E0F61B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D62E25-C563-49A1-B595-166154BE4CAB}" type="pres">
      <dgm:prSet presAssocID="{71143CFE-10FA-4729-8742-48907F20D9D4}" presName="hierRoot1" presStyleCnt="0">
        <dgm:presLayoutVars>
          <dgm:hierBranch/>
        </dgm:presLayoutVars>
      </dgm:prSet>
      <dgm:spPr/>
    </dgm:pt>
    <dgm:pt modelId="{98F265DE-7D94-4AE8-85FB-E854A018843F}" type="pres">
      <dgm:prSet presAssocID="{71143CFE-10FA-4729-8742-48907F20D9D4}" presName="rootComposite1" presStyleCnt="0"/>
      <dgm:spPr/>
    </dgm:pt>
    <dgm:pt modelId="{EA2D94D2-D55D-4ABD-B844-DA05EA224B4F}" type="pres">
      <dgm:prSet presAssocID="{71143CFE-10FA-4729-8742-48907F20D9D4}" presName="rootText1" presStyleLbl="node0" presStyleIdx="0" presStyleCnt="1" custScaleX="231257" custScaleY="55886" custLinFactNeighborX="27999" custLinFactNeighborY="-66948">
        <dgm:presLayoutVars>
          <dgm:chPref val="3"/>
        </dgm:presLayoutVars>
      </dgm:prSet>
      <dgm:spPr/>
    </dgm:pt>
    <dgm:pt modelId="{02D6F8D7-ECBD-4221-8D3C-B1FF80D35E82}" type="pres">
      <dgm:prSet presAssocID="{71143CFE-10FA-4729-8742-48907F20D9D4}" presName="rootConnector1" presStyleLbl="node1" presStyleIdx="0" presStyleCnt="0"/>
      <dgm:spPr/>
    </dgm:pt>
    <dgm:pt modelId="{FBCE36A1-6A7F-4D7F-80D4-C9E50328A43C}" type="pres">
      <dgm:prSet presAssocID="{71143CFE-10FA-4729-8742-48907F20D9D4}" presName="hierChild2" presStyleCnt="0"/>
      <dgm:spPr/>
    </dgm:pt>
    <dgm:pt modelId="{59307BBB-C5E8-42AF-9EB2-5D1452F5E803}" type="pres">
      <dgm:prSet presAssocID="{56F09B59-A09B-4AE4-81CE-48E76C28ACA5}" presName="Name35" presStyleLbl="parChTrans1D2" presStyleIdx="0" presStyleCnt="3"/>
      <dgm:spPr/>
    </dgm:pt>
    <dgm:pt modelId="{C7839E45-093E-4E73-BB33-D6C5C9844D1D}" type="pres">
      <dgm:prSet presAssocID="{90C931C7-E23C-4F14-BC3F-880891BA77D0}" presName="hierRoot2" presStyleCnt="0">
        <dgm:presLayoutVars>
          <dgm:hierBranch/>
        </dgm:presLayoutVars>
      </dgm:prSet>
      <dgm:spPr/>
    </dgm:pt>
    <dgm:pt modelId="{19D30ACA-D9CB-4665-97D3-D3B725334BFD}" type="pres">
      <dgm:prSet presAssocID="{90C931C7-E23C-4F14-BC3F-880891BA77D0}" presName="rootComposite" presStyleCnt="0"/>
      <dgm:spPr/>
    </dgm:pt>
    <dgm:pt modelId="{680BF343-DAAD-4ADB-86CE-52CF1547136B}" type="pres">
      <dgm:prSet presAssocID="{90C931C7-E23C-4F14-BC3F-880891BA77D0}" presName="rootText" presStyleLbl="node2" presStyleIdx="0" presStyleCnt="3" custScaleX="116485" custScaleY="77424" custLinFactNeighborX="9607" custLinFactNeighborY="-64761">
        <dgm:presLayoutVars>
          <dgm:chPref val="3"/>
        </dgm:presLayoutVars>
      </dgm:prSet>
      <dgm:spPr/>
    </dgm:pt>
    <dgm:pt modelId="{1C24723F-5372-4616-83F7-4CB905CE3A56}" type="pres">
      <dgm:prSet presAssocID="{90C931C7-E23C-4F14-BC3F-880891BA77D0}" presName="rootConnector" presStyleLbl="node2" presStyleIdx="0" presStyleCnt="3"/>
      <dgm:spPr/>
    </dgm:pt>
    <dgm:pt modelId="{F392874E-CAEC-4A90-8799-404B98F7F473}" type="pres">
      <dgm:prSet presAssocID="{90C931C7-E23C-4F14-BC3F-880891BA77D0}" presName="hierChild4" presStyleCnt="0"/>
      <dgm:spPr/>
    </dgm:pt>
    <dgm:pt modelId="{D3E75A2D-AEBA-4CF9-A5EC-884076397863}" type="pres">
      <dgm:prSet presAssocID="{90C931C7-E23C-4F14-BC3F-880891BA77D0}" presName="hierChild5" presStyleCnt="0"/>
      <dgm:spPr/>
    </dgm:pt>
    <dgm:pt modelId="{F00E3DC6-687D-45CB-8DA2-F8EAFC6B1F14}" type="pres">
      <dgm:prSet presAssocID="{C4FDCA78-EB3F-4D25-A910-E5F3DC382EA0}" presName="Name35" presStyleLbl="parChTrans1D2" presStyleIdx="1" presStyleCnt="3"/>
      <dgm:spPr/>
    </dgm:pt>
    <dgm:pt modelId="{9C845A3F-536C-4117-9122-94084922D2F7}" type="pres">
      <dgm:prSet presAssocID="{9EBE91D9-F993-4BFD-BE75-810DE870C0F9}" presName="hierRoot2" presStyleCnt="0">
        <dgm:presLayoutVars>
          <dgm:hierBranch/>
        </dgm:presLayoutVars>
      </dgm:prSet>
      <dgm:spPr/>
    </dgm:pt>
    <dgm:pt modelId="{B3C72D94-40BD-4D52-8C0A-9DD1BD409F07}" type="pres">
      <dgm:prSet presAssocID="{9EBE91D9-F993-4BFD-BE75-810DE870C0F9}" presName="rootComposite" presStyleCnt="0"/>
      <dgm:spPr/>
    </dgm:pt>
    <dgm:pt modelId="{0A90DDD5-8750-46BA-A658-0EEEDE4DB17E}" type="pres">
      <dgm:prSet presAssocID="{9EBE91D9-F993-4BFD-BE75-810DE870C0F9}" presName="rootText" presStyleLbl="node2" presStyleIdx="1" presStyleCnt="3" custScaleY="41365" custLinFactNeighborX="45745" custLinFactNeighborY="-47551">
        <dgm:presLayoutVars>
          <dgm:chPref val="3"/>
        </dgm:presLayoutVars>
      </dgm:prSet>
      <dgm:spPr/>
    </dgm:pt>
    <dgm:pt modelId="{EEDE7CE3-5C06-401F-B726-41047FF2ED9D}" type="pres">
      <dgm:prSet presAssocID="{9EBE91D9-F993-4BFD-BE75-810DE870C0F9}" presName="rootConnector" presStyleLbl="node2" presStyleIdx="1" presStyleCnt="3"/>
      <dgm:spPr/>
    </dgm:pt>
    <dgm:pt modelId="{C67E1B52-4437-4D16-A3F9-8266D19A3B52}" type="pres">
      <dgm:prSet presAssocID="{9EBE91D9-F993-4BFD-BE75-810DE870C0F9}" presName="hierChild4" presStyleCnt="0"/>
      <dgm:spPr/>
    </dgm:pt>
    <dgm:pt modelId="{2AF6C2AD-5EC3-4E5A-8721-0111598EFF07}" type="pres">
      <dgm:prSet presAssocID="{9EBE91D9-F993-4BFD-BE75-810DE870C0F9}" presName="hierChild5" presStyleCnt="0"/>
      <dgm:spPr/>
    </dgm:pt>
    <dgm:pt modelId="{4955BEE9-3C6A-4E3C-AD71-306DAC5FBA22}" type="pres">
      <dgm:prSet presAssocID="{CE16DD97-5A7A-4356-832A-5E4054C6AE67}" presName="Name111" presStyleLbl="parChTrans1D3" presStyleIdx="0" presStyleCnt="6"/>
      <dgm:spPr/>
    </dgm:pt>
    <dgm:pt modelId="{CBC84814-F398-4B40-8D27-8FCD94F48FA9}" type="pres">
      <dgm:prSet presAssocID="{A627D444-9277-410C-A82A-184535A567F3}" presName="hierRoot3" presStyleCnt="0">
        <dgm:presLayoutVars>
          <dgm:hierBranch/>
        </dgm:presLayoutVars>
      </dgm:prSet>
      <dgm:spPr/>
    </dgm:pt>
    <dgm:pt modelId="{E5CC95A2-4E3C-4442-A185-FEE6AA366994}" type="pres">
      <dgm:prSet presAssocID="{A627D444-9277-410C-A82A-184535A567F3}" presName="rootComposite3" presStyleCnt="0"/>
      <dgm:spPr/>
    </dgm:pt>
    <dgm:pt modelId="{A2D42B5A-2157-4082-AAB7-3BD9121EC9C2}" type="pres">
      <dgm:prSet presAssocID="{A627D444-9277-410C-A82A-184535A567F3}" presName="rootText3" presStyleLbl="asst2" presStyleIdx="0" presStyleCnt="6" custScaleY="50372" custLinFactNeighborX="-53525" custLinFactNeighborY="-39179">
        <dgm:presLayoutVars>
          <dgm:chPref val="3"/>
        </dgm:presLayoutVars>
      </dgm:prSet>
      <dgm:spPr/>
    </dgm:pt>
    <dgm:pt modelId="{FBCD741F-22DE-45C7-AC53-2CF1747CE0ED}" type="pres">
      <dgm:prSet presAssocID="{A627D444-9277-410C-A82A-184535A567F3}" presName="rootConnector3" presStyleLbl="asst2" presStyleIdx="0" presStyleCnt="6"/>
      <dgm:spPr/>
    </dgm:pt>
    <dgm:pt modelId="{12798C4C-841B-4DD0-A3B3-39AF6AA3BC23}" type="pres">
      <dgm:prSet presAssocID="{A627D444-9277-410C-A82A-184535A567F3}" presName="hierChild6" presStyleCnt="0"/>
      <dgm:spPr/>
    </dgm:pt>
    <dgm:pt modelId="{8F5CDABD-7C74-4B12-8AAF-E9E2266B6EF6}" type="pres">
      <dgm:prSet presAssocID="{A627D444-9277-410C-A82A-184535A567F3}" presName="hierChild7" presStyleCnt="0"/>
      <dgm:spPr/>
    </dgm:pt>
    <dgm:pt modelId="{D7436C75-847A-41B3-A570-5843B326B40C}" type="pres">
      <dgm:prSet presAssocID="{EF8B9319-43CB-4E23-AE1C-D2EEA739E15F}" presName="Name111" presStyleLbl="parChTrans1D3" presStyleIdx="1" presStyleCnt="6"/>
      <dgm:spPr/>
    </dgm:pt>
    <dgm:pt modelId="{CB332CDE-A6B1-4A55-A20C-9F35B0F42E3D}" type="pres">
      <dgm:prSet presAssocID="{31F84F16-0BD0-4D95-957F-1EA030638C83}" presName="hierRoot3" presStyleCnt="0">
        <dgm:presLayoutVars>
          <dgm:hierBranch/>
        </dgm:presLayoutVars>
      </dgm:prSet>
      <dgm:spPr/>
    </dgm:pt>
    <dgm:pt modelId="{24F4CE57-7BB8-4512-B8DA-48F61DD6FBEE}" type="pres">
      <dgm:prSet presAssocID="{31F84F16-0BD0-4D95-957F-1EA030638C83}" presName="rootComposite3" presStyleCnt="0"/>
      <dgm:spPr/>
    </dgm:pt>
    <dgm:pt modelId="{14B3BD66-21CA-4638-8A1E-A58A0195953A}" type="pres">
      <dgm:prSet presAssocID="{31F84F16-0BD0-4D95-957F-1EA030638C83}" presName="rootText3" presStyleLbl="asst2" presStyleIdx="1" presStyleCnt="6" custScaleY="87965" custLinFactNeighborX="60432" custLinFactNeighborY="-29436">
        <dgm:presLayoutVars>
          <dgm:chPref val="3"/>
        </dgm:presLayoutVars>
      </dgm:prSet>
      <dgm:spPr/>
    </dgm:pt>
    <dgm:pt modelId="{CDCF2378-25A4-48B0-94DD-32D8CA1EA059}" type="pres">
      <dgm:prSet presAssocID="{31F84F16-0BD0-4D95-957F-1EA030638C83}" presName="rootConnector3" presStyleLbl="asst2" presStyleIdx="1" presStyleCnt="6"/>
      <dgm:spPr/>
    </dgm:pt>
    <dgm:pt modelId="{49F63B2A-2B1F-46B5-8B8D-E609D9812194}" type="pres">
      <dgm:prSet presAssocID="{31F84F16-0BD0-4D95-957F-1EA030638C83}" presName="hierChild6" presStyleCnt="0"/>
      <dgm:spPr/>
    </dgm:pt>
    <dgm:pt modelId="{63308713-7669-4E00-887E-0DF0CED19432}" type="pres">
      <dgm:prSet presAssocID="{31F84F16-0BD0-4D95-957F-1EA030638C83}" presName="hierChild7" presStyleCnt="0"/>
      <dgm:spPr/>
    </dgm:pt>
    <dgm:pt modelId="{C95DBF97-33F6-4B84-84C8-8B897075C288}" type="pres">
      <dgm:prSet presAssocID="{35E741B2-2789-4773-B694-0BB6D685CB2F}" presName="Name111" presStyleLbl="parChTrans1D3" presStyleIdx="2" presStyleCnt="6"/>
      <dgm:spPr/>
    </dgm:pt>
    <dgm:pt modelId="{79C74FC7-EE0C-4B8C-A76E-9598B63C4DE6}" type="pres">
      <dgm:prSet presAssocID="{B16A0F8B-4CEF-4B50-957E-D3CE8716B996}" presName="hierRoot3" presStyleCnt="0">
        <dgm:presLayoutVars>
          <dgm:hierBranch/>
        </dgm:presLayoutVars>
      </dgm:prSet>
      <dgm:spPr/>
    </dgm:pt>
    <dgm:pt modelId="{AE42B04B-9E54-4D4C-8E06-AF14713A47E1}" type="pres">
      <dgm:prSet presAssocID="{B16A0F8B-4CEF-4B50-957E-D3CE8716B996}" presName="rootComposite3" presStyleCnt="0"/>
      <dgm:spPr/>
    </dgm:pt>
    <dgm:pt modelId="{78EFB87E-8493-479B-ABC0-FAEC09B3E872}" type="pres">
      <dgm:prSet presAssocID="{B16A0F8B-4CEF-4B50-957E-D3CE8716B996}" presName="rootText3" presStyleLbl="asst2" presStyleIdx="2" presStyleCnt="6" custScaleY="64671" custLinFactNeighborX="-53525" custLinFactNeighborY="-4861">
        <dgm:presLayoutVars>
          <dgm:chPref val="3"/>
        </dgm:presLayoutVars>
      </dgm:prSet>
      <dgm:spPr/>
    </dgm:pt>
    <dgm:pt modelId="{C1A767EB-2C8F-4BFD-B515-DC5961700DA8}" type="pres">
      <dgm:prSet presAssocID="{B16A0F8B-4CEF-4B50-957E-D3CE8716B996}" presName="rootConnector3" presStyleLbl="asst2" presStyleIdx="2" presStyleCnt="6"/>
      <dgm:spPr/>
    </dgm:pt>
    <dgm:pt modelId="{5A299FC1-50B3-4EAD-B453-17AFA612E62F}" type="pres">
      <dgm:prSet presAssocID="{B16A0F8B-4CEF-4B50-957E-D3CE8716B996}" presName="hierChild6" presStyleCnt="0"/>
      <dgm:spPr/>
    </dgm:pt>
    <dgm:pt modelId="{06AB1EE8-3F29-4228-BDBD-AFB84AEDDB24}" type="pres">
      <dgm:prSet presAssocID="{B16A0F8B-4CEF-4B50-957E-D3CE8716B996}" presName="hierChild7" presStyleCnt="0"/>
      <dgm:spPr/>
    </dgm:pt>
    <dgm:pt modelId="{4A2AAC2D-9672-40F6-AD3F-FFB31B02705E}" type="pres">
      <dgm:prSet presAssocID="{6D9AD151-A8F3-42DC-AAD5-BBF5EC1B1614}" presName="Name111" presStyleLbl="parChTrans1D3" presStyleIdx="3" presStyleCnt="6"/>
      <dgm:spPr/>
    </dgm:pt>
    <dgm:pt modelId="{10CBFDF4-5480-478C-91D7-8BC394C4E91A}" type="pres">
      <dgm:prSet presAssocID="{6B5A5ACA-380C-4077-B833-61274A905944}" presName="hierRoot3" presStyleCnt="0">
        <dgm:presLayoutVars>
          <dgm:hierBranch/>
        </dgm:presLayoutVars>
      </dgm:prSet>
      <dgm:spPr/>
    </dgm:pt>
    <dgm:pt modelId="{11E6F559-4E7E-4C27-B616-BD656E6ED260}" type="pres">
      <dgm:prSet presAssocID="{6B5A5ACA-380C-4077-B833-61274A905944}" presName="rootComposite3" presStyleCnt="0"/>
      <dgm:spPr/>
    </dgm:pt>
    <dgm:pt modelId="{FBC6BA73-8E39-4861-8611-CE0D22AC5082}" type="pres">
      <dgm:prSet presAssocID="{6B5A5ACA-380C-4077-B833-61274A905944}" presName="rootText3" presStyleLbl="asst2" presStyleIdx="3" presStyleCnt="6" custScaleY="45875" custLinFactNeighborX="60432" custLinFactNeighborY="51529">
        <dgm:presLayoutVars>
          <dgm:chPref val="3"/>
        </dgm:presLayoutVars>
      </dgm:prSet>
      <dgm:spPr/>
    </dgm:pt>
    <dgm:pt modelId="{044B0772-9335-4CD2-9EDC-B92630C3B128}" type="pres">
      <dgm:prSet presAssocID="{6B5A5ACA-380C-4077-B833-61274A905944}" presName="rootConnector3" presStyleLbl="asst2" presStyleIdx="3" presStyleCnt="6"/>
      <dgm:spPr/>
    </dgm:pt>
    <dgm:pt modelId="{C60F84CB-1193-4F8F-A1D0-E1AA210EB83E}" type="pres">
      <dgm:prSet presAssocID="{6B5A5ACA-380C-4077-B833-61274A905944}" presName="hierChild6" presStyleCnt="0"/>
      <dgm:spPr/>
    </dgm:pt>
    <dgm:pt modelId="{D74A8D7C-4060-461B-8212-8B8DF7603B72}" type="pres">
      <dgm:prSet presAssocID="{6B5A5ACA-380C-4077-B833-61274A905944}" presName="hierChild7" presStyleCnt="0"/>
      <dgm:spPr/>
    </dgm:pt>
    <dgm:pt modelId="{2A736F82-3D58-4EB7-B987-0B600858236A}" type="pres">
      <dgm:prSet presAssocID="{894F882F-5CAF-4AFB-8D37-FDBF0696ECEB}" presName="Name35" presStyleLbl="parChTrans1D2" presStyleIdx="2" presStyleCnt="3"/>
      <dgm:spPr/>
    </dgm:pt>
    <dgm:pt modelId="{18F651B7-AA77-4BED-91E8-CE7924CBC0E0}" type="pres">
      <dgm:prSet presAssocID="{C858CC54-0AD1-4176-92AE-EE11F0C611A5}" presName="hierRoot2" presStyleCnt="0">
        <dgm:presLayoutVars>
          <dgm:hierBranch/>
        </dgm:presLayoutVars>
      </dgm:prSet>
      <dgm:spPr/>
    </dgm:pt>
    <dgm:pt modelId="{FABB1852-2685-43DD-82CD-8B032F95338E}" type="pres">
      <dgm:prSet presAssocID="{C858CC54-0AD1-4176-92AE-EE11F0C611A5}" presName="rootComposite" presStyleCnt="0"/>
      <dgm:spPr/>
    </dgm:pt>
    <dgm:pt modelId="{F729D834-285F-4908-AB24-425B57B72EDE}" type="pres">
      <dgm:prSet presAssocID="{C858CC54-0AD1-4176-92AE-EE11F0C611A5}" presName="rootText" presStyleLbl="node2" presStyleIdx="2" presStyleCnt="3" custScaleX="40974" custLinFactNeighborX="79332" custLinFactNeighborY="-61453">
        <dgm:presLayoutVars>
          <dgm:chPref val="3"/>
        </dgm:presLayoutVars>
      </dgm:prSet>
      <dgm:spPr/>
    </dgm:pt>
    <dgm:pt modelId="{D5735327-0D74-4DFC-8F55-534D7E649365}" type="pres">
      <dgm:prSet presAssocID="{C858CC54-0AD1-4176-92AE-EE11F0C611A5}" presName="rootConnector" presStyleLbl="node2" presStyleIdx="2" presStyleCnt="3"/>
      <dgm:spPr/>
    </dgm:pt>
    <dgm:pt modelId="{6F9FB941-812D-4703-9721-51C5795C9A1B}" type="pres">
      <dgm:prSet presAssocID="{C858CC54-0AD1-4176-92AE-EE11F0C611A5}" presName="hierChild4" presStyleCnt="0"/>
      <dgm:spPr/>
    </dgm:pt>
    <dgm:pt modelId="{A00D543D-8E3C-4E16-AC85-5EC674E186C4}" type="pres">
      <dgm:prSet presAssocID="{C858CC54-0AD1-4176-92AE-EE11F0C611A5}" presName="hierChild5" presStyleCnt="0"/>
      <dgm:spPr/>
    </dgm:pt>
    <dgm:pt modelId="{3AC46F6B-B146-44E1-8883-9D3C70661E40}" type="pres">
      <dgm:prSet presAssocID="{A9EBA575-CE3D-4CA7-B713-E8D6A528B49F}" presName="Name111" presStyleLbl="parChTrans1D3" presStyleIdx="4" presStyleCnt="6"/>
      <dgm:spPr/>
    </dgm:pt>
    <dgm:pt modelId="{0E1E2DEB-31D0-47FD-96EB-5449B4666B49}" type="pres">
      <dgm:prSet presAssocID="{6012E61D-1697-4024-8957-D8A395D96117}" presName="hierRoot3" presStyleCnt="0">
        <dgm:presLayoutVars>
          <dgm:hierBranch/>
        </dgm:presLayoutVars>
      </dgm:prSet>
      <dgm:spPr/>
    </dgm:pt>
    <dgm:pt modelId="{E786BAA3-C773-4E3E-B4D9-2767D052A602}" type="pres">
      <dgm:prSet presAssocID="{6012E61D-1697-4024-8957-D8A395D96117}" presName="rootComposite3" presStyleCnt="0"/>
      <dgm:spPr/>
    </dgm:pt>
    <dgm:pt modelId="{03E12502-33C7-4D39-A6ED-B1661F3492A6}" type="pres">
      <dgm:prSet presAssocID="{6012E61D-1697-4024-8957-D8A395D96117}" presName="rootText3" presStyleLbl="asst2" presStyleIdx="4" presStyleCnt="6" custScaleX="109742" custScaleY="69170" custLinFactNeighborX="85105" custLinFactNeighborY="-72999">
        <dgm:presLayoutVars>
          <dgm:chPref val="3"/>
        </dgm:presLayoutVars>
      </dgm:prSet>
      <dgm:spPr/>
    </dgm:pt>
    <dgm:pt modelId="{BE259D39-8118-4956-A752-5D53819788CF}" type="pres">
      <dgm:prSet presAssocID="{6012E61D-1697-4024-8957-D8A395D96117}" presName="rootConnector3" presStyleLbl="asst2" presStyleIdx="4" presStyleCnt="6"/>
      <dgm:spPr/>
    </dgm:pt>
    <dgm:pt modelId="{D4E54247-8AB3-42EC-B4A8-78E61EE8994F}" type="pres">
      <dgm:prSet presAssocID="{6012E61D-1697-4024-8957-D8A395D96117}" presName="hierChild6" presStyleCnt="0"/>
      <dgm:spPr/>
    </dgm:pt>
    <dgm:pt modelId="{06EE7CA9-BB6D-4A8C-9BE9-AC110F501542}" type="pres">
      <dgm:prSet presAssocID="{6012E61D-1697-4024-8957-D8A395D96117}" presName="hierChild7" presStyleCnt="0"/>
      <dgm:spPr/>
    </dgm:pt>
    <dgm:pt modelId="{1C6B0AC8-460A-46F3-96C3-E1818086913A}" type="pres">
      <dgm:prSet presAssocID="{B64EC22A-594D-476E-B51C-B5AFB95BE14C}" presName="Name111" presStyleLbl="parChTrans1D3" presStyleIdx="5" presStyleCnt="6"/>
      <dgm:spPr/>
    </dgm:pt>
    <dgm:pt modelId="{DCC3AC48-4C0F-43E9-9B1E-7C70A4C2FE2B}" type="pres">
      <dgm:prSet presAssocID="{BE212633-793A-4A69-8CB8-0D2C7AD9AD7C}" presName="hierRoot3" presStyleCnt="0">
        <dgm:presLayoutVars>
          <dgm:hierBranch/>
        </dgm:presLayoutVars>
      </dgm:prSet>
      <dgm:spPr/>
    </dgm:pt>
    <dgm:pt modelId="{68338423-6450-4570-9A19-116CBF01D390}" type="pres">
      <dgm:prSet presAssocID="{BE212633-793A-4A69-8CB8-0D2C7AD9AD7C}" presName="rootComposite3" presStyleCnt="0"/>
      <dgm:spPr/>
    </dgm:pt>
    <dgm:pt modelId="{4C222CE1-DD85-4B68-B993-D39B9A69ADAC}" type="pres">
      <dgm:prSet presAssocID="{BE212633-793A-4A69-8CB8-0D2C7AD9AD7C}" presName="rootText3" presStyleLbl="asst2" presStyleIdx="5" presStyleCnt="6" custScaleY="50372" custLinFactY="37143" custLinFactNeighborX="-36239" custLinFactNeighborY="100000">
        <dgm:presLayoutVars>
          <dgm:chPref val="3"/>
        </dgm:presLayoutVars>
      </dgm:prSet>
      <dgm:spPr/>
    </dgm:pt>
    <dgm:pt modelId="{61131F30-97D7-4D79-9426-43792C9C8DB1}" type="pres">
      <dgm:prSet presAssocID="{BE212633-793A-4A69-8CB8-0D2C7AD9AD7C}" presName="rootConnector3" presStyleLbl="asst2" presStyleIdx="5" presStyleCnt="6"/>
      <dgm:spPr/>
    </dgm:pt>
    <dgm:pt modelId="{97C337E3-EB86-429F-8F67-D3F5FF4F47D3}" type="pres">
      <dgm:prSet presAssocID="{BE212633-793A-4A69-8CB8-0D2C7AD9AD7C}" presName="hierChild6" presStyleCnt="0"/>
      <dgm:spPr/>
    </dgm:pt>
    <dgm:pt modelId="{1FED09F2-19FF-4BD9-9CA3-177711058316}" type="pres">
      <dgm:prSet presAssocID="{BE212633-793A-4A69-8CB8-0D2C7AD9AD7C}" presName="hierChild7" presStyleCnt="0"/>
      <dgm:spPr/>
    </dgm:pt>
    <dgm:pt modelId="{756BEC27-0796-4CB6-B6C6-001317D26D81}" type="pres">
      <dgm:prSet presAssocID="{71143CFE-10FA-4729-8742-48907F20D9D4}" presName="hierChild3" presStyleCnt="0"/>
      <dgm:spPr/>
    </dgm:pt>
  </dgm:ptLst>
  <dgm:cxnLst>
    <dgm:cxn modelId="{7BAE310B-8924-D14A-8711-431B84738CDF}" type="presOf" srcId="{C4FDCA78-EB3F-4D25-A910-E5F3DC382EA0}" destId="{F00E3DC6-687D-45CB-8DA2-F8EAFC6B1F14}" srcOrd="0" destOrd="0" presId="urn:microsoft.com/office/officeart/2005/8/layout/orgChart1"/>
    <dgm:cxn modelId="{CA21C30B-537D-496F-B625-2D4EA973CB36}" srcId="{71143CFE-10FA-4729-8742-48907F20D9D4}" destId="{C858CC54-0AD1-4176-92AE-EE11F0C611A5}" srcOrd="2" destOrd="0" parTransId="{894F882F-5CAF-4AFB-8D37-FDBF0696ECEB}" sibTransId="{BA645EFB-351B-43B4-ADB9-F6605D3325B8}"/>
    <dgm:cxn modelId="{C1839E11-2E5C-8747-B2DF-188706E80D3F}" type="presOf" srcId="{A627D444-9277-410C-A82A-184535A567F3}" destId="{A2D42B5A-2157-4082-AAB7-3BD9121EC9C2}" srcOrd="0" destOrd="0" presId="urn:microsoft.com/office/officeart/2005/8/layout/orgChart1"/>
    <dgm:cxn modelId="{68655A14-0181-0044-A5D3-70AED31D9E02}" type="presOf" srcId="{35E741B2-2789-4773-B694-0BB6D685CB2F}" destId="{C95DBF97-33F6-4B84-84C8-8B897075C288}" srcOrd="0" destOrd="0" presId="urn:microsoft.com/office/officeart/2005/8/layout/orgChart1"/>
    <dgm:cxn modelId="{C95B111A-6A41-BF4F-BFB1-085134EA92C1}" type="presOf" srcId="{31F84F16-0BD0-4D95-957F-1EA030638C83}" destId="{14B3BD66-21CA-4638-8A1E-A58A0195953A}" srcOrd="0" destOrd="0" presId="urn:microsoft.com/office/officeart/2005/8/layout/orgChart1"/>
    <dgm:cxn modelId="{258D481A-5A4C-1F4C-9221-72182A0B849D}" type="presOf" srcId="{B16A0F8B-4CEF-4B50-957E-D3CE8716B996}" destId="{C1A767EB-2C8F-4BFD-B515-DC5961700DA8}" srcOrd="1" destOrd="0" presId="urn:microsoft.com/office/officeart/2005/8/layout/orgChart1"/>
    <dgm:cxn modelId="{A3E5721C-2144-854E-ADB7-869663DD8CA4}" type="presOf" srcId="{C858CC54-0AD1-4176-92AE-EE11F0C611A5}" destId="{D5735327-0D74-4DFC-8F55-534D7E649365}" srcOrd="1" destOrd="0" presId="urn:microsoft.com/office/officeart/2005/8/layout/orgChart1"/>
    <dgm:cxn modelId="{BB9B1C30-266B-274B-8F86-CD950A974962}" type="presOf" srcId="{56F09B59-A09B-4AE4-81CE-48E76C28ACA5}" destId="{59307BBB-C5E8-42AF-9EB2-5D1452F5E803}" srcOrd="0" destOrd="0" presId="urn:microsoft.com/office/officeart/2005/8/layout/orgChart1"/>
    <dgm:cxn modelId="{7CF86A32-D72B-4B8A-A5DD-7154168EA93B}" srcId="{5B07B7EC-2988-4A21-B4C0-098A5E0F61B2}" destId="{71143CFE-10FA-4729-8742-48907F20D9D4}" srcOrd="0" destOrd="0" parTransId="{9EF85CFF-15B9-4476-9F33-31E82BF22C32}" sibTransId="{4536500A-6D06-4B35-86D7-DB69B4AF81E3}"/>
    <dgm:cxn modelId="{B8BEDE3F-65B5-0A4C-8711-522899F1A877}" type="presOf" srcId="{71143CFE-10FA-4729-8742-48907F20D9D4}" destId="{02D6F8D7-ECBD-4221-8D3C-B1FF80D35E82}" srcOrd="1" destOrd="0" presId="urn:microsoft.com/office/officeart/2005/8/layout/orgChart1"/>
    <dgm:cxn modelId="{CB2DE65D-178A-4DF5-99FF-4167E202C240}" srcId="{C858CC54-0AD1-4176-92AE-EE11F0C611A5}" destId="{6012E61D-1697-4024-8957-D8A395D96117}" srcOrd="0" destOrd="0" parTransId="{A9EBA575-CE3D-4CA7-B713-E8D6A528B49F}" sibTransId="{9A3A86CB-BD5D-4E02-89E5-16B57C4EE450}"/>
    <dgm:cxn modelId="{1DBB3C41-3EAA-6749-AEB2-E85CD073973C}" type="presOf" srcId="{9EBE91D9-F993-4BFD-BE75-810DE870C0F9}" destId="{EEDE7CE3-5C06-401F-B726-41047FF2ED9D}" srcOrd="1" destOrd="0" presId="urn:microsoft.com/office/officeart/2005/8/layout/orgChart1"/>
    <dgm:cxn modelId="{6B06D344-D2B9-2D41-9D9C-CEACBE1B5974}" type="presOf" srcId="{894F882F-5CAF-4AFB-8D37-FDBF0696ECEB}" destId="{2A736F82-3D58-4EB7-B987-0B600858236A}" srcOrd="0" destOrd="0" presId="urn:microsoft.com/office/officeart/2005/8/layout/orgChart1"/>
    <dgm:cxn modelId="{72A73648-E8A7-9F43-9628-5CAAA9B04C1C}" type="presOf" srcId="{B16A0F8B-4CEF-4B50-957E-D3CE8716B996}" destId="{78EFB87E-8493-479B-ABC0-FAEC09B3E872}" srcOrd="0" destOrd="0" presId="urn:microsoft.com/office/officeart/2005/8/layout/orgChart1"/>
    <dgm:cxn modelId="{73AAF650-AD71-2941-ACC7-3FD1AB3B6E87}" type="presOf" srcId="{BE212633-793A-4A69-8CB8-0D2C7AD9AD7C}" destId="{4C222CE1-DD85-4B68-B993-D39B9A69ADAC}" srcOrd="0" destOrd="0" presId="urn:microsoft.com/office/officeart/2005/8/layout/orgChart1"/>
    <dgm:cxn modelId="{C492DE51-33FF-874F-BC3A-285D24EF6349}" type="presOf" srcId="{9EBE91D9-F993-4BFD-BE75-810DE870C0F9}" destId="{0A90DDD5-8750-46BA-A658-0EEEDE4DB17E}" srcOrd="0" destOrd="0" presId="urn:microsoft.com/office/officeart/2005/8/layout/orgChart1"/>
    <dgm:cxn modelId="{A6F89D53-0903-A344-BF40-0DF0A597D11E}" type="presOf" srcId="{6D9AD151-A8F3-42DC-AAD5-BBF5EC1B1614}" destId="{4A2AAC2D-9672-40F6-AD3F-FFB31B02705E}" srcOrd="0" destOrd="0" presId="urn:microsoft.com/office/officeart/2005/8/layout/orgChart1"/>
    <dgm:cxn modelId="{09CF0176-BFE4-4D45-8A35-D7E103032828}" type="presOf" srcId="{6B5A5ACA-380C-4077-B833-61274A905944}" destId="{044B0772-9335-4CD2-9EDC-B92630C3B128}" srcOrd="1" destOrd="0" presId="urn:microsoft.com/office/officeart/2005/8/layout/orgChart1"/>
    <dgm:cxn modelId="{C7533B5A-9C36-4346-98A6-DB5BE943CAAB}" type="presOf" srcId="{EF8B9319-43CB-4E23-AE1C-D2EEA739E15F}" destId="{D7436C75-847A-41B3-A570-5843B326B40C}" srcOrd="0" destOrd="0" presId="urn:microsoft.com/office/officeart/2005/8/layout/orgChart1"/>
    <dgm:cxn modelId="{213AA77A-E7F0-4E28-8DE0-50C35D45566E}" srcId="{9EBE91D9-F993-4BFD-BE75-810DE870C0F9}" destId="{B16A0F8B-4CEF-4B50-957E-D3CE8716B996}" srcOrd="2" destOrd="0" parTransId="{35E741B2-2789-4773-B694-0BB6D685CB2F}" sibTransId="{C7DA86BB-1082-484C-9E66-1A1B920EA77C}"/>
    <dgm:cxn modelId="{C1804483-DD3C-B540-BD1D-6A4EB5C6D3BB}" type="presOf" srcId="{90C931C7-E23C-4F14-BC3F-880891BA77D0}" destId="{1C24723F-5372-4616-83F7-4CB905CE3A56}" srcOrd="1" destOrd="0" presId="urn:microsoft.com/office/officeart/2005/8/layout/orgChart1"/>
    <dgm:cxn modelId="{53EC188C-E0B7-5746-8F95-A51DCD8E1DE3}" type="presOf" srcId="{CE16DD97-5A7A-4356-832A-5E4054C6AE67}" destId="{4955BEE9-3C6A-4E3C-AD71-306DAC5FBA22}" srcOrd="0" destOrd="0" presId="urn:microsoft.com/office/officeart/2005/8/layout/orgChart1"/>
    <dgm:cxn modelId="{1DEF5E8E-4C24-4CEC-93D9-79D2554A58A4}" srcId="{71143CFE-10FA-4729-8742-48907F20D9D4}" destId="{90C931C7-E23C-4F14-BC3F-880891BA77D0}" srcOrd="0" destOrd="0" parTransId="{56F09B59-A09B-4AE4-81CE-48E76C28ACA5}" sibTransId="{D01D4B44-3097-4389-8649-2AAE08BA20A6}"/>
    <dgm:cxn modelId="{258C478E-D3DB-41E8-BF82-24B0E1217D63}" srcId="{9EBE91D9-F993-4BFD-BE75-810DE870C0F9}" destId="{6B5A5ACA-380C-4077-B833-61274A905944}" srcOrd="3" destOrd="0" parTransId="{6D9AD151-A8F3-42DC-AAD5-BBF5EC1B1614}" sibTransId="{F5F24D7B-0DFB-4B36-950B-4155F056CB75}"/>
    <dgm:cxn modelId="{8F29F997-8C64-4A5E-80B1-E2C661709C8B}" srcId="{C858CC54-0AD1-4176-92AE-EE11F0C611A5}" destId="{BE212633-793A-4A69-8CB8-0D2C7AD9AD7C}" srcOrd="1" destOrd="0" parTransId="{B64EC22A-594D-476E-B51C-B5AFB95BE14C}" sibTransId="{F24E35A2-06A9-4DC8-9E30-8CBA6DEE7F0C}"/>
    <dgm:cxn modelId="{ACBB989B-7E47-3242-B930-C37D0CBBD9C1}" type="presOf" srcId="{6B5A5ACA-380C-4077-B833-61274A905944}" destId="{FBC6BA73-8E39-4861-8611-CE0D22AC5082}" srcOrd="0" destOrd="0" presId="urn:microsoft.com/office/officeart/2005/8/layout/orgChart1"/>
    <dgm:cxn modelId="{E53196A1-DC64-D044-B2BB-AC21C2E5D0AA}" type="presOf" srcId="{5B07B7EC-2988-4A21-B4C0-098A5E0F61B2}" destId="{779C1F11-C428-4B26-A00F-3B65B2054B66}" srcOrd="0" destOrd="0" presId="urn:microsoft.com/office/officeart/2005/8/layout/orgChart1"/>
    <dgm:cxn modelId="{4F5F24A3-9104-6D4A-B060-BD98E3D5E6BF}" type="presOf" srcId="{C858CC54-0AD1-4176-92AE-EE11F0C611A5}" destId="{F729D834-285F-4908-AB24-425B57B72EDE}" srcOrd="0" destOrd="0" presId="urn:microsoft.com/office/officeart/2005/8/layout/orgChart1"/>
    <dgm:cxn modelId="{9B3F51AB-BCDE-D049-97A5-1C402A0B8159}" type="presOf" srcId="{90C931C7-E23C-4F14-BC3F-880891BA77D0}" destId="{680BF343-DAAD-4ADB-86CE-52CF1547136B}" srcOrd="0" destOrd="0" presId="urn:microsoft.com/office/officeart/2005/8/layout/orgChart1"/>
    <dgm:cxn modelId="{8B8235AD-7158-1841-8470-AFEEF13BB939}" type="presOf" srcId="{BE212633-793A-4A69-8CB8-0D2C7AD9AD7C}" destId="{61131F30-97D7-4D79-9426-43792C9C8DB1}" srcOrd="1" destOrd="0" presId="urn:microsoft.com/office/officeart/2005/8/layout/orgChart1"/>
    <dgm:cxn modelId="{D6A751AF-F6DF-7245-9BA6-69D8E63B7A7C}" type="presOf" srcId="{A9EBA575-CE3D-4CA7-B713-E8D6A528B49F}" destId="{3AC46F6B-B146-44E1-8883-9D3C70661E40}" srcOrd="0" destOrd="0" presId="urn:microsoft.com/office/officeart/2005/8/layout/orgChart1"/>
    <dgm:cxn modelId="{D23BEBB3-50CC-2747-911F-C5BCDE503567}" type="presOf" srcId="{6012E61D-1697-4024-8957-D8A395D96117}" destId="{BE259D39-8118-4956-A752-5D53819788CF}" srcOrd="1" destOrd="0" presId="urn:microsoft.com/office/officeart/2005/8/layout/orgChart1"/>
    <dgm:cxn modelId="{D4A48ABB-060F-F348-9BA1-ACA8BE67A2AB}" type="presOf" srcId="{B64EC22A-594D-476E-B51C-B5AFB95BE14C}" destId="{1C6B0AC8-460A-46F3-96C3-E1818086913A}" srcOrd="0" destOrd="0" presId="urn:microsoft.com/office/officeart/2005/8/layout/orgChart1"/>
    <dgm:cxn modelId="{CDA023D4-5F14-47D1-B515-393B64DDD02A}" srcId="{71143CFE-10FA-4729-8742-48907F20D9D4}" destId="{9EBE91D9-F993-4BFD-BE75-810DE870C0F9}" srcOrd="1" destOrd="0" parTransId="{C4FDCA78-EB3F-4D25-A910-E5F3DC382EA0}" sibTransId="{1F3D2242-40C3-484A-B2F4-E89F83C197CF}"/>
    <dgm:cxn modelId="{70D7BFD9-D76F-5B48-999F-80139D5D736E}" type="presOf" srcId="{31F84F16-0BD0-4D95-957F-1EA030638C83}" destId="{CDCF2378-25A4-48B0-94DD-32D8CA1EA059}" srcOrd="1" destOrd="0" presId="urn:microsoft.com/office/officeart/2005/8/layout/orgChart1"/>
    <dgm:cxn modelId="{1F5BA0E5-2E58-D44D-98EF-AD1CD3A63C98}" type="presOf" srcId="{A627D444-9277-410C-A82A-184535A567F3}" destId="{FBCD741F-22DE-45C7-AC53-2CF1747CE0ED}" srcOrd="1" destOrd="0" presId="urn:microsoft.com/office/officeart/2005/8/layout/orgChart1"/>
    <dgm:cxn modelId="{3EC6C7E5-A81E-40D7-8B3D-1F358A84AF54}" srcId="{9EBE91D9-F993-4BFD-BE75-810DE870C0F9}" destId="{A627D444-9277-410C-A82A-184535A567F3}" srcOrd="0" destOrd="0" parTransId="{CE16DD97-5A7A-4356-832A-5E4054C6AE67}" sibTransId="{F544A1EE-ADE4-4B1D-B9B0-EED34427D363}"/>
    <dgm:cxn modelId="{F149E4E7-DA97-4746-9AD6-83E5ED47C4D3}" srcId="{9EBE91D9-F993-4BFD-BE75-810DE870C0F9}" destId="{31F84F16-0BD0-4D95-957F-1EA030638C83}" srcOrd="1" destOrd="0" parTransId="{EF8B9319-43CB-4E23-AE1C-D2EEA739E15F}" sibTransId="{AB34D624-A9B1-473C-8B80-9F7B1D340E80}"/>
    <dgm:cxn modelId="{F24027E8-9879-3248-A0C3-2CFFD7A84406}" type="presOf" srcId="{6012E61D-1697-4024-8957-D8A395D96117}" destId="{03E12502-33C7-4D39-A6ED-B1661F3492A6}" srcOrd="0" destOrd="0" presId="urn:microsoft.com/office/officeart/2005/8/layout/orgChart1"/>
    <dgm:cxn modelId="{AAB385F5-4030-5A40-AA35-9E0D6C31A350}" type="presOf" srcId="{71143CFE-10FA-4729-8742-48907F20D9D4}" destId="{EA2D94D2-D55D-4ABD-B844-DA05EA224B4F}" srcOrd="0" destOrd="0" presId="urn:microsoft.com/office/officeart/2005/8/layout/orgChart1"/>
    <dgm:cxn modelId="{958A9C28-AA28-724C-B2A3-4391DA39B585}" type="presParOf" srcId="{779C1F11-C428-4B26-A00F-3B65B2054B66}" destId="{14D62E25-C563-49A1-B595-166154BE4CAB}" srcOrd="0" destOrd="0" presId="urn:microsoft.com/office/officeart/2005/8/layout/orgChart1"/>
    <dgm:cxn modelId="{CCF557D1-761E-4041-B3E6-A8B875532D14}" type="presParOf" srcId="{14D62E25-C563-49A1-B595-166154BE4CAB}" destId="{98F265DE-7D94-4AE8-85FB-E854A018843F}" srcOrd="0" destOrd="0" presId="urn:microsoft.com/office/officeart/2005/8/layout/orgChart1"/>
    <dgm:cxn modelId="{8F5F0C2A-0E1C-CD49-962C-ADEDFBB7CF60}" type="presParOf" srcId="{98F265DE-7D94-4AE8-85FB-E854A018843F}" destId="{EA2D94D2-D55D-4ABD-B844-DA05EA224B4F}" srcOrd="0" destOrd="0" presId="urn:microsoft.com/office/officeart/2005/8/layout/orgChart1"/>
    <dgm:cxn modelId="{A6E7DFE9-5652-5742-B542-F3B3430A64A3}" type="presParOf" srcId="{98F265DE-7D94-4AE8-85FB-E854A018843F}" destId="{02D6F8D7-ECBD-4221-8D3C-B1FF80D35E82}" srcOrd="1" destOrd="0" presId="urn:microsoft.com/office/officeart/2005/8/layout/orgChart1"/>
    <dgm:cxn modelId="{746E4275-EF49-824E-A361-10A9E68CA480}" type="presParOf" srcId="{14D62E25-C563-49A1-B595-166154BE4CAB}" destId="{FBCE36A1-6A7F-4D7F-80D4-C9E50328A43C}" srcOrd="1" destOrd="0" presId="urn:microsoft.com/office/officeart/2005/8/layout/orgChart1"/>
    <dgm:cxn modelId="{134D73F0-C7C0-0143-BADB-6930A50BCE73}" type="presParOf" srcId="{FBCE36A1-6A7F-4D7F-80D4-C9E50328A43C}" destId="{59307BBB-C5E8-42AF-9EB2-5D1452F5E803}" srcOrd="0" destOrd="0" presId="urn:microsoft.com/office/officeart/2005/8/layout/orgChart1"/>
    <dgm:cxn modelId="{7F8BF455-75ED-9E48-A00B-01298EA784BB}" type="presParOf" srcId="{FBCE36A1-6A7F-4D7F-80D4-C9E50328A43C}" destId="{C7839E45-093E-4E73-BB33-D6C5C9844D1D}" srcOrd="1" destOrd="0" presId="urn:microsoft.com/office/officeart/2005/8/layout/orgChart1"/>
    <dgm:cxn modelId="{A3523B84-B787-7841-BC78-696C64C08079}" type="presParOf" srcId="{C7839E45-093E-4E73-BB33-D6C5C9844D1D}" destId="{19D30ACA-D9CB-4665-97D3-D3B725334BFD}" srcOrd="0" destOrd="0" presId="urn:microsoft.com/office/officeart/2005/8/layout/orgChart1"/>
    <dgm:cxn modelId="{A6691216-0F2F-2C4E-AD48-3FF32545547C}" type="presParOf" srcId="{19D30ACA-D9CB-4665-97D3-D3B725334BFD}" destId="{680BF343-DAAD-4ADB-86CE-52CF1547136B}" srcOrd="0" destOrd="0" presId="urn:microsoft.com/office/officeart/2005/8/layout/orgChart1"/>
    <dgm:cxn modelId="{7E189BA5-D537-F446-9C4E-0E4F8BD4A425}" type="presParOf" srcId="{19D30ACA-D9CB-4665-97D3-D3B725334BFD}" destId="{1C24723F-5372-4616-83F7-4CB905CE3A56}" srcOrd="1" destOrd="0" presId="urn:microsoft.com/office/officeart/2005/8/layout/orgChart1"/>
    <dgm:cxn modelId="{EE3F8B1B-A8A0-4C4E-9E0A-2D659D73CBC2}" type="presParOf" srcId="{C7839E45-093E-4E73-BB33-D6C5C9844D1D}" destId="{F392874E-CAEC-4A90-8799-404B98F7F473}" srcOrd="1" destOrd="0" presId="urn:microsoft.com/office/officeart/2005/8/layout/orgChart1"/>
    <dgm:cxn modelId="{ED148119-7A02-604D-A9E4-92761A77A6D9}" type="presParOf" srcId="{C7839E45-093E-4E73-BB33-D6C5C9844D1D}" destId="{D3E75A2D-AEBA-4CF9-A5EC-884076397863}" srcOrd="2" destOrd="0" presId="urn:microsoft.com/office/officeart/2005/8/layout/orgChart1"/>
    <dgm:cxn modelId="{EA00D956-B1A5-4040-8BA6-56AED6986976}" type="presParOf" srcId="{FBCE36A1-6A7F-4D7F-80D4-C9E50328A43C}" destId="{F00E3DC6-687D-45CB-8DA2-F8EAFC6B1F14}" srcOrd="2" destOrd="0" presId="urn:microsoft.com/office/officeart/2005/8/layout/orgChart1"/>
    <dgm:cxn modelId="{B70C5A67-8FF7-9A4F-B5B2-364965FEAEE8}" type="presParOf" srcId="{FBCE36A1-6A7F-4D7F-80D4-C9E50328A43C}" destId="{9C845A3F-536C-4117-9122-94084922D2F7}" srcOrd="3" destOrd="0" presId="urn:microsoft.com/office/officeart/2005/8/layout/orgChart1"/>
    <dgm:cxn modelId="{705C40E0-2105-1743-AB34-E654BB3F7CFC}" type="presParOf" srcId="{9C845A3F-536C-4117-9122-94084922D2F7}" destId="{B3C72D94-40BD-4D52-8C0A-9DD1BD409F07}" srcOrd="0" destOrd="0" presId="urn:microsoft.com/office/officeart/2005/8/layout/orgChart1"/>
    <dgm:cxn modelId="{139EB843-4295-0F49-95F9-66D66A6331E6}" type="presParOf" srcId="{B3C72D94-40BD-4D52-8C0A-9DD1BD409F07}" destId="{0A90DDD5-8750-46BA-A658-0EEEDE4DB17E}" srcOrd="0" destOrd="0" presId="urn:microsoft.com/office/officeart/2005/8/layout/orgChart1"/>
    <dgm:cxn modelId="{5F8FB8B6-F864-E74A-ACA8-01A2896ECFC0}" type="presParOf" srcId="{B3C72D94-40BD-4D52-8C0A-9DD1BD409F07}" destId="{EEDE7CE3-5C06-401F-B726-41047FF2ED9D}" srcOrd="1" destOrd="0" presId="urn:microsoft.com/office/officeart/2005/8/layout/orgChart1"/>
    <dgm:cxn modelId="{30BE7D1B-9914-814A-ADF5-28AA16A01479}" type="presParOf" srcId="{9C845A3F-536C-4117-9122-94084922D2F7}" destId="{C67E1B52-4437-4D16-A3F9-8266D19A3B52}" srcOrd="1" destOrd="0" presId="urn:microsoft.com/office/officeart/2005/8/layout/orgChart1"/>
    <dgm:cxn modelId="{DB4A5382-FFEB-3B4C-AA5B-F61E267B9372}" type="presParOf" srcId="{9C845A3F-536C-4117-9122-94084922D2F7}" destId="{2AF6C2AD-5EC3-4E5A-8721-0111598EFF07}" srcOrd="2" destOrd="0" presId="urn:microsoft.com/office/officeart/2005/8/layout/orgChart1"/>
    <dgm:cxn modelId="{E658D008-FB18-AC4E-BDED-235BDE7705A2}" type="presParOf" srcId="{2AF6C2AD-5EC3-4E5A-8721-0111598EFF07}" destId="{4955BEE9-3C6A-4E3C-AD71-306DAC5FBA22}" srcOrd="0" destOrd="0" presId="urn:microsoft.com/office/officeart/2005/8/layout/orgChart1"/>
    <dgm:cxn modelId="{C3603562-4077-4C42-A30E-3E91268F7885}" type="presParOf" srcId="{2AF6C2AD-5EC3-4E5A-8721-0111598EFF07}" destId="{CBC84814-F398-4B40-8D27-8FCD94F48FA9}" srcOrd="1" destOrd="0" presId="urn:microsoft.com/office/officeart/2005/8/layout/orgChart1"/>
    <dgm:cxn modelId="{7EB65729-385A-9247-A4D9-96501A77D0CC}" type="presParOf" srcId="{CBC84814-F398-4B40-8D27-8FCD94F48FA9}" destId="{E5CC95A2-4E3C-4442-A185-FEE6AA366994}" srcOrd="0" destOrd="0" presId="urn:microsoft.com/office/officeart/2005/8/layout/orgChart1"/>
    <dgm:cxn modelId="{091CD24A-F60F-764F-B7C1-4C3889DCEB62}" type="presParOf" srcId="{E5CC95A2-4E3C-4442-A185-FEE6AA366994}" destId="{A2D42B5A-2157-4082-AAB7-3BD9121EC9C2}" srcOrd="0" destOrd="0" presId="urn:microsoft.com/office/officeart/2005/8/layout/orgChart1"/>
    <dgm:cxn modelId="{5AA43F6F-30F6-2549-B1FA-6A06F6A0DC86}" type="presParOf" srcId="{E5CC95A2-4E3C-4442-A185-FEE6AA366994}" destId="{FBCD741F-22DE-45C7-AC53-2CF1747CE0ED}" srcOrd="1" destOrd="0" presId="urn:microsoft.com/office/officeart/2005/8/layout/orgChart1"/>
    <dgm:cxn modelId="{520AA2EB-FB3E-0C4C-B0E7-FA806545C179}" type="presParOf" srcId="{CBC84814-F398-4B40-8D27-8FCD94F48FA9}" destId="{12798C4C-841B-4DD0-A3B3-39AF6AA3BC23}" srcOrd="1" destOrd="0" presId="urn:microsoft.com/office/officeart/2005/8/layout/orgChart1"/>
    <dgm:cxn modelId="{2A245E36-DFDB-FC4A-A4FF-AD3B81916A7B}" type="presParOf" srcId="{CBC84814-F398-4B40-8D27-8FCD94F48FA9}" destId="{8F5CDABD-7C74-4B12-8AAF-E9E2266B6EF6}" srcOrd="2" destOrd="0" presId="urn:microsoft.com/office/officeart/2005/8/layout/orgChart1"/>
    <dgm:cxn modelId="{CF435D91-E046-B143-9A99-CE8BDD13F32B}" type="presParOf" srcId="{2AF6C2AD-5EC3-4E5A-8721-0111598EFF07}" destId="{D7436C75-847A-41B3-A570-5843B326B40C}" srcOrd="2" destOrd="0" presId="urn:microsoft.com/office/officeart/2005/8/layout/orgChart1"/>
    <dgm:cxn modelId="{B580D189-B31D-904F-B168-33E32AB07FCB}" type="presParOf" srcId="{2AF6C2AD-5EC3-4E5A-8721-0111598EFF07}" destId="{CB332CDE-A6B1-4A55-A20C-9F35B0F42E3D}" srcOrd="3" destOrd="0" presId="urn:microsoft.com/office/officeart/2005/8/layout/orgChart1"/>
    <dgm:cxn modelId="{E28D3E2F-F40A-8644-A15D-D58DAB4C1287}" type="presParOf" srcId="{CB332CDE-A6B1-4A55-A20C-9F35B0F42E3D}" destId="{24F4CE57-7BB8-4512-B8DA-48F61DD6FBEE}" srcOrd="0" destOrd="0" presId="urn:microsoft.com/office/officeart/2005/8/layout/orgChart1"/>
    <dgm:cxn modelId="{5D787094-D1E9-3649-B7E2-F65C53635BF1}" type="presParOf" srcId="{24F4CE57-7BB8-4512-B8DA-48F61DD6FBEE}" destId="{14B3BD66-21CA-4638-8A1E-A58A0195953A}" srcOrd="0" destOrd="0" presId="urn:microsoft.com/office/officeart/2005/8/layout/orgChart1"/>
    <dgm:cxn modelId="{85E5F321-772E-3446-A7CE-A1551D8974EA}" type="presParOf" srcId="{24F4CE57-7BB8-4512-B8DA-48F61DD6FBEE}" destId="{CDCF2378-25A4-48B0-94DD-32D8CA1EA059}" srcOrd="1" destOrd="0" presId="urn:microsoft.com/office/officeart/2005/8/layout/orgChart1"/>
    <dgm:cxn modelId="{525662BD-D341-654A-9C38-2E68D0D2E7D4}" type="presParOf" srcId="{CB332CDE-A6B1-4A55-A20C-9F35B0F42E3D}" destId="{49F63B2A-2B1F-46B5-8B8D-E609D9812194}" srcOrd="1" destOrd="0" presId="urn:microsoft.com/office/officeart/2005/8/layout/orgChart1"/>
    <dgm:cxn modelId="{81CAB952-5F79-274F-BE11-BA5D588B25C8}" type="presParOf" srcId="{CB332CDE-A6B1-4A55-A20C-9F35B0F42E3D}" destId="{63308713-7669-4E00-887E-0DF0CED19432}" srcOrd="2" destOrd="0" presId="urn:microsoft.com/office/officeart/2005/8/layout/orgChart1"/>
    <dgm:cxn modelId="{26D14F3E-955A-2241-AB36-8D9424782CD9}" type="presParOf" srcId="{2AF6C2AD-5EC3-4E5A-8721-0111598EFF07}" destId="{C95DBF97-33F6-4B84-84C8-8B897075C288}" srcOrd="4" destOrd="0" presId="urn:microsoft.com/office/officeart/2005/8/layout/orgChart1"/>
    <dgm:cxn modelId="{038DFD20-2404-3C42-B2BC-FDDC8929A3B2}" type="presParOf" srcId="{2AF6C2AD-5EC3-4E5A-8721-0111598EFF07}" destId="{79C74FC7-EE0C-4B8C-A76E-9598B63C4DE6}" srcOrd="5" destOrd="0" presId="urn:microsoft.com/office/officeart/2005/8/layout/orgChart1"/>
    <dgm:cxn modelId="{07AC6008-CCA7-A544-9331-923DD36FDF21}" type="presParOf" srcId="{79C74FC7-EE0C-4B8C-A76E-9598B63C4DE6}" destId="{AE42B04B-9E54-4D4C-8E06-AF14713A47E1}" srcOrd="0" destOrd="0" presId="urn:microsoft.com/office/officeart/2005/8/layout/orgChart1"/>
    <dgm:cxn modelId="{0D13F0AB-3BD3-9A4A-B378-1FDAC8DDED42}" type="presParOf" srcId="{AE42B04B-9E54-4D4C-8E06-AF14713A47E1}" destId="{78EFB87E-8493-479B-ABC0-FAEC09B3E872}" srcOrd="0" destOrd="0" presId="urn:microsoft.com/office/officeart/2005/8/layout/orgChart1"/>
    <dgm:cxn modelId="{6A3A1B15-4A80-EE41-B7A7-571768F623BD}" type="presParOf" srcId="{AE42B04B-9E54-4D4C-8E06-AF14713A47E1}" destId="{C1A767EB-2C8F-4BFD-B515-DC5961700DA8}" srcOrd="1" destOrd="0" presId="urn:microsoft.com/office/officeart/2005/8/layout/orgChart1"/>
    <dgm:cxn modelId="{AA38B556-0D9C-8049-97AB-BA5D303FF6B0}" type="presParOf" srcId="{79C74FC7-EE0C-4B8C-A76E-9598B63C4DE6}" destId="{5A299FC1-50B3-4EAD-B453-17AFA612E62F}" srcOrd="1" destOrd="0" presId="urn:microsoft.com/office/officeart/2005/8/layout/orgChart1"/>
    <dgm:cxn modelId="{6A0FA6F6-6118-7B4A-8887-D5780BB6450A}" type="presParOf" srcId="{79C74FC7-EE0C-4B8C-A76E-9598B63C4DE6}" destId="{06AB1EE8-3F29-4228-BDBD-AFB84AEDDB24}" srcOrd="2" destOrd="0" presId="urn:microsoft.com/office/officeart/2005/8/layout/orgChart1"/>
    <dgm:cxn modelId="{3CA56BC7-881A-EB43-99E4-1D447223AA84}" type="presParOf" srcId="{2AF6C2AD-5EC3-4E5A-8721-0111598EFF07}" destId="{4A2AAC2D-9672-40F6-AD3F-FFB31B02705E}" srcOrd="6" destOrd="0" presId="urn:microsoft.com/office/officeart/2005/8/layout/orgChart1"/>
    <dgm:cxn modelId="{2A5CF9D4-D35E-734E-867D-32A9A1D39A1C}" type="presParOf" srcId="{2AF6C2AD-5EC3-4E5A-8721-0111598EFF07}" destId="{10CBFDF4-5480-478C-91D7-8BC394C4E91A}" srcOrd="7" destOrd="0" presId="urn:microsoft.com/office/officeart/2005/8/layout/orgChart1"/>
    <dgm:cxn modelId="{51F32438-E07B-D244-9651-4900CEBD6873}" type="presParOf" srcId="{10CBFDF4-5480-478C-91D7-8BC394C4E91A}" destId="{11E6F559-4E7E-4C27-B616-BD656E6ED260}" srcOrd="0" destOrd="0" presId="urn:microsoft.com/office/officeart/2005/8/layout/orgChart1"/>
    <dgm:cxn modelId="{3479637C-1F2E-6A47-9C0D-C93D945281AC}" type="presParOf" srcId="{11E6F559-4E7E-4C27-B616-BD656E6ED260}" destId="{FBC6BA73-8E39-4861-8611-CE0D22AC5082}" srcOrd="0" destOrd="0" presId="urn:microsoft.com/office/officeart/2005/8/layout/orgChart1"/>
    <dgm:cxn modelId="{F32F7CF2-FCE6-4742-8C84-4872A65A64D3}" type="presParOf" srcId="{11E6F559-4E7E-4C27-B616-BD656E6ED260}" destId="{044B0772-9335-4CD2-9EDC-B92630C3B128}" srcOrd="1" destOrd="0" presId="urn:microsoft.com/office/officeart/2005/8/layout/orgChart1"/>
    <dgm:cxn modelId="{01B3526B-7448-B84D-B490-BF7BD25F930D}" type="presParOf" srcId="{10CBFDF4-5480-478C-91D7-8BC394C4E91A}" destId="{C60F84CB-1193-4F8F-A1D0-E1AA210EB83E}" srcOrd="1" destOrd="0" presId="urn:microsoft.com/office/officeart/2005/8/layout/orgChart1"/>
    <dgm:cxn modelId="{104C5B1F-D043-A146-8858-6B248680EECF}" type="presParOf" srcId="{10CBFDF4-5480-478C-91D7-8BC394C4E91A}" destId="{D74A8D7C-4060-461B-8212-8B8DF7603B72}" srcOrd="2" destOrd="0" presId="urn:microsoft.com/office/officeart/2005/8/layout/orgChart1"/>
    <dgm:cxn modelId="{F7F0C625-CB11-624A-8CB8-1C34F0DDB222}" type="presParOf" srcId="{FBCE36A1-6A7F-4D7F-80D4-C9E50328A43C}" destId="{2A736F82-3D58-4EB7-B987-0B600858236A}" srcOrd="4" destOrd="0" presId="urn:microsoft.com/office/officeart/2005/8/layout/orgChart1"/>
    <dgm:cxn modelId="{6474B3B6-0240-4341-85FC-81ED3E99C224}" type="presParOf" srcId="{FBCE36A1-6A7F-4D7F-80D4-C9E50328A43C}" destId="{18F651B7-AA77-4BED-91E8-CE7924CBC0E0}" srcOrd="5" destOrd="0" presId="urn:microsoft.com/office/officeart/2005/8/layout/orgChart1"/>
    <dgm:cxn modelId="{13DDEB9F-D127-DD4C-9268-724BF9F69AE8}" type="presParOf" srcId="{18F651B7-AA77-4BED-91E8-CE7924CBC0E0}" destId="{FABB1852-2685-43DD-82CD-8B032F95338E}" srcOrd="0" destOrd="0" presId="urn:microsoft.com/office/officeart/2005/8/layout/orgChart1"/>
    <dgm:cxn modelId="{40CA8288-61F5-A243-AEBD-04E49A85662A}" type="presParOf" srcId="{FABB1852-2685-43DD-82CD-8B032F95338E}" destId="{F729D834-285F-4908-AB24-425B57B72EDE}" srcOrd="0" destOrd="0" presId="urn:microsoft.com/office/officeart/2005/8/layout/orgChart1"/>
    <dgm:cxn modelId="{1E759192-B9A6-BB49-B353-BCDF80B42AAE}" type="presParOf" srcId="{FABB1852-2685-43DD-82CD-8B032F95338E}" destId="{D5735327-0D74-4DFC-8F55-534D7E649365}" srcOrd="1" destOrd="0" presId="urn:microsoft.com/office/officeart/2005/8/layout/orgChart1"/>
    <dgm:cxn modelId="{0E1C6BAD-1DC2-FE48-BA07-0534B01ED1FF}" type="presParOf" srcId="{18F651B7-AA77-4BED-91E8-CE7924CBC0E0}" destId="{6F9FB941-812D-4703-9721-51C5795C9A1B}" srcOrd="1" destOrd="0" presId="urn:microsoft.com/office/officeart/2005/8/layout/orgChart1"/>
    <dgm:cxn modelId="{A97AAB3F-E951-7646-BABA-744F76F439A2}" type="presParOf" srcId="{18F651B7-AA77-4BED-91E8-CE7924CBC0E0}" destId="{A00D543D-8E3C-4E16-AC85-5EC674E186C4}" srcOrd="2" destOrd="0" presId="urn:microsoft.com/office/officeart/2005/8/layout/orgChart1"/>
    <dgm:cxn modelId="{5D30B7E2-EE7C-2644-AFB6-920DC9B05E3F}" type="presParOf" srcId="{A00D543D-8E3C-4E16-AC85-5EC674E186C4}" destId="{3AC46F6B-B146-44E1-8883-9D3C70661E40}" srcOrd="0" destOrd="0" presId="urn:microsoft.com/office/officeart/2005/8/layout/orgChart1"/>
    <dgm:cxn modelId="{79C3DB5F-230E-4042-8724-7C25689D790B}" type="presParOf" srcId="{A00D543D-8E3C-4E16-AC85-5EC674E186C4}" destId="{0E1E2DEB-31D0-47FD-96EB-5449B4666B49}" srcOrd="1" destOrd="0" presId="urn:microsoft.com/office/officeart/2005/8/layout/orgChart1"/>
    <dgm:cxn modelId="{F0619654-F121-CC47-976C-ADFFC8B9E20A}" type="presParOf" srcId="{0E1E2DEB-31D0-47FD-96EB-5449B4666B49}" destId="{E786BAA3-C773-4E3E-B4D9-2767D052A602}" srcOrd="0" destOrd="0" presId="urn:microsoft.com/office/officeart/2005/8/layout/orgChart1"/>
    <dgm:cxn modelId="{1F6EBB80-7476-614C-B443-30271A9F1AFC}" type="presParOf" srcId="{E786BAA3-C773-4E3E-B4D9-2767D052A602}" destId="{03E12502-33C7-4D39-A6ED-B1661F3492A6}" srcOrd="0" destOrd="0" presId="urn:microsoft.com/office/officeart/2005/8/layout/orgChart1"/>
    <dgm:cxn modelId="{D03D09E0-F265-9A48-A15E-FAC25F268720}" type="presParOf" srcId="{E786BAA3-C773-4E3E-B4D9-2767D052A602}" destId="{BE259D39-8118-4956-A752-5D53819788CF}" srcOrd="1" destOrd="0" presId="urn:microsoft.com/office/officeart/2005/8/layout/orgChart1"/>
    <dgm:cxn modelId="{3425957B-D4E7-684D-A9B2-034312662508}" type="presParOf" srcId="{0E1E2DEB-31D0-47FD-96EB-5449B4666B49}" destId="{D4E54247-8AB3-42EC-B4A8-78E61EE8994F}" srcOrd="1" destOrd="0" presId="urn:microsoft.com/office/officeart/2005/8/layout/orgChart1"/>
    <dgm:cxn modelId="{2387CFA1-3612-DD48-9221-43C20BAC1FCD}" type="presParOf" srcId="{0E1E2DEB-31D0-47FD-96EB-5449B4666B49}" destId="{06EE7CA9-BB6D-4A8C-9BE9-AC110F501542}" srcOrd="2" destOrd="0" presId="urn:microsoft.com/office/officeart/2005/8/layout/orgChart1"/>
    <dgm:cxn modelId="{6F0E7067-465A-E041-8B28-2CDAEC73F39C}" type="presParOf" srcId="{A00D543D-8E3C-4E16-AC85-5EC674E186C4}" destId="{1C6B0AC8-460A-46F3-96C3-E1818086913A}" srcOrd="2" destOrd="0" presId="urn:microsoft.com/office/officeart/2005/8/layout/orgChart1"/>
    <dgm:cxn modelId="{B56BBF51-81FC-104F-8B6D-0332A274DF47}" type="presParOf" srcId="{A00D543D-8E3C-4E16-AC85-5EC674E186C4}" destId="{DCC3AC48-4C0F-43E9-9B1E-7C70A4C2FE2B}" srcOrd="3" destOrd="0" presId="urn:microsoft.com/office/officeart/2005/8/layout/orgChart1"/>
    <dgm:cxn modelId="{B72CB591-FCCE-9B4D-B8AC-015935FA8677}" type="presParOf" srcId="{DCC3AC48-4C0F-43E9-9B1E-7C70A4C2FE2B}" destId="{68338423-6450-4570-9A19-116CBF01D390}" srcOrd="0" destOrd="0" presId="urn:microsoft.com/office/officeart/2005/8/layout/orgChart1"/>
    <dgm:cxn modelId="{447B2EBD-07B2-7342-9E1D-1B87811FDC0A}" type="presParOf" srcId="{68338423-6450-4570-9A19-116CBF01D390}" destId="{4C222CE1-DD85-4B68-B993-D39B9A69ADAC}" srcOrd="0" destOrd="0" presId="urn:microsoft.com/office/officeart/2005/8/layout/orgChart1"/>
    <dgm:cxn modelId="{107C3F2F-3497-C84F-8228-B057AF6BFB27}" type="presParOf" srcId="{68338423-6450-4570-9A19-116CBF01D390}" destId="{61131F30-97D7-4D79-9426-43792C9C8DB1}" srcOrd="1" destOrd="0" presId="urn:microsoft.com/office/officeart/2005/8/layout/orgChart1"/>
    <dgm:cxn modelId="{E3B5F1A6-43D6-5A47-855D-4BD446E834CE}" type="presParOf" srcId="{DCC3AC48-4C0F-43E9-9B1E-7C70A4C2FE2B}" destId="{97C337E3-EB86-429F-8F67-D3F5FF4F47D3}" srcOrd="1" destOrd="0" presId="urn:microsoft.com/office/officeart/2005/8/layout/orgChart1"/>
    <dgm:cxn modelId="{B8E9A180-4A81-334D-B5D3-E1CAAEE5B27E}" type="presParOf" srcId="{DCC3AC48-4C0F-43E9-9B1E-7C70A4C2FE2B}" destId="{1FED09F2-19FF-4BD9-9CA3-177711058316}" srcOrd="2" destOrd="0" presId="urn:microsoft.com/office/officeart/2005/8/layout/orgChart1"/>
    <dgm:cxn modelId="{125C90F7-6F2D-834C-B8DD-FCD4E73D2A90}" type="presParOf" srcId="{14D62E25-C563-49A1-B595-166154BE4CAB}" destId="{756BEC27-0796-4CB6-B6C6-001317D26D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B0AC8-460A-46F3-96C3-E1818086913A}">
      <dsp:nvSpPr>
        <dsp:cNvPr id="0" name=""/>
        <dsp:cNvSpPr/>
      </dsp:nvSpPr>
      <dsp:spPr>
        <a:xfrm>
          <a:off x="8281456" y="1810492"/>
          <a:ext cx="91440" cy="2356116"/>
        </a:xfrm>
        <a:custGeom>
          <a:avLst/>
          <a:gdLst/>
          <a:ahLst/>
          <a:cxnLst/>
          <a:rect l="0" t="0" r="0" b="0"/>
          <a:pathLst>
            <a:path>
              <a:moveTo>
                <a:pt x="127950" y="0"/>
              </a:moveTo>
              <a:lnTo>
                <a:pt x="127950" y="2356116"/>
              </a:lnTo>
              <a:lnTo>
                <a:pt x="45720" y="23561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46F6B-B146-44E1-8883-9D3C70661E40}">
      <dsp:nvSpPr>
        <dsp:cNvPr id="0" name=""/>
        <dsp:cNvSpPr/>
      </dsp:nvSpPr>
      <dsp:spPr>
        <a:xfrm>
          <a:off x="8287034" y="1810492"/>
          <a:ext cx="91440" cy="652311"/>
        </a:xfrm>
        <a:custGeom>
          <a:avLst/>
          <a:gdLst/>
          <a:ahLst/>
          <a:cxnLst/>
          <a:rect l="0" t="0" r="0" b="0"/>
          <a:pathLst>
            <a:path>
              <a:moveTo>
                <a:pt x="122371" y="0"/>
              </a:moveTo>
              <a:lnTo>
                <a:pt x="122371" y="652311"/>
              </a:lnTo>
              <a:lnTo>
                <a:pt x="45720" y="6523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36F82-3D58-4EB7-B987-0B600858236A}">
      <dsp:nvSpPr>
        <dsp:cNvPr id="0" name=""/>
        <dsp:cNvSpPr/>
      </dsp:nvSpPr>
      <dsp:spPr>
        <a:xfrm>
          <a:off x="4181910" y="614621"/>
          <a:ext cx="4227495" cy="38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8"/>
              </a:lnTo>
              <a:lnTo>
                <a:pt x="4227495" y="214818"/>
              </a:lnTo>
              <a:lnTo>
                <a:pt x="4227495" y="385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AAC2D-9672-40F6-AD3F-FFB31B02705E}">
      <dsp:nvSpPr>
        <dsp:cNvPr id="0" name=""/>
        <dsp:cNvSpPr/>
      </dsp:nvSpPr>
      <dsp:spPr>
        <a:xfrm>
          <a:off x="3782581" y="1447802"/>
          <a:ext cx="408426" cy="2700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571"/>
              </a:lnTo>
              <a:lnTo>
                <a:pt x="408426" y="27005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DBF97-33F6-4B84-84C8-8B897075C288}">
      <dsp:nvSpPr>
        <dsp:cNvPr id="0" name=""/>
        <dsp:cNvSpPr/>
      </dsp:nvSpPr>
      <dsp:spPr>
        <a:xfrm>
          <a:off x="2002578" y="1447802"/>
          <a:ext cx="1780003" cy="2243368"/>
        </a:xfrm>
        <a:custGeom>
          <a:avLst/>
          <a:gdLst/>
          <a:ahLst/>
          <a:cxnLst/>
          <a:rect l="0" t="0" r="0" b="0"/>
          <a:pathLst>
            <a:path>
              <a:moveTo>
                <a:pt x="1780003" y="0"/>
              </a:moveTo>
              <a:lnTo>
                <a:pt x="1780003" y="2243368"/>
              </a:lnTo>
              <a:lnTo>
                <a:pt x="0" y="22433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36C75-847A-41B3-A570-5843B326B40C}">
      <dsp:nvSpPr>
        <dsp:cNvPr id="0" name=""/>
        <dsp:cNvSpPr/>
      </dsp:nvSpPr>
      <dsp:spPr>
        <a:xfrm>
          <a:off x="3782581" y="1447802"/>
          <a:ext cx="408426" cy="892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798"/>
              </a:lnTo>
              <a:lnTo>
                <a:pt x="408426" y="8927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5BEE9-3C6A-4E3C-AD71-306DAC5FBA22}">
      <dsp:nvSpPr>
        <dsp:cNvPr id="0" name=""/>
        <dsp:cNvSpPr/>
      </dsp:nvSpPr>
      <dsp:spPr>
        <a:xfrm>
          <a:off x="2002578" y="1447802"/>
          <a:ext cx="1780003" cy="813803"/>
        </a:xfrm>
        <a:custGeom>
          <a:avLst/>
          <a:gdLst/>
          <a:ahLst/>
          <a:cxnLst/>
          <a:rect l="0" t="0" r="0" b="0"/>
          <a:pathLst>
            <a:path>
              <a:moveTo>
                <a:pt x="1780003" y="0"/>
              </a:moveTo>
              <a:lnTo>
                <a:pt x="1780003" y="813803"/>
              </a:lnTo>
              <a:lnTo>
                <a:pt x="0" y="8138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E3DC6-687D-45CB-8DA2-F8EAFC6B1F14}">
      <dsp:nvSpPr>
        <dsp:cNvPr id="0" name=""/>
        <dsp:cNvSpPr/>
      </dsp:nvSpPr>
      <dsp:spPr>
        <a:xfrm>
          <a:off x="3782581" y="614621"/>
          <a:ext cx="399329" cy="497799"/>
        </a:xfrm>
        <a:custGeom>
          <a:avLst/>
          <a:gdLst/>
          <a:ahLst/>
          <a:cxnLst/>
          <a:rect l="0" t="0" r="0" b="0"/>
          <a:pathLst>
            <a:path>
              <a:moveTo>
                <a:pt x="399329" y="0"/>
              </a:moveTo>
              <a:lnTo>
                <a:pt x="399329" y="327533"/>
              </a:lnTo>
              <a:lnTo>
                <a:pt x="0" y="327533"/>
              </a:lnTo>
              <a:lnTo>
                <a:pt x="0" y="4977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07BBB-C5E8-42AF-9EB2-5D1452F5E803}">
      <dsp:nvSpPr>
        <dsp:cNvPr id="0" name=""/>
        <dsp:cNvSpPr/>
      </dsp:nvSpPr>
      <dsp:spPr>
        <a:xfrm>
          <a:off x="1100811" y="614621"/>
          <a:ext cx="3081098" cy="358262"/>
        </a:xfrm>
        <a:custGeom>
          <a:avLst/>
          <a:gdLst/>
          <a:ahLst/>
          <a:cxnLst/>
          <a:rect l="0" t="0" r="0" b="0"/>
          <a:pathLst>
            <a:path>
              <a:moveTo>
                <a:pt x="3081098" y="0"/>
              </a:moveTo>
              <a:lnTo>
                <a:pt x="3081098" y="187997"/>
              </a:lnTo>
              <a:lnTo>
                <a:pt x="0" y="187997"/>
              </a:lnTo>
              <a:lnTo>
                <a:pt x="0" y="3582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D94D2-D55D-4ABD-B844-DA05EA224B4F}">
      <dsp:nvSpPr>
        <dsp:cNvPr id="0" name=""/>
        <dsp:cNvSpPr/>
      </dsp:nvSpPr>
      <dsp:spPr>
        <a:xfrm>
          <a:off x="2306907" y="161504"/>
          <a:ext cx="3750006" cy="4531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Rectilinear Motion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(Problems Classifications)</a:t>
          </a:r>
        </a:p>
      </dsp:txBody>
      <dsp:txXfrm>
        <a:off x="2306907" y="161504"/>
        <a:ext cx="3750006" cy="453116"/>
      </dsp:txXfrm>
    </dsp:sp>
    <dsp:sp modelId="{680BF343-DAAD-4ADB-86CE-52CF1547136B}">
      <dsp:nvSpPr>
        <dsp:cNvPr id="0" name=""/>
        <dsp:cNvSpPr/>
      </dsp:nvSpPr>
      <dsp:spPr>
        <a:xfrm>
          <a:off x="156365" y="972883"/>
          <a:ext cx="1888892" cy="6277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Given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v(t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a(t)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endParaRPr>
        </a:p>
      </dsp:txBody>
      <dsp:txXfrm>
        <a:off x="156365" y="972883"/>
        <a:ext cx="1888892" cy="627744"/>
      </dsp:txXfrm>
    </dsp:sp>
    <dsp:sp modelId="{0A90DDD5-8750-46BA-A658-0EEEDE4DB17E}">
      <dsp:nvSpPr>
        <dsp:cNvPr id="0" name=""/>
        <dsp:cNvSpPr/>
      </dsp:nvSpPr>
      <dsp:spPr>
        <a:xfrm>
          <a:off x="2971793" y="1112420"/>
          <a:ext cx="1621575" cy="3353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Given </a:t>
          </a:r>
          <a:r>
            <a:rPr kumimoji="0" lang="en-US" sz="12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</a:t>
          </a:r>
        </a:p>
      </dsp:txBody>
      <dsp:txXfrm>
        <a:off x="2971793" y="1112420"/>
        <a:ext cx="1621575" cy="335382"/>
      </dsp:txXfrm>
    </dsp:sp>
    <dsp:sp modelId="{A2D42B5A-2157-4082-AAB7-3BD9121EC9C2}">
      <dsp:nvSpPr>
        <dsp:cNvPr id="0" name=""/>
        <dsp:cNvSpPr/>
      </dsp:nvSpPr>
      <dsp:spPr>
        <a:xfrm>
          <a:off x="381002" y="2057401"/>
          <a:ext cx="1621575" cy="40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(t)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sz="12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v(t</a:t>
          </a:r>
          <a:r>
            <a:rPr kumimoji="0" lang="en-US" sz="1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sz="12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s(t)</a:t>
          </a:r>
          <a:endParaRPr kumimoji="0" lang="en-US" sz="1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81002" y="2057401"/>
        <a:ext cx="1621575" cy="408409"/>
      </dsp:txXfrm>
    </dsp:sp>
    <dsp:sp modelId="{14B3BD66-21CA-4638-8A1E-A58A0195953A}">
      <dsp:nvSpPr>
        <dsp:cNvPr id="0" name=""/>
        <dsp:cNvSpPr/>
      </dsp:nvSpPr>
      <dsp:spPr>
        <a:xfrm>
          <a:off x="4191007" y="1983996"/>
          <a:ext cx="1621575" cy="713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(v)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v(t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or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v(s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s(t)</a:t>
          </a:r>
        </a:p>
      </dsp:txBody>
      <dsp:txXfrm>
        <a:off x="4191007" y="1983996"/>
        <a:ext cx="1621575" cy="713209"/>
      </dsp:txXfrm>
    </dsp:sp>
    <dsp:sp modelId="{78EFB87E-8493-479B-ABC0-FAEC09B3E872}">
      <dsp:nvSpPr>
        <dsp:cNvPr id="0" name=""/>
        <dsp:cNvSpPr/>
      </dsp:nvSpPr>
      <dsp:spPr>
        <a:xfrm>
          <a:off x="381002" y="3428999"/>
          <a:ext cx="1621575" cy="524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(s)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v(s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s(t)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81002" y="3428999"/>
        <a:ext cx="1621575" cy="524344"/>
      </dsp:txXfrm>
    </dsp:sp>
    <dsp:sp modelId="{FBC6BA73-8E39-4861-8611-CE0D22AC5082}">
      <dsp:nvSpPr>
        <dsp:cNvPr id="0" name=""/>
        <dsp:cNvSpPr/>
      </dsp:nvSpPr>
      <dsp:spPr>
        <a:xfrm>
          <a:off x="4191007" y="3962400"/>
          <a:ext cx="1621575" cy="371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 = 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constant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191007" y="3962400"/>
        <a:ext cx="1621575" cy="371948"/>
      </dsp:txXfrm>
    </dsp:sp>
    <dsp:sp modelId="{F729D834-285F-4908-AB24-425B57B72EDE}">
      <dsp:nvSpPr>
        <dsp:cNvPr id="0" name=""/>
        <dsp:cNvSpPr/>
      </dsp:nvSpPr>
      <dsp:spPr>
        <a:xfrm>
          <a:off x="8077194" y="999704"/>
          <a:ext cx="664424" cy="810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rPr>
            <a:t>Given </a:t>
          </a:r>
          <a:r>
            <a:rPr kumimoji="0" lang="en-US" sz="12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</a:t>
          </a:r>
        </a:p>
      </dsp:txBody>
      <dsp:txXfrm>
        <a:off x="8077194" y="999704"/>
        <a:ext cx="664424" cy="810787"/>
      </dsp:txXfrm>
    </dsp:sp>
    <dsp:sp modelId="{03E12502-33C7-4D39-A6ED-B1661F3492A6}">
      <dsp:nvSpPr>
        <dsp:cNvPr id="0" name=""/>
        <dsp:cNvSpPr/>
      </dsp:nvSpPr>
      <dsp:spPr>
        <a:xfrm>
          <a:off x="6553205" y="2182392"/>
          <a:ext cx="1779549" cy="560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 (t)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Required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s(t</a:t>
          </a:r>
          <a:r>
            <a:rPr kumimoji="0" lang="en-US" sz="1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) and/or </a:t>
          </a:r>
          <a:r>
            <a:rPr kumimoji="0" lang="en-US" sz="1200" b="0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a(t)</a:t>
          </a: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553205" y="2182392"/>
        <a:ext cx="1779549" cy="560821"/>
      </dsp:txXfrm>
    </dsp:sp>
    <dsp:sp modelId="{4C222CE1-DD85-4B68-B993-D39B9A69ADAC}">
      <dsp:nvSpPr>
        <dsp:cNvPr id="0" name=""/>
        <dsp:cNvSpPr/>
      </dsp:nvSpPr>
      <dsp:spPr>
        <a:xfrm>
          <a:off x="6705600" y="3962404"/>
          <a:ext cx="1621575" cy="408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0" i="1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v = </a:t>
          </a:r>
          <a:r>
            <a:rPr kumimoji="0" lang="en-US" sz="1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constant</a:t>
          </a:r>
        </a:p>
      </dsp:txBody>
      <dsp:txXfrm>
        <a:off x="6705600" y="3962404"/>
        <a:ext cx="1621575" cy="40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image" Target="../media/image37.wmf"/><Relationship Id="rId18" Type="http://schemas.openxmlformats.org/officeDocument/2006/relationships/image" Target="../media/image4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17" Type="http://schemas.openxmlformats.org/officeDocument/2006/relationships/image" Target="../media/image41.wmf"/><Relationship Id="rId2" Type="http://schemas.openxmlformats.org/officeDocument/2006/relationships/image" Target="../media/image26.wmf"/><Relationship Id="rId16" Type="http://schemas.openxmlformats.org/officeDocument/2006/relationships/image" Target="../media/image40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5" Type="http://schemas.openxmlformats.org/officeDocument/2006/relationships/image" Target="../media/image39.wmf"/><Relationship Id="rId10" Type="http://schemas.openxmlformats.org/officeDocument/2006/relationships/image" Target="../media/image34.wmf"/><Relationship Id="rId19" Type="http://schemas.openxmlformats.org/officeDocument/2006/relationships/image" Target="../media/image43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Relationship Id="rId1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DF8CB-8CD3-46A8-B51E-2070788EF9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F6494-1B90-45AA-84CC-B49D63BF9C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ckwell" charset="0"/>
              </a:defRPr>
            </a:lvl1pPr>
          </a:lstStyle>
          <a:p>
            <a:pPr>
              <a:defRPr/>
            </a:pPr>
            <a:fld id="{26A20503-B83E-4EA6-9526-A8D18F277C8C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96A83-3FCC-42E0-9503-819F522A60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13D30-1240-4C63-8EAB-0B5E45E0CC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AEA495C-D097-4D35-BC39-3988C99BCCE6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F003A5-B40E-488A-A0DC-7637FE0754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endParaRPr lang="ar-SA" alt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D2BCD-D644-4812-9864-3A0634103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fld id="{35467EFD-003A-48F3-B307-BB5B05B1629D}" type="datetimeFigureOut">
              <a:rPr lang="ar-SA" altLang="x-none"/>
              <a:pPr>
                <a:defRPr/>
              </a:pPr>
              <a:t>03/08/41</a:t>
            </a:fld>
            <a:endParaRPr lang="ar-SA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03401F-95A3-4F7D-AE0F-C78AA7CE7A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437710-2462-4710-B55C-8D883CC2C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B7994-A2D0-4DA0-ADA1-308A2DB62F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endParaRPr lang="ar-SA" alt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29BE0-19EA-4E1D-9B8F-360EF3794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F86992-5650-4C47-8B8C-374478B8F5FA}" type="slidenum">
              <a:rPr lang="ar-SA" altLang="ar-SA"/>
              <a:pPr>
                <a:defRPr/>
              </a:pPr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EA0E268-1C4F-4650-88E5-E0D4B9C874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20D205-C4C4-47AD-8699-9ED90855D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B4318A9-6654-4D21-841D-52DF5A51A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12E2923-2AF8-4B08-A562-18575B99E91B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4492B35-6BE5-47A1-B234-B45AF1CAA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A9C53FBF-63BA-482E-931C-26822C0023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3372B62-1CB0-4C87-8F27-4D69AF807A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F6B041C-14C5-4FBA-8076-0738E5ACE0D6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10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F34DC47E-EB97-4F04-9CD9-89804E289F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F8641D9C-0406-44CB-873C-93D061EEE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8786FE0-AE18-496B-9141-7EAAA4EABF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8E2E9EC-39FE-4A0B-AC32-10CBFD78B0E6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11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8EB89A0-89A9-4EC5-AD39-F0DF9A940B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62C0A3D4-F710-42BB-A109-73BB8288C2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ED5376F-E9F3-4058-9CD3-BBB4E3375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9777693-D371-45D7-A9EA-98583A020620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12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1A22B6D-0B64-4BE4-9731-9B66DC283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76BC9BE-5A14-4D21-963E-0D2C8E0CB8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29B8607-E055-470D-A075-08244C78DF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A7A2CAF-1762-46AB-858E-3C44685C4CC1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13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79ABB7B-4102-4B82-84B6-C88F901CD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9987B342-C080-478E-8B04-D327E6CD2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EF915543-3CC6-4486-8620-E4F645673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3D258DD-E80B-47B4-AC2F-BD774B4D7011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14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FF98E0E-1870-40B7-B625-2EA0ABAB97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1B6E1E21-B71E-449F-B599-9CFDE4CE58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92B95E28-CF54-4012-AB6D-1988E0E808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B649845-1381-4D2E-82C8-FF6E859C34A8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15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C0864C2-FF28-4910-9AE5-E99BD91441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EF098C0-6903-41C8-91BD-E77FD7A90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325DD46-0E8C-44DA-B882-EF4AD60A0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AA84BAA8-9C01-4C16-8ADD-0D85F7A4CD52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16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0BF5F06-CD26-4398-956E-9A9CBECECE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4808C028-0A13-464F-BFB5-E93E17F93F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3E82F33-45BF-47C6-B5EB-AD8902254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CE68403-EADB-4B83-B264-7F9F24AC1E15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17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AA3CA1F-CB19-4194-9E8A-3E14D448ED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B00B4F9-644D-4652-B281-A64A9C3DAA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FE3992B-567F-49FE-B27D-433E509BB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47B8634-102E-46D7-955E-D6EC2789B8E7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18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EC5F4CFA-3151-4C6A-B79E-2AFA2A05B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150F18DD-C836-466A-A2BB-2C1D1B948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60656F2-978D-41AD-AE5C-1B4818BBD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FCBAC25-7A1F-4A03-95DD-DE66FE2C6E08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19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A5403A6-E926-4C5A-AFC5-9A940209A8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34AECCA-4B66-4B57-9D01-714DCA7140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ACEE8E3-A5BF-4FB6-9E72-215C3236A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CE0EEB3-506B-44C9-A1BF-37B651BFF821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2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F0396217-84AC-40B8-A88A-5410B07B31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2033F5AD-89AB-4861-A600-8831A28F71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648D36B-3A37-45FD-8308-4A69E8CB0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DFDDA57-60C6-4D6F-B706-726CBBFFF714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20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D315FB8-3D5C-407A-A68E-9599C9BEF0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CAE09152-318C-428A-B101-8EE3A8F831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4DFDA94E-10E3-426A-943A-2E79FD9CA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EF9D7BF-9373-4141-8ACA-0A9DB88D7232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21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69C5CA7-A2FA-4310-BCE2-EE021E611C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65DCC61-6D9B-4388-816F-32797BFEA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C711D92-088F-4AC7-9858-1132DB8F21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D96BAAE-0C49-4BCA-B946-362E63182C86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3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E24D2E15-D153-465F-AB11-07945CE744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864639F-E18A-48BD-8185-6A43D7FDB7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71F20B0-10A2-4032-8523-AFFD3EA6D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1FA538C-222E-442D-B816-5B263F787F2B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4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44A18B5-BEAE-4410-930D-B97862AAB7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7D08617-8099-43BE-9D26-4EDAEFD67C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9D3128F-5EAC-4905-9840-570727CB4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6F1775D0-7ECB-453F-A79C-D26ED51303CC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5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0A30ABC-2C71-4FAF-903D-D55106292B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5443C15-E144-4932-AF81-049320E41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A0B9538-0767-4F60-AB74-A7CE858BB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104B6D0-E0DF-4783-B3F4-B967A2FCB02F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6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F70716F-9641-4D6D-897B-33EAAD5C6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02A3B6F-4E41-4752-BEFA-830F1E28E8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BB0AAF1-E4CB-4D66-9E2D-69CD89730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AD774B6-24AA-4987-82AB-C4226869A1F2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7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E27BC805-7A8F-44F1-9341-39E10BAC86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A93E56C-7264-4C73-B082-EC20F7E993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9E69725-8433-4DF6-A3CF-1539D80A1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121FDF8-4B60-4ACC-B94B-1ACF1BBE5061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8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10B21F7-4B83-4F24-B4D4-A69A741D43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B461332-11D0-45CE-B985-20E621BFB8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6D06C3C-53AC-4C2B-B196-D7ED59198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6931B42-CC29-4BBA-93BC-7E00CF91A249}" type="slidenum">
              <a:rPr lang="ar-SA" altLang="ar-SA">
                <a:latin typeface="Tahoma" panose="020B0604030504040204" pitchFamily="34" charset="0"/>
              </a:rPr>
              <a:pPr algn="l">
                <a:spcBef>
                  <a:spcPct val="0"/>
                </a:spcBef>
              </a:pPr>
              <a:t>9</a:t>
            </a:fld>
            <a:endParaRPr lang="ar-SA" altLang="ar-SA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C74C94E-CB12-4EAA-AD87-D49B582179AC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A802B-25B3-4DD4-B7C9-FB360DA67133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569E418-04F6-4C81-8EEF-F5259ED0E083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A454E897-F0D8-4CD6-8139-56B8CAC45E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0113304-E16A-4145-94CE-BFF89CAF6087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834B3518-ADFC-4431-9D20-DF580705D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1266141-5AEC-4801-9B50-2B8747174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050C92F-18E4-42DC-8989-B7BB02225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8B1CBD4-8F8C-45B8-BA65-814F621E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6AA762AF-CA4A-4633-A058-F3464C7C889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94650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3988B-3B5E-44CD-9FD2-A861F2E9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C5AE7-2AE2-43F9-9BD1-7455D960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CB72-2FEA-4332-8964-0DBDC986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DC86-D451-4B8E-B618-5AB02C81C05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4750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4FDAC-0903-40FF-8326-11EA21B7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4EC6A-770F-40B1-B584-BBF9B553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7005-DCDF-4754-B961-1D512DB4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58B4-E8DE-4137-8143-B58ED5D44C5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2639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2C33F8-163B-4A9D-9D37-A45BE729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EC8FAF-D249-4029-B412-0A9F7031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EF7127-126D-408F-B4C4-57A1A5EE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457E-8297-4220-B084-B1898BE0AAF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9999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2EA20FD-B9B8-4589-BF6A-90727B69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34F26E-37E3-421E-8CC3-BB31D69C8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423B73-FCB5-4281-BDC5-CE51E4FC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D02D-9AA1-4AE4-8A5B-71E6C0896F0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6231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4CFA6-5AA6-41BD-813B-BAA54078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42C29-4E7F-4512-81CB-05A87377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F90B1-EAE9-44F2-935E-A882E6C9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1E2E4-1B62-4CE5-9EA7-8C8AF9D60D9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5723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02F4-2282-4A93-AEB3-A163C2D26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7B955-33DE-43F9-B290-380147A2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59BD8-3CB2-4D4D-B937-2A107D96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74DDC-65BE-4F18-9B6D-40C709DCF6E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9188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9E23CDA-AB93-4B5B-B9CA-B44C736D6CE6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B5179DEB-17A7-481B-AA96-D3D8F13FAA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8149D0CA-2255-4C67-A812-BAC9024DCF82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63FAC661-61AA-4C28-BB4A-606F42B9C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76231D4-42A6-4363-B054-63F10CBCD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3F4BB3C-189C-4B2E-A0B9-C1B27E27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576CCED-810D-4FC9-9933-8F2ED2EF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912009A5-7FBF-41F1-92D9-9875DC77ACA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6498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E74619-B9C8-445C-B09D-C8A2E4E7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13A32B-4EDF-4B93-A056-245246F9D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8FFD76-851A-4500-915A-C9477688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2003-CA86-4BBF-81CA-378BE63665C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6139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3B8FB2-6177-4304-8AE7-2A58AD19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FF8465-7534-4EAB-9DF6-C69A71E5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68EC25-24FD-4CAC-A878-506D9529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E60A-7B50-4B2B-B070-D7D15B8A5DB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630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5ED14F-FB64-4D5D-8190-5B36A45A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2F820C2-AB8C-4FD0-B99E-5074A49E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191943-B6AF-4FC6-B67D-A0592DC7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EEFF-13AE-4398-91E5-0871F125E87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8938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B498BC-B55A-4C39-A6C1-0C730D7D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EDB3BD-FE55-4226-81E0-97EE6767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26BDB8-4D13-49E2-A61E-704B17B6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A4593-008C-496A-9841-413B9C03F1E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4705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98F603B5-27E4-42B8-ABCB-5D80A40FE13D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6C6EB49-21F3-443B-B566-B90A156B0A47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3FB37362-EA60-46DD-B2F6-1E90B9430F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76CA2095-9CB8-42FB-B637-CD26515CFC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80918AE-94A3-4613-B203-F475A82B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2323C83-2A3F-4631-B2D8-98C6D3F9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DCE2DE-72A9-4AFA-B51D-E7226CE7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6E94AA-3089-48FE-BE30-0EFB37EACD3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0440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811C573F-1BAA-40E9-839E-2A2422551768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6731CEBC-E3D4-438C-B04E-150495FCA8BC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938BCDAD-9A59-426E-900D-44D2B59B73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5C05BCA0-FB47-4E58-8BD1-62EB69642D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72E81B5A-A5B7-4F03-8205-9790AEA1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CD786C1-F5A1-402F-84BF-5A089D87F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FB2F17-7015-4632-A67C-F6667965B2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847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76681DF2-EF9B-43A1-A2B5-5BE47C0DE84E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CE1404-EE2C-43F2-BFB4-E41954854C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B7AA998A-1E46-42A9-888C-B8E45A8547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charset="0"/>
                </a:defRPr>
              </a:lvl9pPr>
            </a:lstStyle>
            <a:p>
              <a:pPr>
                <a:defRPr/>
              </a:pPr>
              <a:endParaRPr lang="x-none" altLang="x-none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3B31E-D9DC-47FC-8D05-026EF98B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FFC6220-05F6-429C-85DC-6724B0DCB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FCF2F-C720-47FF-8977-0384E8817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7273-5BF2-45FD-9246-B855C0AF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8414F-9324-45C5-95D7-4FF9F2493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4D0B1-E203-48C3-A961-E79D44A6A52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0" r:id="rId1"/>
    <p:sldLayoutId id="2147484580" r:id="rId2"/>
    <p:sldLayoutId id="2147484591" r:id="rId3"/>
    <p:sldLayoutId id="2147484581" r:id="rId4"/>
    <p:sldLayoutId id="2147484582" r:id="rId5"/>
    <p:sldLayoutId id="2147484583" r:id="rId6"/>
    <p:sldLayoutId id="2147484584" r:id="rId7"/>
    <p:sldLayoutId id="2147484592" r:id="rId8"/>
    <p:sldLayoutId id="2147484593" r:id="rId9"/>
    <p:sldLayoutId id="2147484585" r:id="rId10"/>
    <p:sldLayoutId id="2147484586" r:id="rId11"/>
    <p:sldLayoutId id="2147484587" r:id="rId12"/>
    <p:sldLayoutId id="2147484588" r:id="rId13"/>
    <p:sldLayoutId id="2147484589" r:id="rId14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7"/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charset="0"/>
        </a:defRPr>
      </a:lvl9pPr>
    </p:titleStyle>
    <p:bodyStyle>
      <a:lvl1pPr marL="182563" indent="-182563" algn="r" rtl="1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39" Type="http://schemas.openxmlformats.org/officeDocument/2006/relationships/image" Target="../media/image38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36.wmf"/><Relationship Id="rId42" Type="http://schemas.openxmlformats.org/officeDocument/2006/relationships/image" Target="../media/image39.wmf"/><Relationship Id="rId47" Type="http://schemas.openxmlformats.org/officeDocument/2006/relationships/oleObject" Target="../embeddings/oleObject39.bin"/><Relationship Id="rId50" Type="http://schemas.openxmlformats.org/officeDocument/2006/relationships/image" Target="../media/image43.wmf"/><Relationship Id="rId7" Type="http://schemas.openxmlformats.org/officeDocument/2006/relationships/diagramColors" Target="../diagrams/colors1.xml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33" Type="http://schemas.openxmlformats.org/officeDocument/2006/relationships/oleObject" Target="../embeddings/oleObject31.bin"/><Relationship Id="rId38" Type="http://schemas.openxmlformats.org/officeDocument/2006/relationships/oleObject" Target="../embeddings/oleObject34.bin"/><Relationship Id="rId46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image" Target="../media/image34.wmf"/><Relationship Id="rId41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19.bin"/><Relationship Id="rId24" Type="http://schemas.openxmlformats.org/officeDocument/2006/relationships/image" Target="../media/image32.wmf"/><Relationship Id="rId32" Type="http://schemas.openxmlformats.org/officeDocument/2006/relationships/image" Target="../media/image35.wmf"/><Relationship Id="rId37" Type="http://schemas.openxmlformats.org/officeDocument/2006/relationships/image" Target="../media/image37.wmf"/><Relationship Id="rId40" Type="http://schemas.openxmlformats.org/officeDocument/2006/relationships/oleObject" Target="../embeddings/oleObject35.bin"/><Relationship Id="rId45" Type="http://schemas.openxmlformats.org/officeDocument/2006/relationships/oleObject" Target="../embeddings/oleObject38.bin"/><Relationship Id="rId5" Type="http://schemas.openxmlformats.org/officeDocument/2006/relationships/diagramLayout" Target="../diagrams/layout1.xml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3.bin"/><Relationship Id="rId49" Type="http://schemas.openxmlformats.org/officeDocument/2006/relationships/oleObject" Target="../embeddings/oleObject40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3.bin"/><Relationship Id="rId31" Type="http://schemas.openxmlformats.org/officeDocument/2006/relationships/oleObject" Target="../embeddings/oleObject30.bin"/><Relationship Id="rId44" Type="http://schemas.openxmlformats.org/officeDocument/2006/relationships/image" Target="../media/image40.wmf"/><Relationship Id="rId52" Type="http://schemas.openxmlformats.org/officeDocument/2006/relationships/oleObject" Target="../embeddings/oleObject42.bin"/><Relationship Id="rId4" Type="http://schemas.openxmlformats.org/officeDocument/2006/relationships/diagramData" Target="../diagrams/data1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27.bin"/><Relationship Id="rId30" Type="http://schemas.openxmlformats.org/officeDocument/2006/relationships/oleObject" Target="../embeddings/oleObject29.bin"/><Relationship Id="rId35" Type="http://schemas.openxmlformats.org/officeDocument/2006/relationships/oleObject" Target="../embeddings/oleObject32.bin"/><Relationship Id="rId43" Type="http://schemas.openxmlformats.org/officeDocument/2006/relationships/oleObject" Target="../embeddings/oleObject37.bin"/><Relationship Id="rId48" Type="http://schemas.openxmlformats.org/officeDocument/2006/relationships/image" Target="../media/image42.wmf"/><Relationship Id="rId8" Type="http://schemas.microsoft.com/office/2007/relationships/diagramDrawing" Target="../diagrams/drawing1.xml"/><Relationship Id="rId51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Details/Distance%20travelled.ppt" TargetMode="External"/><Relationship Id="rId5" Type="http://schemas.openxmlformats.org/officeDocument/2006/relationships/hyperlink" Target="Details/Position.ppt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hyperlink" Target="Details/Velocity1.ppt" TargetMode="Externa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hyperlink" Target="Details/Velocity2.ppt" TargetMode="External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hyperlink" Target="Details/Acceleration.ppt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0D0AAB58-86AA-4D09-8432-301827F96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0"/>
            <a:ext cx="7793038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 sz="6000"/>
              <a:t>Kinematics of Particles</a:t>
            </a:r>
            <a:endParaRPr lang="en-US" altLang="ar-SA" sz="4000"/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18B4EED6-F143-489B-B68A-9BB018FBA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62000"/>
            <a:ext cx="335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ar-SA" sz="540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Lecture 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24E8508-8E97-439F-B0C0-EA320EE29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 sz="4000"/>
              <a:t>Rectilinear Motion </a:t>
            </a:r>
            <a:r>
              <a:rPr lang="en-US" altLang="ar-SA" sz="4000">
                <a:latin typeface="Arial" panose="020B0604020202020204" pitchFamily="34" charset="0"/>
              </a:rPr>
              <a:t>–</a:t>
            </a:r>
            <a:r>
              <a:rPr lang="en-US" altLang="ar-SA" sz="4000"/>
              <a:t> Problems Classifications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A41058-FA24-436B-B6BC-742D424656C9}"/>
              </a:ext>
            </a:extLst>
          </p:cNvPr>
          <p:cNvGraphicFramePr/>
          <p:nvPr/>
        </p:nvGraphicFramePr>
        <p:xfrm>
          <a:off x="228600" y="1676400"/>
          <a:ext cx="8915400" cy="484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628" name="Object 1">
            <a:extLst>
              <a:ext uri="{FF2B5EF4-FFF2-40B4-BE49-F238E27FC236}">
                <a16:creationId xmlns:a16="http://schemas.microsoft.com/office/drawing/2014/main" id="{7E06D28C-0605-42CC-AA6A-B0ABFBA23F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276600"/>
          <a:ext cx="1066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Equation" r:id="rId9" imgW="812447" imgH="393529" progId="Equation.3">
                  <p:embed/>
                </p:oleObj>
              </mc:Choice>
              <mc:Fallback>
                <p:oleObj name="Equation" r:id="rId9" imgW="812447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1066800" cy="425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2">
            <a:extLst>
              <a:ext uri="{FF2B5EF4-FFF2-40B4-BE49-F238E27FC236}">
                <a16:creationId xmlns:a16="http://schemas.microsoft.com/office/drawing/2014/main" id="{78793B93-79EE-4A70-9A59-505B36093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276600"/>
          <a:ext cx="8509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5" name="Equation" r:id="rId11" imgW="787058" imgH="393529" progId="Equation.3">
                  <p:embed/>
                </p:oleObj>
              </mc:Choice>
              <mc:Fallback>
                <p:oleObj name="Equation" r:id="rId11" imgW="78705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850900" cy="425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4">
            <a:extLst>
              <a:ext uri="{FF2B5EF4-FFF2-40B4-BE49-F238E27FC236}">
                <a16:creationId xmlns:a16="http://schemas.microsoft.com/office/drawing/2014/main" id="{A29373A0-4D82-472E-AD82-0ADDBEE61A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88" y="4171950"/>
          <a:ext cx="9985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6" name="Equation" r:id="rId13" imgW="926698" imgH="495085" progId="Equation.3">
                  <p:embed/>
                </p:oleObj>
              </mc:Choice>
              <mc:Fallback>
                <p:oleObj name="Equation" r:id="rId13" imgW="926698" imgH="49508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4171950"/>
                        <a:ext cx="998537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>
            <a:extLst>
              <a:ext uri="{FF2B5EF4-FFF2-40B4-BE49-F238E27FC236}">
                <a16:creationId xmlns:a16="http://schemas.microsoft.com/office/drawing/2014/main" id="{455EF60F-A308-46D7-A760-93148BDCDE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1488" y="4171950"/>
          <a:ext cx="781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Equation" r:id="rId15" imgW="723586" imgH="495085" progId="Equation.3">
                  <p:embed/>
                </p:oleObj>
              </mc:Choice>
              <mc:Fallback>
                <p:oleObj name="Equation" r:id="rId15" imgW="723586" imgH="49508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4171950"/>
                        <a:ext cx="78105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10">
            <a:extLst>
              <a:ext uri="{FF2B5EF4-FFF2-40B4-BE49-F238E27FC236}">
                <a16:creationId xmlns:a16="http://schemas.microsoft.com/office/drawing/2014/main" id="{718F029C-EE77-4E64-8A36-C712399E6B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288" y="4781550"/>
          <a:ext cx="10699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Equation" r:id="rId17" imgW="761669" imgH="203112" progId="Equation.3">
                  <p:embed/>
                </p:oleObj>
              </mc:Choice>
              <mc:Fallback>
                <p:oleObj name="Equation" r:id="rId17" imgW="761669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4781550"/>
                        <a:ext cx="1069975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11">
            <a:extLst>
              <a:ext uri="{FF2B5EF4-FFF2-40B4-BE49-F238E27FC236}">
                <a16:creationId xmlns:a16="http://schemas.microsoft.com/office/drawing/2014/main" id="{5897C979-C147-4065-BBEE-F3D3099B0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9088" y="4857750"/>
          <a:ext cx="277812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4857750"/>
                        <a:ext cx="277812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2">
            <a:extLst>
              <a:ext uri="{FF2B5EF4-FFF2-40B4-BE49-F238E27FC236}">
                <a16:creationId xmlns:a16="http://schemas.microsoft.com/office/drawing/2014/main" id="{1E3D45C9-F426-4478-9656-0D3B44AFE8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3888" y="4781550"/>
          <a:ext cx="10350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21" imgW="736600" imgH="203200" progId="Equation.3">
                  <p:embed/>
                </p:oleObj>
              </mc:Choice>
              <mc:Fallback>
                <p:oleObj name="Equation" r:id="rId21" imgW="7366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4781550"/>
                        <a:ext cx="1035050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Box 13">
            <a:extLst>
              <a:ext uri="{FF2B5EF4-FFF2-40B4-BE49-F238E27FC236}">
                <a16:creationId xmlns:a16="http://schemas.microsoft.com/office/drawing/2014/main" id="{62A3BE00-0804-4EEB-AB97-62D7DDD5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775" y="4291013"/>
            <a:ext cx="392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800"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  <a:endParaRPr lang="ar-SA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636" name="Object 14">
            <a:extLst>
              <a:ext uri="{FF2B5EF4-FFF2-40B4-BE49-F238E27FC236}">
                <a16:creationId xmlns:a16="http://schemas.microsoft.com/office/drawing/2014/main" id="{51D9924B-4CA7-4512-8D5F-7880FE70A0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4430713"/>
          <a:ext cx="915988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23" imgW="825142" imgH="495085" progId="Equation.3">
                  <p:embed/>
                </p:oleObj>
              </mc:Choice>
              <mc:Fallback>
                <p:oleObj name="Equation" r:id="rId23" imgW="825142" imgH="49508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30713"/>
                        <a:ext cx="915988" cy="549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7" name="Object 15">
            <a:extLst>
              <a:ext uri="{FF2B5EF4-FFF2-40B4-BE49-F238E27FC236}">
                <a16:creationId xmlns:a16="http://schemas.microsoft.com/office/drawing/2014/main" id="{5DA28BC0-2B2A-4AB4-B9CB-70F82BC321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5029200"/>
          <a:ext cx="9302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25" imgW="837836" imgH="495085" progId="Equation.3">
                  <p:embed/>
                </p:oleObj>
              </mc:Choice>
              <mc:Fallback>
                <p:oleObj name="Equation" r:id="rId25" imgW="837836" imgH="495085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029200"/>
                        <a:ext cx="930275" cy="549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8" name="Object 16">
            <a:extLst>
              <a:ext uri="{FF2B5EF4-FFF2-40B4-BE49-F238E27FC236}">
                <a16:creationId xmlns:a16="http://schemas.microsoft.com/office/drawing/2014/main" id="{F9FC3D4A-5A06-4697-9C6E-42E57AF38A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4625975"/>
          <a:ext cx="3254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27" imgW="190417" imgH="152334" progId="Equation.3">
                  <p:embed/>
                </p:oleObj>
              </mc:Choice>
              <mc:Fallback>
                <p:oleObj name="Equation" r:id="rId27" imgW="190417" imgH="152334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25975"/>
                        <a:ext cx="325438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9" name="Object 17">
            <a:extLst>
              <a:ext uri="{FF2B5EF4-FFF2-40B4-BE49-F238E27FC236}">
                <a16:creationId xmlns:a16="http://schemas.microsoft.com/office/drawing/2014/main" id="{44FF3F3A-235F-405C-BB84-B8D8AC05BE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4418013"/>
          <a:ext cx="8413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4" name="Equation" r:id="rId28" imgW="647419" imgH="495085" progId="Equation.3">
                  <p:embed/>
                </p:oleObj>
              </mc:Choice>
              <mc:Fallback>
                <p:oleObj name="Equation" r:id="rId28" imgW="647419" imgH="49508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18013"/>
                        <a:ext cx="841375" cy="573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0" name="Object 18">
            <a:extLst>
              <a:ext uri="{FF2B5EF4-FFF2-40B4-BE49-F238E27FC236}">
                <a16:creationId xmlns:a16="http://schemas.microsoft.com/office/drawing/2014/main" id="{7D429367-B388-4BDA-8846-535A164A9C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5181600"/>
          <a:ext cx="3254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5" name="Equation" r:id="rId30" imgW="190417" imgH="152334" progId="Equation.3">
                  <p:embed/>
                </p:oleObj>
              </mc:Choice>
              <mc:Fallback>
                <p:oleObj name="Equation" r:id="rId30" imgW="190417" imgH="15233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81600"/>
                        <a:ext cx="325438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1" name="Object 19">
            <a:extLst>
              <a:ext uri="{FF2B5EF4-FFF2-40B4-BE49-F238E27FC236}">
                <a16:creationId xmlns:a16="http://schemas.microsoft.com/office/drawing/2014/main" id="{A02055A6-AF52-4D9C-85E2-494F229C89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200" y="5029200"/>
          <a:ext cx="11445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6" name="Equation" r:id="rId31" imgW="939392" imgH="495085" progId="Equation.3">
                  <p:embed/>
                </p:oleObj>
              </mc:Choice>
              <mc:Fallback>
                <p:oleObj name="Equation" r:id="rId31" imgW="939392" imgH="49508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29200"/>
                        <a:ext cx="1144588" cy="538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2" name="Object 20">
            <a:extLst>
              <a:ext uri="{FF2B5EF4-FFF2-40B4-BE49-F238E27FC236}">
                <a16:creationId xmlns:a16="http://schemas.microsoft.com/office/drawing/2014/main" id="{903308FE-BDB9-42E3-A86E-73F6DF1BE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5638800"/>
          <a:ext cx="1101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" name="Equation" r:id="rId33" imgW="1091726" imgH="495085" progId="Equation.3">
                  <p:embed/>
                </p:oleObj>
              </mc:Choice>
              <mc:Fallback>
                <p:oleObj name="Equation" r:id="rId33" imgW="1091726" imgH="49508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638800"/>
                        <a:ext cx="1101725" cy="561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3" name="Object 21">
            <a:extLst>
              <a:ext uri="{FF2B5EF4-FFF2-40B4-BE49-F238E27FC236}">
                <a16:creationId xmlns:a16="http://schemas.microsoft.com/office/drawing/2014/main" id="{BD269811-68DE-42BA-9B81-CE24FF2268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8588" y="5776913"/>
          <a:ext cx="3381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35" imgW="190417" imgH="152334" progId="Equation.3">
                  <p:embed/>
                </p:oleObj>
              </mc:Choice>
              <mc:Fallback>
                <p:oleObj name="Equation" r:id="rId35" imgW="190417" imgH="15233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5776913"/>
                        <a:ext cx="338137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4" name="Object 22">
            <a:extLst>
              <a:ext uri="{FF2B5EF4-FFF2-40B4-BE49-F238E27FC236}">
                <a16:creationId xmlns:a16="http://schemas.microsoft.com/office/drawing/2014/main" id="{BFD05C7E-C03F-4800-83D4-FA223F2547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638800"/>
          <a:ext cx="12954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36" imgW="1282700" imgH="495300" progId="Equation.3">
                  <p:embed/>
                </p:oleObj>
              </mc:Choice>
              <mc:Fallback>
                <p:oleObj name="Equation" r:id="rId36" imgW="1282700" imgH="4953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38800"/>
                        <a:ext cx="1295400" cy="561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5" name="Object 23">
            <a:extLst>
              <a:ext uri="{FF2B5EF4-FFF2-40B4-BE49-F238E27FC236}">
                <a16:creationId xmlns:a16="http://schemas.microsoft.com/office/drawing/2014/main" id="{D0EC9365-A13D-4BB2-B255-7B26BABAF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248400"/>
          <a:ext cx="88741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38" imgW="812447" imgH="495085" progId="Equation.3">
                  <p:embed/>
                </p:oleObj>
              </mc:Choice>
              <mc:Fallback>
                <p:oleObj name="Equation" r:id="rId38" imgW="812447" imgH="49508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248400"/>
                        <a:ext cx="887413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4">
            <a:extLst>
              <a:ext uri="{FF2B5EF4-FFF2-40B4-BE49-F238E27FC236}">
                <a16:creationId xmlns:a16="http://schemas.microsoft.com/office/drawing/2014/main" id="{3A9C9A99-64FE-4BAC-BEE5-E442990F4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6400800"/>
          <a:ext cx="33813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40" imgW="190417" imgH="152334" progId="Equation.3">
                  <p:embed/>
                </p:oleObj>
              </mc:Choice>
              <mc:Fallback>
                <p:oleObj name="Equation" r:id="rId40" imgW="190417" imgH="152334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400800"/>
                        <a:ext cx="33813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5">
            <a:extLst>
              <a:ext uri="{FF2B5EF4-FFF2-40B4-BE49-F238E27FC236}">
                <a16:creationId xmlns:a16="http://schemas.microsoft.com/office/drawing/2014/main" id="{E945EE4E-F152-4418-B6E1-EFF7A2C6B5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2113" y="6262688"/>
          <a:ext cx="8556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41" imgW="634725" imgH="495085" progId="Equation.3">
                  <p:embed/>
                </p:oleObj>
              </mc:Choice>
              <mc:Fallback>
                <p:oleObj name="Equation" r:id="rId41" imgW="634725" imgH="49508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6262688"/>
                        <a:ext cx="855662" cy="595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6">
            <a:extLst>
              <a:ext uri="{FF2B5EF4-FFF2-40B4-BE49-F238E27FC236}">
                <a16:creationId xmlns:a16="http://schemas.microsoft.com/office/drawing/2014/main" id="{FBB5B830-A225-4588-84F0-1C202667D1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6019800"/>
          <a:ext cx="8382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43" imgW="660400" imgH="228600" progId="Equation.3">
                  <p:embed/>
                </p:oleObj>
              </mc:Choice>
              <mc:Fallback>
                <p:oleObj name="Equation" r:id="rId43" imgW="6604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019800"/>
                        <a:ext cx="838200" cy="344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9" name="Object 27">
            <a:extLst>
              <a:ext uri="{FF2B5EF4-FFF2-40B4-BE49-F238E27FC236}">
                <a16:creationId xmlns:a16="http://schemas.microsoft.com/office/drawing/2014/main" id="{CB813BF4-B7FD-48D3-BC6F-E4ED9727BD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6019800"/>
          <a:ext cx="13716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45" imgW="1231366" imgH="253890" progId="Equation.3">
                  <p:embed/>
                </p:oleObj>
              </mc:Choice>
              <mc:Fallback>
                <p:oleObj name="Equation" r:id="rId45" imgW="1231366" imgH="25389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019800"/>
                        <a:ext cx="1371600" cy="336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0" name="Object 28">
            <a:extLst>
              <a:ext uri="{FF2B5EF4-FFF2-40B4-BE49-F238E27FC236}">
                <a16:creationId xmlns:a16="http://schemas.microsoft.com/office/drawing/2014/main" id="{EB2C6E79-FAB1-4BAA-A293-1A96014592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6402388"/>
          <a:ext cx="16002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5" name="Equation" r:id="rId47" imgW="1129810" imgH="393529" progId="Equation.3">
                  <p:embed/>
                </p:oleObj>
              </mc:Choice>
              <mc:Fallback>
                <p:oleObj name="Equation" r:id="rId47" imgW="1129810" imgH="39352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402388"/>
                        <a:ext cx="1600200" cy="4302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1" name="Object 30">
            <a:extLst>
              <a:ext uri="{FF2B5EF4-FFF2-40B4-BE49-F238E27FC236}">
                <a16:creationId xmlns:a16="http://schemas.microsoft.com/office/drawing/2014/main" id="{EFD8B3CB-C949-4892-A1E1-E37995C413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6051550"/>
          <a:ext cx="7620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Equation" r:id="rId49" imgW="647700" imgH="228600" progId="Equation.3">
                  <p:embed/>
                </p:oleObj>
              </mc:Choice>
              <mc:Fallback>
                <p:oleObj name="Equation" r:id="rId49" imgW="647700" imgH="228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6051550"/>
                        <a:ext cx="762000" cy="319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2" name="Object 33">
            <a:extLst>
              <a:ext uri="{FF2B5EF4-FFF2-40B4-BE49-F238E27FC236}">
                <a16:creationId xmlns:a16="http://schemas.microsoft.com/office/drawing/2014/main" id="{BC4B627E-9174-49B0-9312-89F0EEE719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448175"/>
          <a:ext cx="1066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Equation" r:id="rId51" imgW="812447" imgH="393529" progId="Equation.3">
                  <p:embed/>
                </p:oleObj>
              </mc:Choice>
              <mc:Fallback>
                <p:oleObj name="Equation" r:id="rId51" imgW="812447" imgH="393529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48175"/>
                        <a:ext cx="1066800" cy="425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3" name="Object 34">
            <a:extLst>
              <a:ext uri="{FF2B5EF4-FFF2-40B4-BE49-F238E27FC236}">
                <a16:creationId xmlns:a16="http://schemas.microsoft.com/office/drawing/2014/main" id="{247352A8-E23A-403C-A6AF-F103036B7B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4953000"/>
          <a:ext cx="781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Equation" r:id="rId52" imgW="723586" imgH="495085" progId="Equation.3">
                  <p:embed/>
                </p:oleObj>
              </mc:Choice>
              <mc:Fallback>
                <p:oleObj name="Equation" r:id="rId52" imgW="723586" imgH="49508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953000"/>
                        <a:ext cx="78105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5E842B3C-FBD5-4097-B582-1CAD15606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743200"/>
            <a:ext cx="7793038" cy="146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 sz="8000"/>
              <a:t>Exercises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A38434-80CF-4F97-B911-6657E308E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1</a:t>
            </a:r>
          </a:p>
        </p:txBody>
      </p:sp>
      <p:sp>
        <p:nvSpPr>
          <p:cNvPr id="30723" name="Rectangle 12">
            <a:extLst>
              <a:ext uri="{FF2B5EF4-FFF2-40B4-BE49-F238E27FC236}">
                <a16:creationId xmlns:a16="http://schemas.microsoft.com/office/drawing/2014/main" id="{0389666E-8640-4DE2-9074-CBC3B9A625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8077200" cy="1295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rtl="0" eaLnBrk="1" hangingPunct="1">
              <a:buFont typeface="Wingdings" panose="05000000000000000000" pitchFamily="2" charset="2"/>
              <a:buNone/>
            </a:pPr>
            <a:r>
              <a:rPr lang="en-US" altLang="ar-SA" sz="1600">
                <a:latin typeface="Times New Roman" panose="02020603050405020304" pitchFamily="18" charset="0"/>
              </a:rPr>
              <a:t>The position coordinate of a particle which is confined to move along a straight line is given by </a:t>
            </a:r>
            <a:r>
              <a:rPr lang="en-US" altLang="ar-SA" sz="1600" i="1">
                <a:latin typeface="Times New Roman" panose="02020603050405020304" pitchFamily="18" charset="0"/>
              </a:rPr>
              <a:t>s </a:t>
            </a:r>
            <a:r>
              <a:rPr lang="en-US" altLang="ar-SA" sz="1600">
                <a:latin typeface="Times New Roman" panose="02020603050405020304" pitchFamily="18" charset="0"/>
              </a:rPr>
              <a:t>= 2</a:t>
            </a:r>
            <a:r>
              <a:rPr lang="en-US" altLang="ar-SA" sz="1600" i="1">
                <a:latin typeface="Times New Roman" panose="02020603050405020304" pitchFamily="18" charset="0"/>
              </a:rPr>
              <a:t>t</a:t>
            </a:r>
            <a:r>
              <a:rPr lang="en-US" altLang="ar-SA" sz="1600" baseline="30000">
                <a:latin typeface="Times New Roman" panose="02020603050405020304" pitchFamily="18" charset="0"/>
              </a:rPr>
              <a:t>3 </a:t>
            </a:r>
            <a:r>
              <a:rPr lang="en-US" altLang="ar-SA" sz="1600">
                <a:latin typeface="Times New Roman" panose="02020603050405020304" pitchFamily="18" charset="0"/>
              </a:rPr>
              <a:t>- 24</a:t>
            </a:r>
            <a:r>
              <a:rPr lang="en-US" altLang="ar-SA" sz="1600" i="1">
                <a:latin typeface="Times New Roman" panose="02020603050405020304" pitchFamily="18" charset="0"/>
              </a:rPr>
              <a:t>t </a:t>
            </a:r>
            <a:r>
              <a:rPr lang="en-US" altLang="ar-SA" sz="1600">
                <a:latin typeface="Times New Roman" panose="02020603050405020304" pitchFamily="18" charset="0"/>
              </a:rPr>
              <a:t>+ 6, where </a:t>
            </a:r>
            <a:r>
              <a:rPr lang="en-US" altLang="ar-SA" sz="1600" i="1">
                <a:latin typeface="Times New Roman" panose="02020603050405020304" pitchFamily="18" charset="0"/>
              </a:rPr>
              <a:t>s </a:t>
            </a:r>
            <a:r>
              <a:rPr lang="en-US" altLang="ar-SA" sz="1600">
                <a:latin typeface="Times New Roman" panose="02020603050405020304" pitchFamily="18" charset="0"/>
              </a:rPr>
              <a:t>is measured in meters from a convenient origin and </a:t>
            </a:r>
            <a:r>
              <a:rPr lang="en-US" altLang="ar-SA" sz="1600" i="1">
                <a:latin typeface="Times New Roman" panose="02020603050405020304" pitchFamily="18" charset="0"/>
              </a:rPr>
              <a:t>t </a:t>
            </a:r>
            <a:r>
              <a:rPr lang="en-US" altLang="ar-SA" sz="1600">
                <a:latin typeface="Times New Roman" panose="02020603050405020304" pitchFamily="18" charset="0"/>
              </a:rPr>
              <a:t>is in seconds. Determine (</a:t>
            </a:r>
            <a:r>
              <a:rPr lang="en-US" altLang="ar-SA" sz="1600" i="1">
                <a:latin typeface="Times New Roman" panose="02020603050405020304" pitchFamily="18" charset="0"/>
              </a:rPr>
              <a:t>a</a:t>
            </a:r>
            <a:r>
              <a:rPr lang="en-US" altLang="ar-SA" sz="1600">
                <a:latin typeface="Times New Roman" panose="02020603050405020304" pitchFamily="18" charset="0"/>
              </a:rPr>
              <a:t>) the time required for the particle to reach a velocity of 72 m/s from its initial condition at </a:t>
            </a:r>
            <a:r>
              <a:rPr lang="en-US" altLang="ar-SA" sz="1600" i="1">
                <a:latin typeface="Times New Roman" panose="02020603050405020304" pitchFamily="18" charset="0"/>
              </a:rPr>
              <a:t>t </a:t>
            </a:r>
            <a:r>
              <a:rPr lang="en-US" altLang="ar-SA" sz="1600">
                <a:latin typeface="Times New Roman" panose="02020603050405020304" pitchFamily="18" charset="0"/>
              </a:rPr>
              <a:t>= 0, (</a:t>
            </a:r>
            <a:r>
              <a:rPr lang="en-US" altLang="ar-SA" sz="1600" i="1">
                <a:latin typeface="Times New Roman" panose="02020603050405020304" pitchFamily="18" charset="0"/>
              </a:rPr>
              <a:t>b</a:t>
            </a:r>
            <a:r>
              <a:rPr lang="en-US" altLang="ar-SA" sz="1600">
                <a:latin typeface="Times New Roman" panose="02020603050405020304" pitchFamily="18" charset="0"/>
              </a:rPr>
              <a:t>) the acceleration of the particle when </a:t>
            </a:r>
            <a:r>
              <a:rPr lang="en-US" altLang="ar-SA" sz="1600" i="1">
                <a:latin typeface="Times New Roman" panose="02020603050405020304" pitchFamily="18" charset="0"/>
              </a:rPr>
              <a:t>v </a:t>
            </a:r>
            <a:r>
              <a:rPr lang="en-US" altLang="ar-SA" sz="1600">
                <a:latin typeface="Times New Roman" panose="02020603050405020304" pitchFamily="18" charset="0"/>
              </a:rPr>
              <a:t>= 30 m/s, and (</a:t>
            </a:r>
            <a:r>
              <a:rPr lang="en-US" altLang="ar-SA" sz="1600" i="1">
                <a:latin typeface="Times New Roman" panose="02020603050405020304" pitchFamily="18" charset="0"/>
              </a:rPr>
              <a:t>c</a:t>
            </a:r>
            <a:r>
              <a:rPr lang="en-US" altLang="ar-SA" sz="1600">
                <a:latin typeface="Times New Roman" panose="02020603050405020304" pitchFamily="18" charset="0"/>
              </a:rPr>
              <a:t>) the net displacement of the particle during the interval from </a:t>
            </a:r>
            <a:r>
              <a:rPr lang="en-US" altLang="ar-SA" sz="1600" i="1">
                <a:latin typeface="Times New Roman" panose="02020603050405020304" pitchFamily="18" charset="0"/>
              </a:rPr>
              <a:t>t </a:t>
            </a:r>
            <a:r>
              <a:rPr lang="en-US" altLang="ar-SA" sz="1600">
                <a:latin typeface="Times New Roman" panose="02020603050405020304" pitchFamily="18" charset="0"/>
              </a:rPr>
              <a:t>= 1 s to </a:t>
            </a:r>
            <a:r>
              <a:rPr lang="en-US" altLang="ar-SA" sz="1600" i="1">
                <a:latin typeface="Times New Roman" panose="02020603050405020304" pitchFamily="18" charset="0"/>
              </a:rPr>
              <a:t>t </a:t>
            </a:r>
            <a:r>
              <a:rPr lang="en-US" altLang="ar-SA" sz="1600">
                <a:latin typeface="Times New Roman" panose="02020603050405020304" pitchFamily="18" charset="0"/>
              </a:rPr>
              <a:t>= 4 s.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5CAC4495-5DE1-4AB9-BD3F-7756C9DA1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2</a:t>
            </a:r>
          </a:p>
        </p:txBody>
      </p:sp>
      <p:sp>
        <p:nvSpPr>
          <p:cNvPr id="32771" name="Rectangle 12">
            <a:extLst>
              <a:ext uri="{FF2B5EF4-FFF2-40B4-BE49-F238E27FC236}">
                <a16:creationId xmlns:a16="http://schemas.microsoft.com/office/drawing/2014/main" id="{F1F23F91-AFB0-40BB-9512-008BCE8828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057400"/>
            <a:ext cx="8639175" cy="762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rtl="0" eaLnBrk="1" hangingPunct="1">
              <a:buFont typeface="Wingdings" panose="05000000000000000000" pitchFamily="2" charset="2"/>
              <a:buNone/>
            </a:pPr>
            <a:r>
              <a:rPr lang="en-US" altLang="ar-SA" sz="1600">
                <a:latin typeface="Times New Roman" panose="02020603050405020304" pitchFamily="18" charset="0"/>
              </a:rPr>
              <a:t>A particle starts from </a:t>
            </a:r>
            <a:r>
              <a:rPr lang="en-US" altLang="ar-SA" sz="1600" i="1">
                <a:latin typeface="Times New Roman" panose="02020603050405020304" pitchFamily="18" charset="0"/>
              </a:rPr>
              <a:t>s </a:t>
            </a:r>
            <a:r>
              <a:rPr lang="en-US" altLang="ar-SA" sz="1600">
                <a:latin typeface="Times New Roman" panose="02020603050405020304" pitchFamily="18" charset="0"/>
              </a:rPr>
              <a:t>= 0 and travels along a straight line with a velocity </a:t>
            </a:r>
            <a:r>
              <a:rPr lang="en-US" altLang="ar-SA" sz="1600" i="1">
                <a:latin typeface="Times New Roman" panose="02020603050405020304" pitchFamily="18" charset="0"/>
              </a:rPr>
              <a:t>v </a:t>
            </a:r>
            <a:r>
              <a:rPr lang="en-US" altLang="ar-SA" sz="1600">
                <a:latin typeface="Times New Roman" panose="02020603050405020304" pitchFamily="18" charset="0"/>
              </a:rPr>
              <a:t>= (</a:t>
            </a:r>
            <a:r>
              <a:rPr lang="en-US" altLang="ar-SA" sz="1600" i="1">
                <a:latin typeface="Times New Roman" panose="02020603050405020304" pitchFamily="18" charset="0"/>
              </a:rPr>
              <a:t>t</a:t>
            </a:r>
            <a:r>
              <a:rPr lang="en-US" altLang="ar-SA" sz="1600" baseline="30000">
                <a:latin typeface="Times New Roman" panose="02020603050405020304" pitchFamily="18" charset="0"/>
              </a:rPr>
              <a:t>2 </a:t>
            </a:r>
            <a:r>
              <a:rPr lang="en-US" altLang="ar-SA" sz="1600">
                <a:latin typeface="Times New Roman" panose="02020603050405020304" pitchFamily="18" charset="0"/>
              </a:rPr>
              <a:t>- 4</a:t>
            </a:r>
            <a:r>
              <a:rPr lang="en-US" altLang="ar-SA" sz="1600" i="1">
                <a:latin typeface="Times New Roman" panose="02020603050405020304" pitchFamily="18" charset="0"/>
              </a:rPr>
              <a:t>t </a:t>
            </a:r>
            <a:r>
              <a:rPr lang="en-US" altLang="ar-SA" sz="1600">
                <a:latin typeface="Times New Roman" panose="02020603050405020304" pitchFamily="18" charset="0"/>
              </a:rPr>
              <a:t>+ 3)</a:t>
            </a:r>
            <a:r>
              <a:rPr lang="en-US" altLang="ar-SA" sz="1600" baseline="30000">
                <a:latin typeface="Times New Roman" panose="02020603050405020304" pitchFamily="18" charset="0"/>
              </a:rPr>
              <a:t> </a:t>
            </a:r>
            <a:r>
              <a:rPr lang="en-US" altLang="ar-SA" sz="1600">
                <a:latin typeface="Times New Roman" panose="02020603050405020304" pitchFamily="18" charset="0"/>
              </a:rPr>
              <a:t>m/s, where </a:t>
            </a:r>
            <a:r>
              <a:rPr lang="en-US" altLang="ar-SA" sz="1600" i="1">
                <a:latin typeface="Times New Roman" panose="02020603050405020304" pitchFamily="18" charset="0"/>
              </a:rPr>
              <a:t>t </a:t>
            </a:r>
            <a:r>
              <a:rPr lang="en-US" altLang="ar-SA" sz="1600">
                <a:latin typeface="Times New Roman" panose="02020603050405020304" pitchFamily="18" charset="0"/>
              </a:rPr>
              <a:t>is in seconds. Construct the </a:t>
            </a:r>
            <a:r>
              <a:rPr lang="en-US" altLang="ar-SA" sz="1600" i="1">
                <a:latin typeface="Times New Roman" panose="02020603050405020304" pitchFamily="18" charset="0"/>
              </a:rPr>
              <a:t>s </a:t>
            </a:r>
            <a:r>
              <a:rPr lang="en-US" altLang="ar-SA" sz="1600">
                <a:latin typeface="Times New Roman" panose="02020603050405020304" pitchFamily="18" charset="0"/>
              </a:rPr>
              <a:t>– </a:t>
            </a:r>
            <a:r>
              <a:rPr lang="en-US" altLang="ar-SA" sz="1600" i="1">
                <a:latin typeface="Times New Roman" panose="02020603050405020304" pitchFamily="18" charset="0"/>
              </a:rPr>
              <a:t>t, v </a:t>
            </a:r>
            <a:r>
              <a:rPr lang="en-US" altLang="ar-SA" sz="1600">
                <a:latin typeface="Times New Roman" panose="02020603050405020304" pitchFamily="18" charset="0"/>
              </a:rPr>
              <a:t>– </a:t>
            </a:r>
            <a:r>
              <a:rPr lang="en-US" altLang="ar-SA" sz="1600" i="1">
                <a:latin typeface="Times New Roman" panose="02020603050405020304" pitchFamily="18" charset="0"/>
              </a:rPr>
              <a:t>t, </a:t>
            </a:r>
            <a:r>
              <a:rPr lang="en-US" altLang="ar-SA" sz="1600">
                <a:latin typeface="Times New Roman" panose="02020603050405020304" pitchFamily="18" charset="0"/>
              </a:rPr>
              <a:t>and </a:t>
            </a:r>
            <a:r>
              <a:rPr lang="en-US" altLang="ar-SA" sz="1600" i="1">
                <a:latin typeface="Times New Roman" panose="02020603050405020304" pitchFamily="18" charset="0"/>
              </a:rPr>
              <a:t>a </a:t>
            </a:r>
            <a:r>
              <a:rPr lang="en-US" altLang="ar-SA" sz="1600">
                <a:latin typeface="Times New Roman" panose="02020603050405020304" pitchFamily="18" charset="0"/>
              </a:rPr>
              <a:t>- </a:t>
            </a:r>
            <a:r>
              <a:rPr lang="en-US" altLang="ar-SA" sz="1600" i="1">
                <a:latin typeface="Times New Roman" panose="02020603050405020304" pitchFamily="18" charset="0"/>
              </a:rPr>
              <a:t>t </a:t>
            </a:r>
            <a:r>
              <a:rPr lang="en-US" altLang="ar-SA" sz="1600">
                <a:latin typeface="Times New Roman" panose="02020603050405020304" pitchFamily="18" charset="0"/>
              </a:rPr>
              <a:t>graphs for the time interval 0 ≤  </a:t>
            </a:r>
            <a:r>
              <a:rPr lang="en-US" altLang="ar-SA" sz="1600" i="1">
                <a:latin typeface="Times New Roman" panose="02020603050405020304" pitchFamily="18" charset="0"/>
              </a:rPr>
              <a:t>t  </a:t>
            </a:r>
            <a:r>
              <a:rPr lang="en-US" altLang="ar-SA" sz="1600">
                <a:latin typeface="Times New Roman" panose="02020603050405020304" pitchFamily="18" charset="0"/>
              </a:rPr>
              <a:t>≤  4 s.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C3E1A99-DFCB-47FA-836A-5BEBE2DC6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3</a:t>
            </a:r>
          </a:p>
        </p:txBody>
      </p:sp>
      <p:sp>
        <p:nvSpPr>
          <p:cNvPr id="32771" name="Rectangle 12">
            <a:extLst>
              <a:ext uri="{FF2B5EF4-FFF2-40B4-BE49-F238E27FC236}">
                <a16:creationId xmlns:a16="http://schemas.microsoft.com/office/drawing/2014/main" id="{49A4870F-4E91-4B73-9D9E-8B785E53AED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52663"/>
            <a:ext cx="5715000" cy="83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marL="0" indent="0" algn="just" rtl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ar-SA" sz="1600">
                <a:latin typeface="Times New Roman" panose="02020603050405020304" pitchFamily="18" charset="0"/>
              </a:rPr>
              <a:t>A truck travels 220 m in 10 s while being decelerated at a constant</a:t>
            </a:r>
          </a:p>
          <a:p>
            <a:pPr marL="0" indent="0" algn="just" rtl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ar-SA" sz="1600">
                <a:latin typeface="Times New Roman" panose="02020603050405020304" pitchFamily="18" charset="0"/>
              </a:rPr>
              <a:t>rate of 0.6 m/s</a:t>
            </a:r>
            <a:r>
              <a:rPr lang="en-US" altLang="ar-SA" sz="1600" baseline="30000">
                <a:latin typeface="Times New Roman" panose="02020603050405020304" pitchFamily="18" charset="0"/>
              </a:rPr>
              <a:t>2</a:t>
            </a:r>
            <a:r>
              <a:rPr lang="en-US" altLang="ar-SA" sz="1600">
                <a:latin typeface="Times New Roman" panose="02020603050405020304" pitchFamily="18" charset="0"/>
              </a:rPr>
              <a:t>. Determine (</a:t>
            </a:r>
            <a:r>
              <a:rPr lang="en-US" altLang="ar-SA" sz="1600" i="1">
                <a:latin typeface="Times New Roman" panose="02020603050405020304" pitchFamily="18" charset="0"/>
              </a:rPr>
              <a:t>a</a:t>
            </a:r>
            <a:r>
              <a:rPr lang="en-US" altLang="ar-SA" sz="1600">
                <a:latin typeface="Times New Roman" panose="02020603050405020304" pitchFamily="18" charset="0"/>
              </a:rPr>
              <a:t>) its initial velocity, (</a:t>
            </a:r>
            <a:r>
              <a:rPr lang="en-US" altLang="ar-SA" sz="1600" i="1">
                <a:latin typeface="Times New Roman" panose="02020603050405020304" pitchFamily="18" charset="0"/>
              </a:rPr>
              <a:t>b</a:t>
            </a:r>
            <a:r>
              <a:rPr lang="en-US" altLang="ar-SA" sz="1600">
                <a:latin typeface="Times New Roman" panose="02020603050405020304" pitchFamily="18" charset="0"/>
              </a:rPr>
              <a:t>) its final velocity, (</a:t>
            </a:r>
            <a:r>
              <a:rPr lang="en-US" altLang="ar-SA" sz="1600" i="1">
                <a:latin typeface="Times New Roman" panose="02020603050405020304" pitchFamily="18" charset="0"/>
              </a:rPr>
              <a:t>c</a:t>
            </a:r>
            <a:r>
              <a:rPr lang="en-US" altLang="ar-SA" sz="1600">
                <a:latin typeface="Times New Roman" panose="02020603050405020304" pitchFamily="18" charset="0"/>
              </a:rPr>
              <a:t>) the distance traveled during the first 1.5 s.</a:t>
            </a:r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CF9FBF88-1CFF-4E31-A56F-CCE6DAB88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2133600"/>
            <a:ext cx="31511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EBCBDF1-9014-4637-9735-99C6728B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4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40CA23B-A1FA-4B74-A342-FCB257696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2057400"/>
            <a:ext cx="5715000" cy="762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1600">
                <a:latin typeface="Times New Roman" panose="02020603050405020304" pitchFamily="18" charset="0"/>
              </a:rPr>
              <a:t>       A rocket travel upward at 75m/s. When it is 40m from the ground, the engine fails. Determine max height </a:t>
            </a:r>
            <a:r>
              <a:rPr lang="en-US" altLang="ar-SA" sz="1600" i="1">
                <a:latin typeface="Times New Roman" panose="02020603050405020304" pitchFamily="18" charset="0"/>
              </a:rPr>
              <a:t>s</a:t>
            </a:r>
            <a:r>
              <a:rPr lang="en-US" altLang="ar-SA" sz="1600" i="1" baseline="-25000">
                <a:latin typeface="Times New Roman" panose="02020603050405020304" pitchFamily="18" charset="0"/>
              </a:rPr>
              <a:t>B</a:t>
            </a:r>
            <a:r>
              <a:rPr lang="en-US" altLang="ar-SA" sz="1600" i="1">
                <a:latin typeface="Times New Roman" panose="02020603050405020304" pitchFamily="18" charset="0"/>
              </a:rPr>
              <a:t> </a:t>
            </a:r>
            <a:r>
              <a:rPr lang="en-US" altLang="ar-SA" sz="1600">
                <a:latin typeface="Times New Roman" panose="02020603050405020304" pitchFamily="18" charset="0"/>
              </a:rPr>
              <a:t>reached by the rocket and its speed just before it hits the ground. </a:t>
            </a:r>
          </a:p>
        </p:txBody>
      </p:sp>
      <p:pic>
        <p:nvPicPr>
          <p:cNvPr id="36868" name="Picture 6" descr="AACBVYX0001">
            <a:extLst>
              <a:ext uri="{FF2B5EF4-FFF2-40B4-BE49-F238E27FC236}">
                <a16:creationId xmlns:a16="http://schemas.microsoft.com/office/drawing/2014/main" id="{C6ACA30A-645F-44DB-B8A4-050852939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2205038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64251F3-A0C4-438B-810D-62B76210B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5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4A52C97-6692-482E-BCF3-B9400A9540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8363"/>
            <a:ext cx="5486400" cy="15367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rtl="0" eaLnBrk="1" hangingPunct="1">
              <a:buFont typeface="Wingdings" panose="05000000000000000000" pitchFamily="2" charset="2"/>
              <a:buNone/>
            </a:pPr>
            <a:r>
              <a:rPr lang="en-US" altLang="ar-SA" sz="1600">
                <a:latin typeface="Times New Roman" panose="02020603050405020304" pitchFamily="18" charset="0"/>
              </a:rPr>
              <a:t>When two cars </a:t>
            </a:r>
            <a:r>
              <a:rPr lang="en-US" altLang="ar-SA" sz="1600" i="1">
                <a:latin typeface="Times New Roman" panose="02020603050405020304" pitchFamily="18" charset="0"/>
              </a:rPr>
              <a:t>A </a:t>
            </a:r>
            <a:r>
              <a:rPr lang="en-US" altLang="ar-SA" sz="1600">
                <a:latin typeface="Times New Roman" panose="02020603050405020304" pitchFamily="18" charset="0"/>
              </a:rPr>
              <a:t>and </a:t>
            </a:r>
            <a:r>
              <a:rPr lang="en-US" altLang="ar-SA" sz="1600" i="1">
                <a:latin typeface="Times New Roman" panose="02020603050405020304" pitchFamily="18" charset="0"/>
              </a:rPr>
              <a:t>B </a:t>
            </a:r>
            <a:r>
              <a:rPr lang="en-US" altLang="ar-SA" sz="1600">
                <a:latin typeface="Times New Roman" panose="02020603050405020304" pitchFamily="18" charset="0"/>
              </a:rPr>
              <a:t>are next to one another, and they are traveling in the same direction with speeds of 15</a:t>
            </a:r>
            <a:r>
              <a:rPr lang="en-US" altLang="ar-SA" sz="1600" i="1">
                <a:latin typeface="Times New Roman" panose="02020603050405020304" pitchFamily="18" charset="0"/>
              </a:rPr>
              <a:t> </a:t>
            </a:r>
            <a:r>
              <a:rPr lang="en-US" altLang="ar-SA" sz="1600">
                <a:latin typeface="Times New Roman" panose="02020603050405020304" pitchFamily="18" charset="0"/>
              </a:rPr>
              <a:t>and 20 m/s, respectively. If car </a:t>
            </a:r>
            <a:r>
              <a:rPr lang="en-US" altLang="ar-SA" sz="1600" i="1">
                <a:latin typeface="Times New Roman" panose="02020603050405020304" pitchFamily="18" charset="0"/>
              </a:rPr>
              <a:t>B </a:t>
            </a:r>
            <a:r>
              <a:rPr lang="en-US" altLang="ar-SA" sz="1600">
                <a:latin typeface="Times New Roman" panose="02020603050405020304" pitchFamily="18" charset="0"/>
              </a:rPr>
              <a:t>maintains its constant speed of 20 m/s, while car </a:t>
            </a:r>
            <a:r>
              <a:rPr lang="en-US" altLang="ar-SA" sz="1600" i="1">
                <a:latin typeface="Times New Roman" panose="02020603050405020304" pitchFamily="18" charset="0"/>
              </a:rPr>
              <a:t>A</a:t>
            </a:r>
            <a:r>
              <a:rPr lang="en-US" altLang="ar-SA" sz="1600">
                <a:latin typeface="Times New Roman" panose="02020603050405020304" pitchFamily="18" charset="0"/>
              </a:rPr>
              <a:t> begins to decelerate at a constant rate of 1 m/s</a:t>
            </a:r>
            <a:r>
              <a:rPr lang="en-US" altLang="ar-SA" sz="1600" baseline="30000">
                <a:latin typeface="Times New Roman" panose="02020603050405020304" pitchFamily="18" charset="0"/>
              </a:rPr>
              <a:t>2</a:t>
            </a:r>
            <a:r>
              <a:rPr lang="en-US" altLang="ar-SA" sz="1600">
                <a:latin typeface="Times New Roman" panose="02020603050405020304" pitchFamily="18" charset="0"/>
              </a:rPr>
              <a:t>, determine the distance </a:t>
            </a:r>
            <a:r>
              <a:rPr lang="en-US" altLang="ar-SA" sz="1600" i="1">
                <a:latin typeface="Times New Roman" panose="02020603050405020304" pitchFamily="18" charset="0"/>
              </a:rPr>
              <a:t>d</a:t>
            </a:r>
            <a:r>
              <a:rPr lang="en-US" altLang="ar-SA" sz="1600">
                <a:latin typeface="Times New Roman" panose="02020603050405020304" pitchFamily="18" charset="0"/>
              </a:rPr>
              <a:t> between the cars at the instant car </a:t>
            </a:r>
            <a:r>
              <a:rPr lang="en-US" altLang="ar-SA" sz="1600" i="1">
                <a:latin typeface="Times New Roman" panose="02020603050405020304" pitchFamily="18" charset="0"/>
              </a:rPr>
              <a:t>A </a:t>
            </a:r>
            <a:r>
              <a:rPr lang="en-US" altLang="ar-SA" sz="1600">
                <a:latin typeface="Times New Roman" panose="02020603050405020304" pitchFamily="18" charset="0"/>
              </a:rPr>
              <a:t>stops. </a:t>
            </a:r>
          </a:p>
        </p:txBody>
      </p:sp>
      <p:sp>
        <p:nvSpPr>
          <p:cNvPr id="38916" name="TextBox 7">
            <a:extLst>
              <a:ext uri="{FF2B5EF4-FFF2-40B4-BE49-F238E27FC236}">
                <a16:creationId xmlns:a16="http://schemas.microsoft.com/office/drawing/2014/main" id="{1131ED1B-B64E-416B-88E0-CA6937E75DE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8458200" y="3492500"/>
            <a:ext cx="242888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ar-SA" altLang="ar-SA" sz="10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6">
            <a:extLst>
              <a:ext uri="{FF2B5EF4-FFF2-40B4-BE49-F238E27FC236}">
                <a16:creationId xmlns:a16="http://schemas.microsoft.com/office/drawing/2014/main" id="{1C3CB978-E69E-475C-8015-6CFFB157B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5350"/>
            <a:ext cx="30670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28DACB-8AD4-410D-AB96-97F7C7447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6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849D199-36D1-4477-91D1-51BE599138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6858000" cy="914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rtl="0" eaLnBrk="1" hangingPunct="1">
              <a:buFont typeface="Wingdings" panose="05000000000000000000" pitchFamily="2" charset="2"/>
              <a:buNone/>
            </a:pPr>
            <a:r>
              <a:rPr lang="en-US" altLang="ar-SA" sz="1600">
                <a:latin typeface="Times New Roman" panose="02020603050405020304" pitchFamily="18" charset="0"/>
              </a:rPr>
              <a:t>A sprinter in a 100-m race accelerates uniformly for the first 35 m and then runs with constant velocity. If the sprinter’s time for the first 35 m is 5.4 s, determine (</a:t>
            </a:r>
            <a:r>
              <a:rPr lang="en-US" altLang="ar-SA" sz="1600" i="1">
                <a:latin typeface="Times New Roman" panose="02020603050405020304" pitchFamily="18" charset="0"/>
              </a:rPr>
              <a:t>a</a:t>
            </a:r>
            <a:r>
              <a:rPr lang="en-US" altLang="ar-SA" sz="1600">
                <a:latin typeface="Times New Roman" panose="02020603050405020304" pitchFamily="18" charset="0"/>
              </a:rPr>
              <a:t>) his acceleration, (</a:t>
            </a:r>
            <a:r>
              <a:rPr lang="en-US" altLang="ar-SA" sz="1600" i="1">
                <a:latin typeface="Times New Roman" panose="02020603050405020304" pitchFamily="18" charset="0"/>
              </a:rPr>
              <a:t>b</a:t>
            </a:r>
            <a:r>
              <a:rPr lang="en-US" altLang="ar-SA" sz="1600">
                <a:latin typeface="Times New Roman" panose="02020603050405020304" pitchFamily="18" charset="0"/>
              </a:rPr>
              <a:t>) his final velocity, (</a:t>
            </a:r>
            <a:r>
              <a:rPr lang="en-US" altLang="ar-SA" sz="1600" i="1">
                <a:latin typeface="Times New Roman" panose="02020603050405020304" pitchFamily="18" charset="0"/>
              </a:rPr>
              <a:t>c</a:t>
            </a:r>
            <a:r>
              <a:rPr lang="en-US" altLang="ar-SA" sz="1600">
                <a:latin typeface="Times New Roman" panose="02020603050405020304" pitchFamily="18" charset="0"/>
              </a:rPr>
              <a:t>) his time for the race.</a:t>
            </a:r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CC1FC501-7BD3-4A5D-9471-3F1489500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90688"/>
            <a:ext cx="17526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C5D9EA74-2E90-4CA7-843D-AC33F39B6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7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3841150B-AD04-4501-8487-C259BA828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5410200" cy="685800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marL="0" indent="0" algn="just" rtl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- 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 of a car while traveling along a road is shown. Draw 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- 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- 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graphs for the car motion.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7978301-CEB9-487F-A0A4-A1A8BE100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828800"/>
            <a:ext cx="30273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5B1E5779-E931-4388-A615-8AAD0B0694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8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2877CE21-2EB6-43C3-8A16-EA9E0F828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5638800" cy="1066800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marL="0" indent="0" algn="l" rtl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altLang="ar-SA" sz="1600" dirty="0">
                <a:latin typeface="Times New Roman" panose="02020603050405020304" pitchFamily="18" charset="0"/>
              </a:rPr>
              <a:t>A test car starts from rest and travels along a straight track such that it accelerates at a constant rate for 10 s and then decelerates at a constant rate. Draw the v-t and s-t graphs and determine the time t’ needed to stop the car. How far has the car traveled?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8B653B0C-2838-4674-92FE-5981DB7D0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049463"/>
            <a:ext cx="25717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B1E25CA-6D29-4A64-9A4D-A1BE7EC63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ar-SA"/>
              <a:t>Subjects Covered in Kinematics of Particles</a:t>
            </a:r>
          </a:p>
        </p:txBody>
      </p:sp>
      <p:sp>
        <p:nvSpPr>
          <p:cNvPr id="10243" name="Rectangle 36">
            <a:extLst>
              <a:ext uri="{FF2B5EF4-FFF2-40B4-BE49-F238E27FC236}">
                <a16:creationId xmlns:a16="http://schemas.microsoft.com/office/drawing/2014/main" id="{D4FE3713-570A-4B25-9E14-5809590C8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altLang="ar-SA"/>
              <a:t>Rectilinear motion</a:t>
            </a:r>
          </a:p>
          <a:p>
            <a:pPr algn="l" rtl="0" eaLnBrk="1" hangingPunct="1"/>
            <a:r>
              <a:rPr lang="en-US" altLang="ar-SA"/>
              <a:t> Curvilinear motion</a:t>
            </a:r>
          </a:p>
          <a:p>
            <a:pPr lvl="1" algn="l" rtl="0" eaLnBrk="1" hangingPunct="1"/>
            <a:r>
              <a:rPr lang="en-US" altLang="ar-SA"/>
              <a:t> Rectangular coords</a:t>
            </a:r>
          </a:p>
          <a:p>
            <a:pPr lvl="1" algn="l" rtl="0" eaLnBrk="1" hangingPunct="1"/>
            <a:r>
              <a:rPr lang="en-US" altLang="ar-SA"/>
              <a:t> </a:t>
            </a:r>
            <a:r>
              <a:rPr lang="en-US" altLang="ar-SA" i="1"/>
              <a:t>n-t</a:t>
            </a:r>
            <a:r>
              <a:rPr lang="en-US" altLang="ar-SA"/>
              <a:t> coords</a:t>
            </a:r>
          </a:p>
          <a:p>
            <a:pPr lvl="1" algn="l" rtl="0" eaLnBrk="1" hangingPunct="1"/>
            <a:r>
              <a:rPr lang="en-US" altLang="ar-SA"/>
              <a:t> Polar coords</a:t>
            </a:r>
          </a:p>
          <a:p>
            <a:pPr algn="l" rtl="0" eaLnBrk="1" hangingPunct="1"/>
            <a:r>
              <a:rPr lang="en-US" altLang="ar-SA"/>
              <a:t> Relative motion</a:t>
            </a:r>
          </a:p>
          <a:p>
            <a:pPr algn="l" rtl="0" eaLnBrk="1" hangingPunct="1"/>
            <a:r>
              <a:rPr lang="en-US" altLang="ar-SA"/>
              <a:t> Constrained motion</a:t>
            </a:r>
          </a:p>
          <a:p>
            <a:pPr algn="l" rtl="0" eaLnBrk="1" hangingPunct="1"/>
            <a:endParaRPr lang="en-US" altLang="ar-SA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0BBF2DE3-C66F-4B60-8A31-FB7D26B4C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2FBC891A-AB13-4EB2-A381-C50444D66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35EC51A4-86EE-42E6-9447-69CA95FF3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9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46744147-E852-45AF-A7E0-94D492AF3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114550"/>
            <a:ext cx="4800600" cy="838200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marL="0" indent="0" algn="l" rtl="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for a jeep traveling along a straight road is given for the first 300 m of its motion. Construct the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v–s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graph. At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=0.</a:t>
            </a:r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42E1FA1E-6360-4318-9C91-CE7B6621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09750"/>
            <a:ext cx="3659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>
            <a:extLst>
              <a:ext uri="{FF2B5EF4-FFF2-40B4-BE49-F238E27FC236}">
                <a16:creationId xmlns:a16="http://schemas.microsoft.com/office/drawing/2014/main" id="{31C6A7A6-C8A1-4406-8A94-495426F7E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2733675"/>
            <a:ext cx="12573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>
            <a:extLst>
              <a:ext uri="{FF2B5EF4-FFF2-40B4-BE49-F238E27FC236}">
                <a16:creationId xmlns:a16="http://schemas.microsoft.com/office/drawing/2014/main" id="{293060A4-F132-443F-B434-26935DC12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38463"/>
            <a:ext cx="16764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111" name="Straight Arrow Connector 5">
            <a:extLst>
              <a:ext uri="{FF2B5EF4-FFF2-40B4-BE49-F238E27FC236}">
                <a16:creationId xmlns:a16="http://schemas.microsoft.com/office/drawing/2014/main" id="{273C8B73-69C3-40FC-A8D3-F3D24AC496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3155950"/>
            <a:ext cx="0" cy="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A9AE0B-D348-4515-9A95-31F7C3E7AB37}"/>
              </a:ext>
            </a:extLst>
          </p:cNvPr>
          <p:cNvCxnSpPr>
            <a:cxnSpLocks/>
            <a:stCxn id="47110" idx="2"/>
          </p:cNvCxnSpPr>
          <p:nvPr/>
        </p:nvCxnSpPr>
        <p:spPr bwMode="auto">
          <a:xfrm flipH="1">
            <a:off x="7772400" y="3155950"/>
            <a:ext cx="533400" cy="2730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9A2484-266E-43F5-86CC-846CFEA0EDE9}"/>
              </a:ext>
            </a:extLst>
          </p:cNvPr>
          <p:cNvCxnSpPr>
            <a:cxnSpLocks/>
          </p:cNvCxnSpPr>
          <p:nvPr/>
        </p:nvCxnSpPr>
        <p:spPr bwMode="auto">
          <a:xfrm>
            <a:off x="6553200" y="3046413"/>
            <a:ext cx="190500" cy="3143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4272048-5E8D-445D-A461-543D63061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10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53915AD-6EF8-475F-B668-E04AD5B1663D}"/>
              </a:ext>
            </a:extLst>
          </p:cNvPr>
          <p:cNvSpPr/>
          <p:nvPr/>
        </p:nvSpPr>
        <p:spPr>
          <a:xfrm>
            <a:off x="447675" y="2266950"/>
            <a:ext cx="8486775" cy="5842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folHlink"/>
              </a:buClr>
              <a:buSzPct val="60000"/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train is traveling along a straight track at 2 m/s, it begins to accelerate at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(60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m/s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m/s. Determine its velocity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position 3 s after the acceleration.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DFF7CD9C-29F0-484C-8ACC-1E4D4C935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3032125"/>
            <a:ext cx="37877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22E4DE3-B05A-4237-9787-DE55331ED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altLang="ar-SA"/>
              <a:t>Introduction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77C10B1-D040-4D49-9780-09A3C2F76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6116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ar-SA" sz="2400" b="1"/>
              <a:t>Kinematics:</a:t>
            </a:r>
            <a:r>
              <a:rPr lang="en-US" altLang="ar-SA" sz="2400"/>
              <a:t> Branch of dynamics that describes the motion of bodies without reference to the forces which either cause the motion or are generated as a result of the motion.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400" b="1"/>
              <a:t>Applications:</a:t>
            </a:r>
            <a:r>
              <a:rPr lang="en-US" altLang="ar-SA" sz="2400"/>
              <a:t> The design of cams, gears, linkages, and other machines elements to control or produce certain desired motion, and the calculation of flight trajectories for aircraft, rockets, etc.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400" b="1"/>
              <a:t>Particle:</a:t>
            </a:r>
            <a:r>
              <a:rPr lang="en-US" altLang="ar-SA" sz="2400"/>
              <a:t> As per mentioned, a particle is a body whose physical dimensions are so small compared with the radius of curvature of its path, e.g. an aircraft and its flight path.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400" b="1"/>
              <a:t>Studying the Motion:</a:t>
            </a:r>
            <a:r>
              <a:rPr lang="en-US" altLang="ar-SA" sz="2400"/>
              <a:t> Studying the motion of a body includes studying its displacement from one location to another, its velocity, and its acceleration.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ar-SA" sz="2400"/>
          </a:p>
          <a:p>
            <a:pPr algn="l" rtl="0" eaLnBrk="1" hangingPunct="1">
              <a:lnSpc>
                <a:spcPct val="80000"/>
              </a:lnSpc>
            </a:pPr>
            <a:endParaRPr lang="en-US" altLang="ar-SA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54894B8-38B1-40B5-BFAA-420310436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altLang="ar-SA"/>
              <a:t>Introduction (Cont.)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A65B4923-D2C0-4986-B8D6-74917670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7400"/>
            <a:ext cx="5410200" cy="46482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ar-SA" sz="2300" b="1"/>
              <a:t>Choice of Coordinates:</a:t>
            </a:r>
            <a:r>
              <a:rPr lang="en-US" altLang="ar-SA" sz="2300"/>
              <a:t> The position of a particle </a:t>
            </a:r>
            <a:r>
              <a:rPr lang="en-US" altLang="ar-SA" sz="2300" b="1" i="1">
                <a:latin typeface="Times New Roman" panose="02020603050405020304" pitchFamily="18" charset="0"/>
              </a:rPr>
              <a:t>P</a:t>
            </a:r>
            <a:r>
              <a:rPr lang="en-US" altLang="ar-SA" sz="2300"/>
              <a:t> at any time </a:t>
            </a:r>
            <a:r>
              <a:rPr lang="en-US" altLang="ar-SA" sz="2300" i="1"/>
              <a:t>t</a:t>
            </a:r>
            <a:r>
              <a:rPr lang="en-US" altLang="ar-SA" sz="2300"/>
              <a:t> can be described by specifying its rectangular coordinates (</a:t>
            </a:r>
            <a:r>
              <a:rPr lang="en-US" altLang="ar-SA" sz="2300" i="1">
                <a:latin typeface="Times New Roman" panose="02020603050405020304" pitchFamily="18" charset="0"/>
              </a:rPr>
              <a:t>x</a:t>
            </a:r>
            <a:r>
              <a:rPr lang="en-US" altLang="ar-SA" sz="2300"/>
              <a:t>, </a:t>
            </a:r>
            <a:r>
              <a:rPr lang="en-US" altLang="ar-SA" sz="2300" i="1">
                <a:latin typeface="Times New Roman" panose="02020603050405020304" pitchFamily="18" charset="0"/>
              </a:rPr>
              <a:t>y</a:t>
            </a:r>
            <a:r>
              <a:rPr lang="en-US" altLang="ar-SA" sz="2300"/>
              <a:t>, </a:t>
            </a:r>
            <a:r>
              <a:rPr lang="en-US" altLang="ar-SA" sz="2300" i="1">
                <a:latin typeface="Times New Roman" panose="02020603050405020304" pitchFamily="18" charset="0"/>
              </a:rPr>
              <a:t>z</a:t>
            </a:r>
            <a:r>
              <a:rPr lang="en-US" altLang="ar-SA" sz="2300"/>
              <a:t>), its cylindrical coordinates (</a:t>
            </a:r>
            <a:r>
              <a:rPr lang="en-US" altLang="ar-SA" sz="2300" i="1">
                <a:latin typeface="Times New Roman" panose="02020603050405020304" pitchFamily="18" charset="0"/>
              </a:rPr>
              <a:t>r</a:t>
            </a:r>
            <a:r>
              <a:rPr lang="en-US" altLang="ar-SA" sz="2300"/>
              <a:t>, </a:t>
            </a:r>
            <a:r>
              <a:rPr lang="en-US" altLang="ar-SA" sz="2300" i="1">
                <a:latin typeface="Symbol" panose="05050102010706020507" pitchFamily="18" charset="2"/>
              </a:rPr>
              <a:t>q</a:t>
            </a:r>
            <a:r>
              <a:rPr lang="en-US" altLang="ar-SA" sz="2300"/>
              <a:t>, </a:t>
            </a:r>
            <a:r>
              <a:rPr lang="en-US" altLang="ar-SA" sz="2300" i="1">
                <a:latin typeface="Times New Roman" panose="02020603050405020304" pitchFamily="18" charset="0"/>
              </a:rPr>
              <a:t>z</a:t>
            </a:r>
            <a:r>
              <a:rPr lang="en-US" altLang="ar-SA" sz="2300"/>
              <a:t>), or its spherical coordinates (</a:t>
            </a:r>
            <a:r>
              <a:rPr lang="en-US" altLang="ar-SA" sz="2300" i="1">
                <a:latin typeface="Times New Roman" panose="02020603050405020304" pitchFamily="18" charset="0"/>
              </a:rPr>
              <a:t>R</a:t>
            </a:r>
            <a:r>
              <a:rPr lang="en-US" altLang="ar-SA" sz="2300"/>
              <a:t>, </a:t>
            </a:r>
            <a:r>
              <a:rPr lang="en-US" altLang="ar-SA" sz="2300" i="1">
                <a:latin typeface="Symbol" panose="05050102010706020507" pitchFamily="18" charset="2"/>
              </a:rPr>
              <a:t>q</a:t>
            </a:r>
            <a:r>
              <a:rPr lang="en-US" altLang="ar-SA" sz="2300"/>
              <a:t>, </a:t>
            </a:r>
            <a:r>
              <a:rPr lang="en-US" altLang="ar-SA" sz="2300" i="1">
                <a:latin typeface="Symbol" panose="05050102010706020507" pitchFamily="18" charset="2"/>
              </a:rPr>
              <a:t>j</a:t>
            </a:r>
            <a:r>
              <a:rPr lang="en-US" altLang="ar-SA" sz="2300"/>
              <a:t>). The motion of </a:t>
            </a:r>
            <a:r>
              <a:rPr lang="en-US" altLang="ar-SA" sz="2300" b="1" i="1">
                <a:latin typeface="Times New Roman" panose="02020603050405020304" pitchFamily="18" charset="0"/>
              </a:rPr>
              <a:t>P</a:t>
            </a:r>
            <a:r>
              <a:rPr lang="en-US" altLang="ar-SA" sz="2300"/>
              <a:t> can also be described by measurements along the tangent (</a:t>
            </a:r>
            <a:r>
              <a:rPr lang="en-US" altLang="ar-SA" sz="2300" i="1">
                <a:latin typeface="Times New Roman" panose="02020603050405020304" pitchFamily="18" charset="0"/>
              </a:rPr>
              <a:t>t</a:t>
            </a:r>
            <a:r>
              <a:rPr lang="en-US" altLang="ar-SA" sz="2300"/>
              <a:t>) and normal (</a:t>
            </a:r>
            <a:r>
              <a:rPr lang="en-US" altLang="ar-SA" sz="2300" i="1">
                <a:latin typeface="Times New Roman" panose="02020603050405020304" pitchFamily="18" charset="0"/>
              </a:rPr>
              <a:t>n</a:t>
            </a:r>
            <a:r>
              <a:rPr lang="en-US" altLang="ar-SA" sz="2300"/>
              <a:t>) to a curved path. These two are path variables since they move with the particle on the path. The motion of a body described by fixed reference axes known as absolute motion, while the motion described by a moving reference axes  known as relative motion. 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3130E7D-CAF6-4859-9051-7B38B1C4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2194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4899290-26A2-4601-AF28-763BAEC50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Rectilinear Motion</a:t>
            </a:r>
          </a:p>
        </p:txBody>
      </p:sp>
      <p:sp>
        <p:nvSpPr>
          <p:cNvPr id="16387" name="Rectangle 176">
            <a:extLst>
              <a:ext uri="{FF2B5EF4-FFF2-40B4-BE49-F238E27FC236}">
                <a16:creationId xmlns:a16="http://schemas.microsoft.com/office/drawing/2014/main" id="{EF1B5A29-7557-4A76-84D5-FDE6EFE00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7713"/>
            <a:ext cx="8040688" cy="1411287"/>
          </a:xfrm>
        </p:spPr>
        <p:txBody>
          <a:bodyPr/>
          <a:lstStyle/>
          <a:p>
            <a:pPr algn="l" rtl="0" eaLnBrk="1" hangingPunct="1"/>
            <a:r>
              <a:rPr lang="en-US" altLang="ar-SA"/>
              <a:t>Studying the motion of a particle moving in a straight line (1-D)  </a:t>
            </a:r>
          </a:p>
        </p:txBody>
      </p:sp>
      <p:pic>
        <p:nvPicPr>
          <p:cNvPr id="16388" name="Picture 51">
            <a:extLst>
              <a:ext uri="{FF2B5EF4-FFF2-40B4-BE49-F238E27FC236}">
                <a16:creationId xmlns:a16="http://schemas.microsoft.com/office/drawing/2014/main" id="{D201D3B6-7EC2-47EF-BB66-4BC2FA01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7338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2">
            <a:extLst>
              <a:ext uri="{FF2B5EF4-FFF2-40B4-BE49-F238E27FC236}">
                <a16:creationId xmlns:a16="http://schemas.microsoft.com/office/drawing/2014/main" id="{85540059-62B5-4A32-A389-9486F8DE6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2454275"/>
            <a:ext cx="158273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reeform 175">
            <a:extLst>
              <a:ext uri="{FF2B5EF4-FFF2-40B4-BE49-F238E27FC236}">
                <a16:creationId xmlns:a16="http://schemas.microsoft.com/office/drawing/2014/main" id="{E9261299-C6C9-485D-866E-7ED803D89D8A}"/>
              </a:ext>
            </a:extLst>
          </p:cNvPr>
          <p:cNvSpPr>
            <a:spLocks/>
          </p:cNvSpPr>
          <p:nvPr/>
        </p:nvSpPr>
        <p:spPr bwMode="auto">
          <a:xfrm>
            <a:off x="3733800" y="4419600"/>
            <a:ext cx="88900" cy="76200"/>
          </a:xfrm>
          <a:custGeom>
            <a:avLst/>
            <a:gdLst>
              <a:gd name="T0" fmla="*/ 2147483646 w 56"/>
              <a:gd name="T1" fmla="*/ 0 h 48"/>
              <a:gd name="T2" fmla="*/ 0 w 56"/>
              <a:gd name="T3" fmla="*/ 2147483646 h 48"/>
              <a:gd name="T4" fmla="*/ 0 60000 65536"/>
              <a:gd name="T5" fmla="*/ 0 60000 65536"/>
              <a:gd name="T6" fmla="*/ 0 w 56"/>
              <a:gd name="T7" fmla="*/ 0 h 48"/>
              <a:gd name="T8" fmla="*/ 56 w 56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48">
                <a:moveTo>
                  <a:pt x="56" y="0"/>
                </a:moveTo>
                <a:lnTo>
                  <a:pt x="0" y="48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391" name="Text Box 177">
            <a:extLst>
              <a:ext uri="{FF2B5EF4-FFF2-40B4-BE49-F238E27FC236}">
                <a16:creationId xmlns:a16="http://schemas.microsoft.com/office/drawing/2014/main" id="{F2CB34A0-406A-4FE9-A39D-61F12C20A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38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>
                <a:latin typeface="Tahoma" panose="020B0604030504040204" pitchFamily="34" charset="0"/>
                <a:cs typeface="Arial" panose="020B0604020202020204" pitchFamily="34" charset="0"/>
              </a:rPr>
              <a:t>-S</a:t>
            </a:r>
          </a:p>
        </p:txBody>
      </p:sp>
      <p:sp>
        <p:nvSpPr>
          <p:cNvPr id="16392" name="Text Box 178">
            <a:extLst>
              <a:ext uri="{FF2B5EF4-FFF2-40B4-BE49-F238E27FC236}">
                <a16:creationId xmlns:a16="http://schemas.microsoft.com/office/drawing/2014/main" id="{6205691A-69B1-4F4D-9DB6-F76EA5BB7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38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>
                <a:latin typeface="Tahoma" panose="020B0604030504040204" pitchFamily="34" charset="0"/>
                <a:cs typeface="Arial" panose="020B0604020202020204" pitchFamily="34" charset="0"/>
              </a:rPr>
              <a:t>+S</a:t>
            </a:r>
          </a:p>
        </p:txBody>
      </p:sp>
      <p:sp>
        <p:nvSpPr>
          <p:cNvPr id="16393" name="Text Box 179">
            <a:extLst>
              <a:ext uri="{FF2B5EF4-FFF2-40B4-BE49-F238E27FC236}">
                <a16:creationId xmlns:a16="http://schemas.microsoft.com/office/drawing/2014/main" id="{C3330742-E29B-4FC4-A448-43AB38393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352800"/>
            <a:ext cx="1981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>
                <a:latin typeface="Tahoma" panose="020B0604030504040204" pitchFamily="34" charset="0"/>
                <a:cs typeface="Arial" panose="020B0604020202020204" pitchFamily="34" charset="0"/>
              </a:rPr>
              <a:t>Displacement</a:t>
            </a:r>
          </a:p>
        </p:txBody>
      </p:sp>
      <p:sp>
        <p:nvSpPr>
          <p:cNvPr id="16394" name="Line 180">
            <a:extLst>
              <a:ext uri="{FF2B5EF4-FFF2-40B4-BE49-F238E27FC236}">
                <a16:creationId xmlns:a16="http://schemas.microsoft.com/office/drawing/2014/main" id="{12F598AC-31A9-43CD-BD72-1C602DA8FF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505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395" name="Text Box 179">
            <a:extLst>
              <a:ext uri="{FF2B5EF4-FFF2-40B4-BE49-F238E27FC236}">
                <a16:creationId xmlns:a16="http://schemas.microsoft.com/office/drawing/2014/main" id="{FEFDE74F-8D2F-40E8-9B84-C14AB0A4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21300"/>
            <a:ext cx="1981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>
                <a:latin typeface="Tahoma" panose="020B0604030504040204" pitchFamily="34" charset="0"/>
                <a:cs typeface="Arial" panose="020B0604020202020204" pitchFamily="34" charset="0"/>
              </a:rPr>
              <a:t>Initial Position</a:t>
            </a:r>
          </a:p>
        </p:txBody>
      </p:sp>
      <p:sp>
        <p:nvSpPr>
          <p:cNvPr id="16396" name="Text Box 179">
            <a:extLst>
              <a:ext uri="{FF2B5EF4-FFF2-40B4-BE49-F238E27FC236}">
                <a16:creationId xmlns:a16="http://schemas.microsoft.com/office/drawing/2014/main" id="{F8A2480A-15A6-420B-9B62-E9212AE0D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5354638"/>
            <a:ext cx="1981200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>
                <a:latin typeface="Tahoma" panose="020B0604030504040204" pitchFamily="34" charset="0"/>
                <a:cs typeface="Arial" panose="020B0604020202020204" pitchFamily="34" charset="0"/>
              </a:rPr>
              <a:t>Final Position</a:t>
            </a:r>
          </a:p>
        </p:txBody>
      </p:sp>
      <p:sp>
        <p:nvSpPr>
          <p:cNvPr id="16397" name="Line 180">
            <a:extLst>
              <a:ext uri="{FF2B5EF4-FFF2-40B4-BE49-F238E27FC236}">
                <a16:creationId xmlns:a16="http://schemas.microsoft.com/office/drawing/2014/main" id="{8B9D0FF1-B6CC-499D-979A-DD3D95EAB3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4405313"/>
            <a:ext cx="609600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398" name="Line 180">
            <a:extLst>
              <a:ext uri="{FF2B5EF4-FFF2-40B4-BE49-F238E27FC236}">
                <a16:creationId xmlns:a16="http://schemas.microsoft.com/office/drawing/2014/main" id="{8FCBAEAD-4DCA-42A9-BE60-F7FEB2036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100" y="4405313"/>
            <a:ext cx="1282700" cy="839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6399" name="TextBox 1">
            <a:extLst>
              <a:ext uri="{FF2B5EF4-FFF2-40B4-BE49-F238E27FC236}">
                <a16:creationId xmlns:a16="http://schemas.microsoft.com/office/drawing/2014/main" id="{EB09DA49-5381-4D50-88C7-9F68CDF24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3648075"/>
            <a:ext cx="282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1</a:t>
            </a:r>
            <a:endParaRPr lang="ar-SA" altLang="ar-SA" sz="1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400" name="TextBox 15">
            <a:extLst>
              <a:ext uri="{FF2B5EF4-FFF2-40B4-BE49-F238E27FC236}">
                <a16:creationId xmlns:a16="http://schemas.microsoft.com/office/drawing/2014/main" id="{FC8E2E70-30A0-4229-92FA-1668DA42C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3641725"/>
            <a:ext cx="282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ar-SA" altLang="ar-SA" sz="1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401" name="TextBox 2">
            <a:extLst>
              <a:ext uri="{FF2B5EF4-FFF2-40B4-BE49-F238E27FC236}">
                <a16:creationId xmlns:a16="http://schemas.microsoft.com/office/drawing/2014/main" id="{C684A7A2-C191-488F-8262-6D05F33A2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3481388"/>
            <a:ext cx="30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2400">
                <a:latin typeface="Times New Roman" panose="02020603050405020304" pitchFamily="18" charset="0"/>
              </a:rPr>
              <a:t>s</a:t>
            </a:r>
            <a:endParaRPr lang="ar-SA" altLang="ar-SA" sz="2400">
              <a:latin typeface="Times New Roman" panose="02020603050405020304" pitchFamily="18" charset="0"/>
            </a:endParaRPr>
          </a:p>
        </p:txBody>
      </p:sp>
      <p:sp>
        <p:nvSpPr>
          <p:cNvPr id="16402" name="TextBox 3">
            <a:extLst>
              <a:ext uri="{FF2B5EF4-FFF2-40B4-BE49-F238E27FC236}">
                <a16:creationId xmlns:a16="http://schemas.microsoft.com/office/drawing/2014/main" id="{38A22E3F-547B-4DE5-A163-73124B36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4495800"/>
            <a:ext cx="2730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6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Displacement</a:t>
            </a:r>
            <a:r>
              <a:rPr lang="en-US" altLang="ar-SA" sz="16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 is defined to be the change in </a:t>
            </a:r>
            <a:r>
              <a:rPr lang="en-US" altLang="ar-SA" sz="1600" u="sng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  <a:hlinkClick r:id="rId5" action="ppaction://hlinkpres?slideindex=1&amp;slidetitle="/>
              </a:rPr>
              <a:t>position</a:t>
            </a:r>
            <a:r>
              <a:rPr lang="en-US" altLang="ar-SA" sz="16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of an object. (vector)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SA" sz="160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SA" sz="16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  <a:hlinkClick r:id="rId6" action="ppaction://hlinkpres?slideindex=1&amp;slidetitle="/>
              </a:rPr>
              <a:t>Distance traveled</a:t>
            </a:r>
            <a:r>
              <a:rPr lang="en-US" altLang="ar-SA" sz="16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 is the total length of the path traveled between two positions. (scalar)</a:t>
            </a:r>
          </a:p>
          <a:p>
            <a:pPr algn="l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ar-SA" altLang="ar-SA" sz="160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11C68A-D136-4A89-A408-F8C8FFB6D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 sz="4000"/>
              <a:t>Rectilinear Motion - Velocity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2EF1590-FD30-4741-BA38-82A4831D504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2286000"/>
            <a:ext cx="8839200" cy="4114800"/>
          </a:xfrm>
        </p:spPr>
        <p:txBody>
          <a:bodyPr/>
          <a:lstStyle/>
          <a:p>
            <a:pPr algn="l" rtl="0" eaLnBrk="1" hangingPunct="1"/>
            <a:r>
              <a:rPr lang="en-US" altLang="ar-SA" sz="3000" b="1"/>
              <a:t>Average velocity (</a:t>
            </a:r>
            <a:r>
              <a:rPr lang="en-US" altLang="ar-SA" sz="3000" b="1" i="1">
                <a:latin typeface="Times New Roman" panose="02020603050405020304" pitchFamily="18" charset="0"/>
              </a:rPr>
              <a:t>v</a:t>
            </a:r>
            <a:r>
              <a:rPr lang="en-US" altLang="ar-SA" sz="3000" b="1" baseline="-25000">
                <a:latin typeface="Times New Roman" panose="02020603050405020304" pitchFamily="18" charset="0"/>
              </a:rPr>
              <a:t>av</a:t>
            </a:r>
            <a:r>
              <a:rPr lang="en-US" altLang="ar-SA" sz="3000" b="1"/>
              <a:t>):</a:t>
            </a:r>
          </a:p>
          <a:p>
            <a:pPr algn="l" rtl="0" eaLnBrk="1" hangingPunct="1"/>
            <a:endParaRPr lang="en-US" altLang="ar-SA" sz="3000" b="1"/>
          </a:p>
          <a:p>
            <a:pPr algn="l" rtl="0" eaLnBrk="1" hangingPunct="1"/>
            <a:endParaRPr lang="en-US" altLang="ar-SA" sz="3000" b="1"/>
          </a:p>
          <a:p>
            <a:pPr algn="l" rtl="0" eaLnBrk="1" hangingPunct="1"/>
            <a:r>
              <a:rPr lang="en-US" altLang="ar-SA" sz="3000" b="1"/>
              <a:t>Instantaneous velocity (</a:t>
            </a:r>
            <a:r>
              <a:rPr lang="en-US" altLang="ar-SA" sz="3000" b="1" i="1">
                <a:latin typeface="Times New Roman" panose="02020603050405020304" pitchFamily="18" charset="0"/>
              </a:rPr>
              <a:t>v</a:t>
            </a:r>
            <a:r>
              <a:rPr lang="en-US" altLang="ar-SA" sz="3000" b="1"/>
              <a:t>): </a:t>
            </a:r>
            <a:r>
              <a:rPr lang="en-US" altLang="ar-SA" sz="3000"/>
              <a:t>as </a:t>
            </a:r>
            <a:r>
              <a:rPr lang="en-US" altLang="ar-SA" sz="3000" i="1">
                <a:latin typeface="Symbol" panose="05050102010706020507" pitchFamily="18" charset="2"/>
              </a:rPr>
              <a:t>D</a:t>
            </a:r>
            <a:r>
              <a:rPr lang="en-US" altLang="ar-SA" sz="3000" i="1">
                <a:latin typeface="Times New Roman" panose="02020603050405020304" pitchFamily="18" charset="0"/>
              </a:rPr>
              <a:t>t </a:t>
            </a:r>
            <a:r>
              <a:rPr lang="en-US" altLang="ar-SA" sz="3000"/>
              <a:t>approaches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3000"/>
              <a:t>   zero in the limit, which is                or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ar-SA" sz="3000"/>
          </a:p>
        </p:txBody>
      </p:sp>
      <p:graphicFrame>
        <p:nvGraphicFramePr>
          <p:cNvPr id="18436" name="Object 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476CF1A-DF4E-47E0-A7F6-E33229647F6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5486400"/>
          <a:ext cx="16764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5" imgW="647419" imgH="393529" progId="Equation.3">
                  <p:embed/>
                </p:oleObj>
              </mc:Choice>
              <mc:Fallback>
                <p:oleObj name="Equation" r:id="rId5" imgW="647419" imgH="39352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86400"/>
                        <a:ext cx="1676400" cy="1019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6">
            <a:extLst>
              <a:ext uri="{FF2B5EF4-FFF2-40B4-BE49-F238E27FC236}">
                <a16:creationId xmlns:a16="http://schemas.microsoft.com/office/drawing/2014/main" id="{D611910F-D737-4967-9246-9133D26227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4343400"/>
          <a:ext cx="1676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7" imgW="774364" imgH="406224" progId="Equation.3">
                  <p:embed/>
                </p:oleObj>
              </mc:Choice>
              <mc:Fallback>
                <p:oleObj name="Equation" r:id="rId7" imgW="774364" imgH="40622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343400"/>
                        <a:ext cx="1676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7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1629D112-A406-49AE-9015-CBB13A912F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73513" y="2895600"/>
          <a:ext cx="15462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9" imgW="596641" imgH="393529" progId="Equation.3">
                  <p:embed/>
                </p:oleObj>
              </mc:Choice>
              <mc:Fallback>
                <p:oleObj name="Equation" r:id="rId9" imgW="596641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2895600"/>
                        <a:ext cx="15462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8">
            <a:extLst>
              <a:ext uri="{FF2B5EF4-FFF2-40B4-BE49-F238E27FC236}">
                <a16:creationId xmlns:a16="http://schemas.microsoft.com/office/drawing/2014/main" id="{7F5A31A4-44BC-41CC-88F1-DA6798ACD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2806700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Note:</a:t>
            </a:r>
            <a:r>
              <a:rPr lang="en-US" altLang="ar-SA" sz="18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the velocity is positive or negative depending on the displacement</a:t>
            </a:r>
          </a:p>
        </p:txBody>
      </p:sp>
      <p:sp>
        <p:nvSpPr>
          <p:cNvPr id="18440" name="Text Box 10">
            <a:extLst>
              <a:ext uri="{FF2B5EF4-FFF2-40B4-BE49-F238E27FC236}">
                <a16:creationId xmlns:a16="http://schemas.microsoft.com/office/drawing/2014/main" id="{6A7089A0-39A8-4534-9A44-40545EFA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436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>
                <a:latin typeface="Tahoma" panose="020B060403050404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18441" name="Text Box 8">
            <a:extLst>
              <a:ext uri="{FF2B5EF4-FFF2-40B4-BE49-F238E27FC236}">
                <a16:creationId xmlns:a16="http://schemas.microsoft.com/office/drawing/2014/main" id="{556DA736-4D31-4811-8D71-DC7B23CEA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4795838"/>
            <a:ext cx="231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Velocity vs. Speed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Velocity is vector</a:t>
            </a:r>
          </a:p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Speed is scalar</a:t>
            </a:r>
          </a:p>
        </p:txBody>
      </p:sp>
      <p:sp>
        <p:nvSpPr>
          <p:cNvPr id="18442" name="Text Box 8">
            <a:extLst>
              <a:ext uri="{FF2B5EF4-FFF2-40B4-BE49-F238E27FC236}">
                <a16:creationId xmlns:a16="http://schemas.microsoft.com/office/drawing/2014/main" id="{F4C45407-1051-44CC-90C5-8357442E2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1874838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  <a:hlinkClick r:id="rId11" action="ppaction://hlinkpres?slideindex=1&amp;slidetitle="/>
              </a:rPr>
              <a:t>Velocity</a:t>
            </a:r>
            <a:r>
              <a:rPr lang="en-US" altLang="ar-SA" sz="1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en-US" altLang="ar-SA" sz="18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describes how position changes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3D0B70D-4ED6-4517-9DDD-1894CCC2E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 sz="4000"/>
              <a:t>Rectilinear Motion </a:t>
            </a:r>
            <a:r>
              <a:rPr lang="en-US" altLang="ar-SA" sz="4000">
                <a:latin typeface="Arial" panose="020B0604020202020204" pitchFamily="34" charset="0"/>
              </a:rPr>
              <a:t>–</a:t>
            </a:r>
            <a:r>
              <a:rPr lang="en-US" altLang="ar-SA" sz="4000"/>
              <a:t> Acceleration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1B52303-D907-4515-A994-C694C2EF04E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2286000"/>
            <a:ext cx="8229600" cy="4114800"/>
          </a:xfrm>
        </p:spPr>
        <p:txBody>
          <a:bodyPr/>
          <a:lstStyle/>
          <a:p>
            <a:pPr algn="l" rtl="0" eaLnBrk="1" hangingPunct="1"/>
            <a:r>
              <a:rPr lang="en-US" altLang="ar-SA" sz="3000" b="1"/>
              <a:t>Average acceleration (</a:t>
            </a:r>
            <a:r>
              <a:rPr lang="en-US" altLang="ar-SA" sz="3000" b="1" i="1">
                <a:latin typeface="Times New Roman" panose="02020603050405020304" pitchFamily="18" charset="0"/>
              </a:rPr>
              <a:t>a</a:t>
            </a:r>
            <a:r>
              <a:rPr lang="en-US" altLang="ar-SA" sz="3000" b="1" baseline="-25000">
                <a:latin typeface="Times New Roman" panose="02020603050405020304" pitchFamily="18" charset="0"/>
              </a:rPr>
              <a:t>av</a:t>
            </a:r>
            <a:r>
              <a:rPr lang="en-US" altLang="ar-SA" sz="3000" b="1"/>
              <a:t>):</a:t>
            </a:r>
          </a:p>
          <a:p>
            <a:pPr algn="l" rtl="0" eaLnBrk="1" hangingPunct="1"/>
            <a:endParaRPr lang="en-US" altLang="ar-SA" sz="3000" b="1"/>
          </a:p>
          <a:p>
            <a:pPr algn="l" rtl="0" eaLnBrk="1" hangingPunct="1"/>
            <a:endParaRPr lang="en-US" altLang="ar-SA" sz="3000" b="1"/>
          </a:p>
          <a:p>
            <a:pPr algn="l" rtl="0" eaLnBrk="1" hangingPunct="1"/>
            <a:r>
              <a:rPr lang="en-US" altLang="ar-SA" sz="3000" b="1"/>
              <a:t>Instantaneous acceleration (</a:t>
            </a:r>
            <a:r>
              <a:rPr lang="en-US" altLang="ar-SA" sz="3000" b="1" i="1">
                <a:latin typeface="Times New Roman" panose="02020603050405020304" pitchFamily="18" charset="0"/>
              </a:rPr>
              <a:t>a</a:t>
            </a:r>
            <a:r>
              <a:rPr lang="en-US" altLang="ar-SA" sz="3000" b="1"/>
              <a:t>): </a:t>
            </a:r>
            <a:r>
              <a:rPr lang="en-US" altLang="ar-SA" sz="3000"/>
              <a:t>as </a:t>
            </a:r>
            <a:r>
              <a:rPr lang="en-US" altLang="ar-SA" sz="3000" i="1">
                <a:latin typeface="Symbol" panose="05050102010706020507" pitchFamily="18" charset="2"/>
              </a:rPr>
              <a:t>D</a:t>
            </a:r>
            <a:r>
              <a:rPr lang="en-US" altLang="ar-SA" sz="3000" i="1">
                <a:latin typeface="Times New Roman" panose="02020603050405020304" pitchFamily="18" charset="0"/>
              </a:rPr>
              <a:t>t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ar-SA" sz="3000" i="1">
                <a:latin typeface="Times New Roman" panose="02020603050405020304" pitchFamily="18" charset="0"/>
              </a:rPr>
              <a:t>   </a:t>
            </a:r>
            <a:r>
              <a:rPr lang="en-US" altLang="ar-SA" sz="3000"/>
              <a:t>approaches zero in the limit, which is                or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ar-SA" sz="3000"/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75B2FA66-85CF-4EF0-9758-A9F0597CA73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5486400"/>
          <a:ext cx="16764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4" imgW="672808" imgH="393529" progId="Equation.3">
                  <p:embed/>
                </p:oleObj>
              </mc:Choice>
              <mc:Fallback>
                <p:oleObj name="Equation" r:id="rId4" imgW="672808" imgH="393529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1676400" cy="981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AF3BC8AA-4241-4C83-AA5F-5047DBF5ED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9100" y="4343400"/>
          <a:ext cx="17033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6" imgW="787058" imgH="406224" progId="Equation.3">
                  <p:embed/>
                </p:oleObj>
              </mc:Choice>
              <mc:Fallback>
                <p:oleObj name="Equation" r:id="rId6" imgW="787058" imgH="40622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4343400"/>
                        <a:ext cx="17033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A5408CBE-5ED3-4691-A0C4-E84F424D24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6588" y="2895600"/>
          <a:ext cx="157797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8" imgW="609336" imgH="393529" progId="Equation.3">
                  <p:embed/>
                </p:oleObj>
              </mc:Choice>
              <mc:Fallback>
                <p:oleObj name="Equation" r:id="rId8" imgW="609336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2895600"/>
                        <a:ext cx="157797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>
            <a:extLst>
              <a:ext uri="{FF2B5EF4-FFF2-40B4-BE49-F238E27FC236}">
                <a16:creationId xmlns:a16="http://schemas.microsoft.com/office/drawing/2014/main" id="{B1145549-2851-4C16-94CD-20454A72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2433638"/>
            <a:ext cx="28971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Note:</a:t>
            </a:r>
            <a:r>
              <a:rPr lang="en-US" altLang="ar-SA" sz="18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the acceleration is positive (acceleration) or negative (deceleration) depending whether the velocity is increasing or decreasing</a:t>
            </a:r>
          </a:p>
        </p:txBody>
      </p:sp>
      <p:graphicFrame>
        <p:nvGraphicFramePr>
          <p:cNvPr id="20488" name="Object 8">
            <a:extLst>
              <a:ext uri="{FF2B5EF4-FFF2-40B4-BE49-F238E27FC236}">
                <a16:creationId xmlns:a16="http://schemas.microsoft.com/office/drawing/2014/main" id="{87D4EDEC-45FB-450B-B7C7-8E288296A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5486400"/>
          <a:ext cx="18669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10" imgW="749300" imgH="419100" progId="Equation.3">
                  <p:embed/>
                </p:oleObj>
              </mc:Choice>
              <mc:Fallback>
                <p:oleObj name="Equation" r:id="rId10" imgW="7493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486400"/>
                        <a:ext cx="1866900" cy="1044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9" name="Text Box 9">
            <a:extLst>
              <a:ext uri="{FF2B5EF4-FFF2-40B4-BE49-F238E27FC236}">
                <a16:creationId xmlns:a16="http://schemas.microsoft.com/office/drawing/2014/main" id="{256685CD-9BA5-4037-98E9-A703DE2DE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715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0490" name="Text Box 11">
            <a:extLst>
              <a:ext uri="{FF2B5EF4-FFF2-40B4-BE49-F238E27FC236}">
                <a16:creationId xmlns:a16="http://schemas.microsoft.com/office/drawing/2014/main" id="{12EB532D-8718-43F9-9824-338488CEA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096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>
                <a:latin typeface="Tahoma" panose="020B0604030504040204" pitchFamily="34" charset="0"/>
                <a:cs typeface="Arial" panose="020B0604020202020204" pitchFamily="34" charset="0"/>
              </a:rPr>
              <a:t>(2)</a:t>
            </a:r>
          </a:p>
        </p:txBody>
      </p:sp>
      <p:pic>
        <p:nvPicPr>
          <p:cNvPr id="20491" name="Picture 12">
            <a:extLst>
              <a:ext uri="{FF2B5EF4-FFF2-40B4-BE49-F238E27FC236}">
                <a16:creationId xmlns:a16="http://schemas.microsoft.com/office/drawing/2014/main" id="{C4E32113-836C-45C3-A28E-78D644E7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2766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3">
            <a:extLst>
              <a:ext uri="{FF2B5EF4-FFF2-40B4-BE49-F238E27FC236}">
                <a16:creationId xmlns:a16="http://schemas.microsoft.com/office/drawing/2014/main" id="{97130AF7-CAFE-4760-AADD-757064115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24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>
                <a:latin typeface="Tahoma" panose="020B0604030504040204" pitchFamily="34" charset="0"/>
                <a:cs typeface="Arial" panose="020B0604020202020204" pitchFamily="34" charset="0"/>
              </a:rPr>
              <a:t>-S</a:t>
            </a:r>
          </a:p>
        </p:txBody>
      </p:sp>
      <p:sp>
        <p:nvSpPr>
          <p:cNvPr id="20493" name="Text Box 14">
            <a:extLst>
              <a:ext uri="{FF2B5EF4-FFF2-40B4-BE49-F238E27FC236}">
                <a16:creationId xmlns:a16="http://schemas.microsoft.com/office/drawing/2014/main" id="{E6938A3B-6B37-4C74-A329-11D31F0F3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1242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>
                <a:latin typeface="Tahoma" panose="020B0604030504040204" pitchFamily="34" charset="0"/>
                <a:cs typeface="Arial" panose="020B0604020202020204" pitchFamily="34" charset="0"/>
              </a:rPr>
              <a:t>+S</a:t>
            </a:r>
          </a:p>
        </p:txBody>
      </p:sp>
      <p:sp>
        <p:nvSpPr>
          <p:cNvPr id="20494" name="Text Box 16">
            <a:extLst>
              <a:ext uri="{FF2B5EF4-FFF2-40B4-BE49-F238E27FC236}">
                <a16:creationId xmlns:a16="http://schemas.microsoft.com/office/drawing/2014/main" id="{28655C64-3BC0-469C-B791-7836F54C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v1</a:t>
            </a:r>
          </a:p>
        </p:txBody>
      </p:sp>
      <p:sp>
        <p:nvSpPr>
          <p:cNvPr id="20495" name="Text Box 17">
            <a:extLst>
              <a:ext uri="{FF2B5EF4-FFF2-40B4-BE49-F238E27FC236}">
                <a16:creationId xmlns:a16="http://schemas.microsoft.com/office/drawing/2014/main" id="{A90FC830-D0CD-4DC2-B6C8-59B414DB9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v2</a:t>
            </a:r>
          </a:p>
        </p:txBody>
      </p:sp>
      <p:sp>
        <p:nvSpPr>
          <p:cNvPr id="20496" name="Text Box 18">
            <a:extLst>
              <a:ext uri="{FF2B5EF4-FFF2-40B4-BE49-F238E27FC236}">
                <a16:creationId xmlns:a16="http://schemas.microsoft.com/office/drawing/2014/main" id="{DD834B64-9CE6-40F7-9917-BBE50B3E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7432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latin typeface="Symbol" panose="05050102010706020507" pitchFamily="18" charset="2"/>
                <a:cs typeface="Arial" panose="020B0604020202020204" pitchFamily="34" charset="0"/>
              </a:rPr>
              <a:t>, D</a:t>
            </a: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0497" name="Freeform 19">
            <a:extLst>
              <a:ext uri="{FF2B5EF4-FFF2-40B4-BE49-F238E27FC236}">
                <a16:creationId xmlns:a16="http://schemas.microsoft.com/office/drawing/2014/main" id="{B9478F91-B60B-4951-81C6-7A2242B8B3D7}"/>
              </a:ext>
            </a:extLst>
          </p:cNvPr>
          <p:cNvSpPr>
            <a:spLocks/>
          </p:cNvSpPr>
          <p:nvPr/>
        </p:nvSpPr>
        <p:spPr bwMode="auto">
          <a:xfrm>
            <a:off x="3124200" y="3429000"/>
            <a:ext cx="88900" cy="76200"/>
          </a:xfrm>
          <a:custGeom>
            <a:avLst/>
            <a:gdLst>
              <a:gd name="T0" fmla="*/ 2147483646 w 56"/>
              <a:gd name="T1" fmla="*/ 0 h 48"/>
              <a:gd name="T2" fmla="*/ 0 w 56"/>
              <a:gd name="T3" fmla="*/ 2147483646 h 48"/>
              <a:gd name="T4" fmla="*/ 0 60000 65536"/>
              <a:gd name="T5" fmla="*/ 0 60000 65536"/>
              <a:gd name="T6" fmla="*/ 0 w 56"/>
              <a:gd name="T7" fmla="*/ 0 h 48"/>
              <a:gd name="T8" fmla="*/ 56 w 56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" h="48">
                <a:moveTo>
                  <a:pt x="56" y="0"/>
                </a:moveTo>
                <a:lnTo>
                  <a:pt x="0" y="48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498" name="Text Box 179">
            <a:extLst>
              <a:ext uri="{FF2B5EF4-FFF2-40B4-BE49-F238E27FC236}">
                <a16:creationId xmlns:a16="http://schemas.microsoft.com/office/drawing/2014/main" id="{F155FBCF-C6D8-46D5-A770-04B065E05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3700463"/>
            <a:ext cx="1524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 b="1">
                <a:latin typeface="Tahoma" panose="020B0604030504040204" pitchFamily="34" charset="0"/>
                <a:cs typeface="Arial" panose="020B0604020202020204" pitchFamily="34" charset="0"/>
              </a:rPr>
              <a:t>Initial Velocity</a:t>
            </a:r>
          </a:p>
        </p:txBody>
      </p:sp>
      <p:sp>
        <p:nvSpPr>
          <p:cNvPr id="20499" name="Text Box 179">
            <a:extLst>
              <a:ext uri="{FF2B5EF4-FFF2-40B4-BE49-F238E27FC236}">
                <a16:creationId xmlns:a16="http://schemas.microsoft.com/office/drawing/2014/main" id="{4DC9F8F6-A923-4824-A063-404AA39B5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733800"/>
            <a:ext cx="1524000" cy="30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 b="1">
                <a:latin typeface="Tahoma" panose="020B0604030504040204" pitchFamily="34" charset="0"/>
                <a:cs typeface="Arial" panose="020B0604020202020204" pitchFamily="34" charset="0"/>
              </a:rPr>
              <a:t>Final Velocity</a:t>
            </a:r>
          </a:p>
        </p:txBody>
      </p:sp>
      <p:sp>
        <p:nvSpPr>
          <p:cNvPr id="20500" name="Line 180">
            <a:extLst>
              <a:ext uri="{FF2B5EF4-FFF2-40B4-BE49-F238E27FC236}">
                <a16:creationId xmlns:a16="http://schemas.microsoft.com/office/drawing/2014/main" id="{E72A21E0-5D56-4D73-9C24-B09B5B3B9A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2100" y="3303588"/>
            <a:ext cx="60960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01" name="Line 180">
            <a:extLst>
              <a:ext uri="{FF2B5EF4-FFF2-40B4-BE49-F238E27FC236}">
                <a16:creationId xmlns:a16="http://schemas.microsoft.com/office/drawing/2014/main" id="{E6CD1228-585F-4B85-B073-A8F2BE8FCB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67100" y="3352800"/>
            <a:ext cx="5588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0502" name="Text Box 8">
            <a:extLst>
              <a:ext uri="{FF2B5EF4-FFF2-40B4-BE49-F238E27FC236}">
                <a16:creationId xmlns:a16="http://schemas.microsoft.com/office/drawing/2014/main" id="{6BF6144F-4048-44C7-A3AC-15626FD1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758950"/>
            <a:ext cx="2897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  <a:hlinkClick r:id="rId13" action="ppaction://hlinkpres?slideindex=1&amp;slidetitle="/>
              </a:rPr>
              <a:t>Acceleration</a:t>
            </a:r>
            <a:r>
              <a:rPr lang="en-US" altLang="ar-SA" sz="1800" b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en-US" altLang="ar-SA" sz="18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describes how velocity changes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4E3F74C-3A29-46E8-9BFB-EF7E1DCE8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 sz="4000"/>
              <a:t>Rectilinear Motion </a:t>
            </a:r>
            <a:r>
              <a:rPr lang="en-US" altLang="ar-SA" sz="4000">
                <a:latin typeface="Arial" panose="020B0604020202020204" pitchFamily="34" charset="0"/>
              </a:rPr>
              <a:t>–</a:t>
            </a:r>
            <a:r>
              <a:rPr lang="en-US" altLang="ar-SA" sz="4000"/>
              <a:t> Acceleration (Cont.)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45D6FBC-1C1C-4BB8-AD6A-FFAA3F4A5BC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8458200" cy="4267200"/>
          </a:xfrm>
        </p:spPr>
        <p:txBody>
          <a:bodyPr/>
          <a:lstStyle/>
          <a:p>
            <a:pPr algn="l" rtl="0" eaLnBrk="1" hangingPunct="1">
              <a:lnSpc>
                <a:spcPct val="70000"/>
              </a:lnSpc>
            </a:pPr>
            <a:r>
              <a:rPr lang="en-US" altLang="ar-SA" b="1"/>
              <a:t>Velocity &amp; acceleration: </a:t>
            </a:r>
            <a:r>
              <a:rPr lang="en-US" altLang="ar-SA"/>
              <a:t>are vector quantities, as we will see in the study of curvilinear motion; however, since in rectilinear motion, the particle is moving in straight line path, the sense of direction is described by plus or minus sign.</a:t>
            </a:r>
            <a:endParaRPr lang="en-US" altLang="ar-SA" b="1"/>
          </a:p>
          <a:p>
            <a:pPr algn="l" rtl="0" eaLnBrk="1" hangingPunct="1">
              <a:lnSpc>
                <a:spcPct val="70000"/>
              </a:lnSpc>
            </a:pPr>
            <a:endParaRPr lang="en-US" altLang="ar-SA" b="1"/>
          </a:p>
          <a:p>
            <a:pPr algn="l" rtl="0" eaLnBrk="1" hangingPunct="1">
              <a:lnSpc>
                <a:spcPct val="70000"/>
              </a:lnSpc>
            </a:pPr>
            <a:r>
              <a:rPr lang="en-US" altLang="ar-SA" b="1"/>
              <a:t>To obtain differential equation relating displacement, velocity, and acceleration: </a:t>
            </a:r>
            <a:r>
              <a:rPr lang="en-US" altLang="ar-SA" i="1">
                <a:latin typeface="Times New Roman" panose="02020603050405020304" pitchFamily="18" charset="0"/>
              </a:rPr>
              <a:t>dt </a:t>
            </a:r>
            <a:r>
              <a:rPr lang="en-US" altLang="ar-SA"/>
              <a:t>has to be eliminated from equation </a:t>
            </a:r>
            <a:r>
              <a:rPr lang="en-US" altLang="ar-SA" sz="1900"/>
              <a:t>(2) (using Chain rule)</a:t>
            </a:r>
          </a:p>
          <a:p>
            <a:pPr algn="l" rtl="0" eaLnBrk="1" hangingPunct="1">
              <a:lnSpc>
                <a:spcPct val="70000"/>
              </a:lnSpc>
            </a:pPr>
            <a:endParaRPr lang="en-US" altLang="ar-SA" sz="1900"/>
          </a:p>
          <a:p>
            <a:pPr algn="l" rtl="0" eaLnBrk="1" hangingPunct="1">
              <a:lnSpc>
                <a:spcPct val="70000"/>
              </a:lnSpc>
            </a:pPr>
            <a:endParaRPr lang="en-US" altLang="ar-SA" sz="1900"/>
          </a:p>
          <a:p>
            <a:pPr algn="l" rtl="0" eaLnBrk="1" hangingPunct="1">
              <a:lnSpc>
                <a:spcPct val="70000"/>
              </a:lnSpc>
            </a:pPr>
            <a:endParaRPr lang="en-US" altLang="ar-SA" sz="1900"/>
          </a:p>
          <a:p>
            <a:pPr algn="l" rtl="0" eaLnBrk="1" hangingPunct="1">
              <a:lnSpc>
                <a:spcPct val="70000"/>
              </a:lnSpc>
            </a:pPr>
            <a:endParaRPr lang="en-US" altLang="ar-SA" sz="1900"/>
          </a:p>
          <a:p>
            <a:pPr algn="l" rtl="0" eaLnBrk="1" hangingPunct="1">
              <a:lnSpc>
                <a:spcPct val="70000"/>
              </a:lnSpc>
            </a:pPr>
            <a:r>
              <a:rPr lang="en-US" altLang="ar-SA" sz="2200" b="1"/>
              <a:t>Equations (1), (2), and (3):</a:t>
            </a:r>
            <a:r>
              <a:rPr lang="en-US" altLang="ar-SA" sz="2200"/>
              <a:t> known as the differential equations for the rectilinear motion. </a:t>
            </a:r>
          </a:p>
        </p:txBody>
      </p:sp>
      <p:graphicFrame>
        <p:nvGraphicFramePr>
          <p:cNvPr id="22532" name="Object 4">
            <a:extLst>
              <a:ext uri="{FF2B5EF4-FFF2-40B4-BE49-F238E27FC236}">
                <a16:creationId xmlns:a16="http://schemas.microsoft.com/office/drawing/2014/main" id="{C41CA9AA-2C51-451B-8266-2433942B9FD5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352800" y="4800600"/>
          <a:ext cx="16764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4" imgW="698197" imgH="177723" progId="Equation.3">
                  <p:embed/>
                </p:oleObj>
              </mc:Choice>
              <mc:Fallback>
                <p:oleObj name="Equation" r:id="rId4" imgW="698197" imgH="177723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00600"/>
                        <a:ext cx="1676400" cy="427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9">
            <a:extLst>
              <a:ext uri="{FF2B5EF4-FFF2-40B4-BE49-F238E27FC236}">
                <a16:creationId xmlns:a16="http://schemas.microsoft.com/office/drawing/2014/main" id="{5BB886C9-65E4-434D-A27B-40607CEB2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</a:p>
        </p:txBody>
      </p:sp>
      <p:graphicFrame>
        <p:nvGraphicFramePr>
          <p:cNvPr id="22534" name="Object 10">
            <a:extLst>
              <a:ext uri="{FF2B5EF4-FFF2-40B4-BE49-F238E27FC236}">
                <a16:creationId xmlns:a16="http://schemas.microsoft.com/office/drawing/2014/main" id="{69F6884E-93B2-49CA-BE00-0C9891F8CA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4800600"/>
          <a:ext cx="16160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6" imgW="672516" imgH="177646" progId="Equation.3">
                  <p:embed/>
                </p:oleObj>
              </mc:Choice>
              <mc:Fallback>
                <p:oleObj name="Equation" r:id="rId6" imgW="672516" imgH="1776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1616075" cy="427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11">
            <a:extLst>
              <a:ext uri="{FF2B5EF4-FFF2-40B4-BE49-F238E27FC236}">
                <a16:creationId xmlns:a16="http://schemas.microsoft.com/office/drawing/2014/main" id="{1FAE733A-FB37-4D6A-8E2A-27D426A70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8768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>
                <a:latin typeface="Tahoma" panose="020B0604030504040204" pitchFamily="34" charset="0"/>
                <a:cs typeface="Arial" panose="020B0604020202020204" pitchFamily="34" charset="0"/>
              </a:rPr>
              <a:t>(3)</a:t>
            </a:r>
          </a:p>
        </p:txBody>
      </p:sp>
      <p:graphicFrame>
        <p:nvGraphicFramePr>
          <p:cNvPr id="22536" name="Object 12">
            <a:extLst>
              <a:ext uri="{FF2B5EF4-FFF2-40B4-BE49-F238E27FC236}">
                <a16:creationId xmlns:a16="http://schemas.microsoft.com/office/drawing/2014/main" id="{96EAB578-FFD4-4DED-A1C2-38C75BC850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572000"/>
          <a:ext cx="231616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8" imgW="965200" imgH="393700" progId="Equation.3">
                  <p:embed/>
                </p:oleObj>
              </mc:Choice>
              <mc:Fallback>
                <p:oleObj name="Equation" r:id="rId8" imgW="965200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0"/>
                        <a:ext cx="231616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Oval 13">
            <a:extLst>
              <a:ext uri="{FF2B5EF4-FFF2-40B4-BE49-F238E27FC236}">
                <a16:creationId xmlns:a16="http://schemas.microsoft.com/office/drawing/2014/main" id="{BD2F6107-70E9-409D-85FB-0CCDF6BDC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0"/>
            <a:ext cx="6858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538" name="Line 14">
            <a:extLst>
              <a:ext uri="{FF2B5EF4-FFF2-40B4-BE49-F238E27FC236}">
                <a16:creationId xmlns:a16="http://schemas.microsoft.com/office/drawing/2014/main" id="{DCA8DAFC-D99E-4D4C-AB68-DEAA87A4A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5105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graphicFrame>
        <p:nvGraphicFramePr>
          <p:cNvPr id="22539" name="Object 15">
            <a:extLst>
              <a:ext uri="{FF2B5EF4-FFF2-40B4-BE49-F238E27FC236}">
                <a16:creationId xmlns:a16="http://schemas.microsoft.com/office/drawing/2014/main" id="{6AFBC4CD-1B13-4FF0-A917-F0E1386103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5334000"/>
          <a:ext cx="27463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0" imgW="114201" imgH="139579" progId="Equation.3">
                  <p:embed/>
                </p:oleObj>
              </mc:Choice>
              <mc:Fallback>
                <p:oleObj name="Equation" r:id="rId10" imgW="114201" imgH="13957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34000"/>
                        <a:ext cx="274638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CBB0529-D54C-4763-8022-D0760C167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 sz="4000"/>
              <a:t>Rectilinear Motion </a:t>
            </a:r>
            <a:r>
              <a:rPr lang="en-US" altLang="ar-SA" sz="4000">
                <a:latin typeface="Arial" panose="020B0604020202020204" pitchFamily="34" charset="0"/>
              </a:rPr>
              <a:t>–</a:t>
            </a:r>
            <a:r>
              <a:rPr lang="en-US" altLang="ar-SA" sz="4000"/>
              <a:t> Graphical Interpretation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10751A9-E78A-4AE5-9F8A-39D1B885907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2017713"/>
            <a:ext cx="7772400" cy="4114800"/>
          </a:xfrm>
        </p:spPr>
        <p:txBody>
          <a:bodyPr/>
          <a:lstStyle/>
          <a:p>
            <a:pPr algn="l" rtl="0" eaLnBrk="1" hangingPunct="1">
              <a:lnSpc>
                <a:spcPct val="70000"/>
              </a:lnSpc>
            </a:pPr>
            <a:r>
              <a:rPr lang="en-US" altLang="ar-SA" b="1"/>
              <a:t>The net displacement of a particle during interval </a:t>
            </a:r>
            <a:r>
              <a:rPr lang="en-US" altLang="ar-SA" b="1" i="1">
                <a:latin typeface="Symbol" panose="05050102010706020507" pitchFamily="18" charset="2"/>
              </a:rPr>
              <a:t>D</a:t>
            </a:r>
            <a:r>
              <a:rPr lang="en-US" altLang="ar-SA" b="1" i="1">
                <a:latin typeface="Times New Roman" panose="02020603050405020304" pitchFamily="18" charset="0"/>
              </a:rPr>
              <a:t>t</a:t>
            </a:r>
            <a:r>
              <a:rPr lang="en-US" altLang="ar-SA" b="1"/>
              <a:t>:</a:t>
            </a:r>
          </a:p>
          <a:p>
            <a:pPr algn="l" rtl="0" eaLnBrk="1" hangingPunct="1">
              <a:lnSpc>
                <a:spcPct val="70000"/>
              </a:lnSpc>
            </a:pPr>
            <a:endParaRPr lang="en-US" altLang="ar-SA" b="1"/>
          </a:p>
          <a:p>
            <a:pPr algn="l" rtl="0" eaLnBrk="1" hangingPunct="1">
              <a:lnSpc>
                <a:spcPct val="70000"/>
              </a:lnSpc>
            </a:pPr>
            <a:endParaRPr lang="en-US" altLang="ar-SA" b="1"/>
          </a:p>
          <a:p>
            <a:pPr algn="l" rtl="0" eaLnBrk="1" hangingPunct="1">
              <a:lnSpc>
                <a:spcPct val="70000"/>
              </a:lnSpc>
            </a:pPr>
            <a:endParaRPr lang="en-US" altLang="ar-SA" b="1"/>
          </a:p>
          <a:p>
            <a:pPr algn="l" rtl="0" eaLnBrk="1" hangingPunct="1">
              <a:lnSpc>
                <a:spcPct val="70000"/>
              </a:lnSpc>
            </a:pPr>
            <a:endParaRPr lang="en-US" altLang="ar-SA" b="1"/>
          </a:p>
          <a:p>
            <a:pPr algn="l" rtl="0" eaLnBrk="1" hangingPunct="1">
              <a:lnSpc>
                <a:spcPct val="70000"/>
              </a:lnSpc>
            </a:pPr>
            <a:r>
              <a:rPr lang="en-US" altLang="ar-SA" b="1"/>
              <a:t>The net change in velocity of a particle during interval </a:t>
            </a:r>
            <a:r>
              <a:rPr lang="en-US" altLang="ar-SA" b="1" i="1">
                <a:latin typeface="Symbol" panose="05050102010706020507" pitchFamily="18" charset="2"/>
              </a:rPr>
              <a:t>D</a:t>
            </a:r>
            <a:r>
              <a:rPr lang="en-US" altLang="ar-SA" b="1" i="1">
                <a:latin typeface="Times New Roman" panose="02020603050405020304" pitchFamily="18" charset="0"/>
              </a:rPr>
              <a:t>t</a:t>
            </a:r>
            <a:r>
              <a:rPr lang="en-US" altLang="ar-SA" b="1"/>
              <a:t>:</a:t>
            </a:r>
          </a:p>
          <a:p>
            <a:pPr algn="l" rtl="0" eaLnBrk="1" hangingPunct="1">
              <a:lnSpc>
                <a:spcPct val="70000"/>
              </a:lnSpc>
            </a:pPr>
            <a:endParaRPr lang="en-US" altLang="ar-SA" sz="1800"/>
          </a:p>
          <a:p>
            <a:pPr algn="l" rtl="0" eaLnBrk="1" hangingPunct="1">
              <a:lnSpc>
                <a:spcPct val="70000"/>
              </a:lnSpc>
            </a:pPr>
            <a:endParaRPr lang="en-US" altLang="ar-SA" sz="1800"/>
          </a:p>
          <a:p>
            <a:pPr algn="l" rtl="0" eaLnBrk="1" hangingPunct="1">
              <a:lnSpc>
                <a:spcPct val="70000"/>
              </a:lnSpc>
            </a:pPr>
            <a:endParaRPr lang="en-US" altLang="ar-SA" sz="1800"/>
          </a:p>
          <a:p>
            <a:pPr algn="l" rtl="0" eaLnBrk="1" hangingPunct="1">
              <a:lnSpc>
                <a:spcPct val="70000"/>
              </a:lnSpc>
            </a:pPr>
            <a:endParaRPr lang="en-US" altLang="ar-SA" sz="1800"/>
          </a:p>
          <a:p>
            <a:pPr algn="l" rtl="0" eaLnBrk="1" hangingPunct="1">
              <a:lnSpc>
                <a:spcPct val="70000"/>
              </a:lnSpc>
            </a:pPr>
            <a:r>
              <a:rPr lang="en-US" altLang="ar-SA" b="1"/>
              <a:t>When the acceleration is a function of the position coordinates </a:t>
            </a:r>
            <a:r>
              <a:rPr lang="en-US" altLang="ar-SA" b="1" i="1">
                <a:latin typeface="Times New Roman" panose="02020603050405020304" pitchFamily="18" charset="0"/>
              </a:rPr>
              <a:t>S</a:t>
            </a:r>
            <a:r>
              <a:rPr lang="en-US" altLang="ar-SA" b="1"/>
              <a:t>:</a:t>
            </a:r>
          </a:p>
          <a:p>
            <a:pPr algn="l" rtl="0" eaLnBrk="1" hangingPunct="1">
              <a:lnSpc>
                <a:spcPct val="70000"/>
              </a:lnSpc>
            </a:pPr>
            <a:endParaRPr lang="en-US" altLang="ar-SA"/>
          </a:p>
        </p:txBody>
      </p:sp>
      <p:graphicFrame>
        <p:nvGraphicFramePr>
          <p:cNvPr id="24580" name="Object 8">
            <a:extLst>
              <a:ext uri="{FF2B5EF4-FFF2-40B4-BE49-F238E27FC236}">
                <a16:creationId xmlns:a16="http://schemas.microsoft.com/office/drawing/2014/main" id="{D987FEF2-E95A-40B1-AC1F-9B63F34EA86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65275" y="2438400"/>
          <a:ext cx="1498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Equation" r:id="rId4" imgW="748975" imgH="495085" progId="Equation.3">
                  <p:embed/>
                </p:oleObj>
              </mc:Choice>
              <mc:Fallback>
                <p:oleObj name="Equation" r:id="rId4" imgW="748975" imgH="495085" progId="Equation.3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438400"/>
                        <a:ext cx="1498600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11">
            <a:extLst>
              <a:ext uri="{FF2B5EF4-FFF2-40B4-BE49-F238E27FC236}">
                <a16:creationId xmlns:a16="http://schemas.microsoft.com/office/drawing/2014/main" id="{9CC9AFBF-AC2F-482A-BE19-6CACCC8CC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2743200"/>
          <a:ext cx="46386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6" imgW="1841500" imgH="215900" progId="Equation.3">
                  <p:embed/>
                </p:oleObj>
              </mc:Choice>
              <mc:Fallback>
                <p:oleObj name="Equation" r:id="rId6" imgW="1841500" imgH="215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743200"/>
                        <a:ext cx="463867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12">
            <a:extLst>
              <a:ext uri="{FF2B5EF4-FFF2-40B4-BE49-F238E27FC236}">
                <a16:creationId xmlns:a16="http://schemas.microsoft.com/office/drawing/2014/main" id="{EE17BEF0-0D9C-4C5C-AB99-BFE2C696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</a:p>
        </p:txBody>
      </p:sp>
      <p:graphicFrame>
        <p:nvGraphicFramePr>
          <p:cNvPr id="24583" name="Object 13">
            <a:extLst>
              <a:ext uri="{FF2B5EF4-FFF2-40B4-BE49-F238E27FC236}">
                <a16:creationId xmlns:a16="http://schemas.microsoft.com/office/drawing/2014/main" id="{268BCDCA-AC3A-4FE6-8597-1E27BEF1B5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9850" y="4114800"/>
          <a:ext cx="1952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8" imgW="774364" imgH="495085" progId="Equation.3">
                  <p:embed/>
                </p:oleObj>
              </mc:Choice>
              <mc:Fallback>
                <p:oleObj name="Equation" r:id="rId8" imgW="774364" imgH="49508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4114800"/>
                        <a:ext cx="1952625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14">
            <a:extLst>
              <a:ext uri="{FF2B5EF4-FFF2-40B4-BE49-F238E27FC236}">
                <a16:creationId xmlns:a16="http://schemas.microsoft.com/office/drawing/2014/main" id="{4496B465-4F5F-42CA-93D4-C73C88DD9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27525" y="4419600"/>
          <a:ext cx="4670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10" imgW="1853396" imgH="215806" progId="Equation.3">
                  <p:embed/>
                </p:oleObj>
              </mc:Choice>
              <mc:Fallback>
                <p:oleObj name="Equation" r:id="rId10" imgW="1853396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419600"/>
                        <a:ext cx="4670425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15">
            <a:extLst>
              <a:ext uri="{FF2B5EF4-FFF2-40B4-BE49-F238E27FC236}">
                <a16:creationId xmlns:a16="http://schemas.microsoft.com/office/drawing/2014/main" id="{C64FFDD6-09D0-4266-904C-D856C7F7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19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</a:p>
        </p:txBody>
      </p:sp>
      <p:graphicFrame>
        <p:nvGraphicFramePr>
          <p:cNvPr id="24586" name="Object 16">
            <a:extLst>
              <a:ext uri="{FF2B5EF4-FFF2-40B4-BE49-F238E27FC236}">
                <a16:creationId xmlns:a16="http://schemas.microsoft.com/office/drawing/2014/main" id="{7B6418C8-04B4-4FD6-BD8B-B4F0650703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9188" y="5715000"/>
          <a:ext cx="22399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12" imgW="888614" imgH="495085" progId="Equation.3">
                  <p:embed/>
                </p:oleObj>
              </mc:Choice>
              <mc:Fallback>
                <p:oleObj name="Equation" r:id="rId12" imgW="888614" imgH="49508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5715000"/>
                        <a:ext cx="2239962" cy="99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7" name="Object 17">
            <a:extLst>
              <a:ext uri="{FF2B5EF4-FFF2-40B4-BE49-F238E27FC236}">
                <a16:creationId xmlns:a16="http://schemas.microsoft.com/office/drawing/2014/main" id="{238C19D4-ED94-4AE1-BDD1-1581F9C9C4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5791200"/>
          <a:ext cx="495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14" imgW="2171700" imgH="393700" progId="Equation.3">
                  <p:embed/>
                </p:oleObj>
              </mc:Choice>
              <mc:Fallback>
                <p:oleObj name="Equation" r:id="rId14" imgW="2171700" imgH="393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91200"/>
                        <a:ext cx="4953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Text Box 18">
            <a:extLst>
              <a:ext uri="{FF2B5EF4-FFF2-40B4-BE49-F238E27FC236}">
                <a16:creationId xmlns:a16="http://schemas.microsoft.com/office/drawing/2014/main" id="{4889BC69-5469-46D8-98E9-6FDD1A2B2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9436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b="1"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inematics of Particles&amp;quot;&quot;/&gt;&lt;property id=&quot;20307&quot; value=&quot;286&quot;/&gt;&lt;/object&gt;&lt;object type=&quot;3&quot; unique_id=&quot;10005&quot;&gt;&lt;property id=&quot;20148&quot; value=&quot;5&quot;/&gt;&lt;property id=&quot;20300&quot; value=&quot;Slide 2 - &amp;quot;Subjects Covered in Kinematics of Particles&amp;quot;&quot;/&gt;&lt;property id=&quot;20307&quot; value=&quot;304&quot;/&gt;&lt;/object&gt;&lt;object type=&quot;3&quot; unique_id=&quot;10006&quot;&gt;&lt;property id=&quot;20148&quot; value=&quot;5&quot;/&gt;&lt;property id=&quot;20300&quot; value=&quot;Slide 3 - &amp;quot;Introduction&amp;quot;&quot;/&gt;&lt;property id=&quot;20307&quot; value=&quot;256&quot;/&gt;&lt;/object&gt;&lt;object type=&quot;3&quot; unique_id=&quot;10007&quot;&gt;&lt;property id=&quot;20148&quot; value=&quot;5&quot;/&gt;&lt;property id=&quot;20300&quot; value=&quot;Slide 4 - &amp;quot;Introduction (Cont.)&amp;quot;&quot;/&gt;&lt;property id=&quot;20307&quot; value=&quot;305&quot;/&gt;&lt;/object&gt;&lt;object type=&quot;3&quot; unique_id=&quot;10008&quot;&gt;&lt;property id=&quot;20148&quot; value=&quot;5&quot;/&gt;&lt;property id=&quot;20300&quot; value=&quot;Slide 5 - &amp;quot;Rectilinear Motion&amp;quot;&quot;/&gt;&lt;property id=&quot;20307&quot; value=&quot;294&quot;/&gt;&lt;/object&gt;&lt;object type=&quot;3&quot; unique_id=&quot;10009&quot;&gt;&lt;property id=&quot;20148&quot; value=&quot;5&quot;/&gt;&lt;property id=&quot;20300&quot; value=&quot;Slide 6 - &amp;quot;Rectilinear Motion - Velocity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Rectilinear Motion – Acceleration&amp;quot;&quot;/&gt;&lt;property id=&quot;20307&quot; value=&quot;306&quot;/&gt;&lt;/object&gt;&lt;object type=&quot;3&quot; unique_id=&quot;10011&quot;&gt;&lt;property id=&quot;20148&quot; value=&quot;5&quot;/&gt;&lt;property id=&quot;20300&quot; value=&quot;Slide 8 - &amp;quot;Rectilinear Motion – Acceleration (Cont.)&amp;quot;&quot;/&gt;&lt;property id=&quot;20307&quot; value=&quot;307&quot;/&gt;&lt;/object&gt;&lt;object type=&quot;3&quot; unique_id=&quot;10012&quot;&gt;&lt;property id=&quot;20148&quot; value=&quot;5&quot;/&gt;&lt;property id=&quot;20300&quot; value=&quot;Slide 9 - &amp;quot;Rectilinear Motion – Graphical Interpretation&amp;quot;&quot;/&gt;&lt;property id=&quot;20307&quot; value=&quot;308&quot;/&gt;&lt;/object&gt;&lt;object type=&quot;3&quot; unique_id=&quot;10013&quot;&gt;&lt;property id=&quot;20148&quot; value=&quot;5&quot;/&gt;&lt;property id=&quot;20300&quot; value=&quot;Slide 10 - &amp;quot;Rectilinear Motion – Problems Classifications&amp;quot;&quot;/&gt;&lt;property id=&quot;20307&quot; value=&quot;323&quot;/&gt;&lt;/object&gt;&lt;object type=&quot;3&quot; unique_id=&quot;10014&quot;&gt;&lt;property id=&quot;20148&quot; value=&quot;5&quot;/&gt;&lt;property id=&quot;20300&quot; value=&quot;Slide 11 - &amp;quot;Rectilinear Motion – Problems Classifications (Cont.)&amp;quot;&quot;/&gt;&lt;property id=&quot;20307&quot; value=&quot;314&quot;/&gt;&lt;/object&gt;&lt;object type=&quot;3&quot; unique_id=&quot;10015&quot;&gt;&lt;property id=&quot;20148&quot; value=&quot;5&quot;/&gt;&lt;property id=&quot;20300&quot; value=&quot;Slide 12 - &amp;quot;Rectilinear Motion – Problems Classifications (Cont.)&amp;quot;&quot;/&gt;&lt;property id=&quot;20307&quot; value=&quot;311&quot;/&gt;&lt;/object&gt;&lt;object type=&quot;3&quot; unique_id=&quot;10016&quot;&gt;&lt;property id=&quot;20148&quot; value=&quot;5&quot;/&gt;&lt;property id=&quot;20300&quot; value=&quot;Slide 13 - &amp;quot;Rectilinear Motion – Problems Classifications (Cont.)&amp;quot;&quot;/&gt;&lt;property id=&quot;20307&quot; value=&quot;312&quot;/&gt;&lt;/object&gt;&lt;object type=&quot;3&quot; unique_id=&quot;10017&quot;&gt;&lt;property id=&quot;20148&quot; value=&quot;5&quot;/&gt;&lt;property id=&quot;20300&quot; value=&quot;Slide 14 - &amp;quot;Rectilinear Motion – Problems Classifications (Cont.)&amp;quot;&quot;/&gt;&lt;property id=&quot;20307&quot; value=&quot;313&quot;/&gt;&lt;/object&gt;&lt;object type=&quot;3&quot; unique_id=&quot;10018&quot;&gt;&lt;property id=&quot;20148&quot; value=&quot;5&quot;/&gt;&lt;property id=&quot;20300&quot; value=&quot;Slide 15 - &amp;quot;Rectilinear Motion – Special Cases&amp;quot;&quot;/&gt;&lt;property id=&quot;20307&quot; value=&quot;315&quot;/&gt;&lt;/object&gt;&lt;object type=&quot;3&quot; unique_id=&quot;10019&quot;&gt;&lt;property id=&quot;20148&quot; value=&quot;5&quot;/&gt;&lt;property id=&quot;20300&quot; value=&quot;Slide 16 - &amp;quot;Rectilinear Motion – Special Cases&amp;quot;&quot;/&gt;&lt;property id=&quot;20307&quot; value=&quot;316&quot;/&gt;&lt;/object&gt;&lt;object type=&quot;3&quot; unique_id=&quot;10020&quot;&gt;&lt;property id=&quot;20148&quot; value=&quot;5&quot;/&gt;&lt;property id=&quot;20300&quot; value=&quot;Slide 17 - &amp;quot;Exercises&amp;quot;&quot;/&gt;&lt;property id=&quot;20307&quot; value=&quot;318&quot;/&gt;&lt;/object&gt;&lt;object type=&quot;3&quot; unique_id=&quot;10021&quot;&gt;&lt;property id=&quot;20148&quot; value=&quot;5&quot;/&gt;&lt;property id=&quot;20300&quot; value=&quot;Slide 18 - &amp;quot;Exercise # 1&amp;quot;&quot;/&gt;&lt;property id=&quot;20307&quot; value=&quot;317&quot;/&gt;&lt;/object&gt;&lt;object type=&quot;3&quot; unique_id=&quot;10022&quot;&gt;&lt;property id=&quot;20148&quot; value=&quot;5&quot;/&gt;&lt;property id=&quot;20300&quot; value=&quot;Slide 19 - &amp;quot;Exercise # 2&amp;quot;&quot;/&gt;&lt;property id=&quot;20307&quot; value=&quot;319&quot;/&gt;&lt;/object&gt;&lt;object type=&quot;3&quot; unique_id=&quot;10023&quot;&gt;&lt;property id=&quot;20148&quot; value=&quot;5&quot;/&gt;&lt;property id=&quot;20300&quot; value=&quot;Slide 20 - &amp;quot;   Exercise # 2  Cont.&amp;quot;&quot;/&gt;&lt;property id=&quot;20307&quot; value=&quot;324&quot;/&gt;&lt;/object&gt;&lt;object type=&quot;3&quot; unique_id=&quot;10024&quot;&gt;&lt;property id=&quot;20148&quot; value=&quot;5&quot;/&gt;&lt;property id=&quot;20300&quot; value=&quot;Slide 21&quot;/&gt;&lt;property id=&quot;20307&quot; value=&quot;326&quot;/&gt;&lt;/object&gt;&lt;object type=&quot;3&quot; unique_id=&quot;10025&quot;&gt;&lt;property id=&quot;20148&quot; value=&quot;5&quot;/&gt;&lt;property id=&quot;20300&quot; value=&quot;Slide 22&quot;/&gt;&lt;property id=&quot;20307&quot; value=&quot;327&quot;/&gt;&lt;/object&gt;&lt;object type=&quot;3&quot; unique_id=&quot;10026&quot;&gt;&lt;property id=&quot;20148&quot; value=&quot;5&quot;/&gt;&lt;property id=&quot;20300&quot; value=&quot;Slide 23&quot;/&gt;&lt;property id=&quot;20307&quot; value=&quot;328&quot;/&gt;&lt;/object&gt;&lt;object type=&quot;3&quot; unique_id=&quot;10027&quot;&gt;&lt;property id=&quot;20148&quot; value=&quot;5&quot;/&gt;&lt;property id=&quot;20300&quot; value=&quot;Slide 24 - &amp;quot;Exercise # 3&amp;quot;&quot;/&gt;&lt;property id=&quot;20307&quot; value=&quot;325&quot;/&gt;&lt;/object&gt;&lt;object type=&quot;3&quot; unique_id=&quot;10028&quot;&gt;&lt;property id=&quot;20148&quot; value=&quot;5&quot;/&gt;&lt;property id=&quot;20300&quot; value=&quot;Slide 25 - &amp;quot;Exercise # 4&amp;quot;&quot;/&gt;&lt;property id=&quot;20307&quot; value=&quot;32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1352</Words>
  <Application>Microsoft Office PowerPoint</Application>
  <PresentationFormat>عرض على الشاشة (4:3)</PresentationFormat>
  <Paragraphs>146</Paragraphs>
  <Slides>21</Slides>
  <Notes>21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1" baseType="lpstr">
      <vt:lpstr>Rockwell</vt:lpstr>
      <vt:lpstr>Arial</vt:lpstr>
      <vt:lpstr>Rockwell Condensed</vt:lpstr>
      <vt:lpstr>Wingdings</vt:lpstr>
      <vt:lpstr>Calibri</vt:lpstr>
      <vt:lpstr>Times New Roman</vt:lpstr>
      <vt:lpstr>Tahoma</vt:lpstr>
      <vt:lpstr>Symbol</vt:lpstr>
      <vt:lpstr>Wood Type</vt:lpstr>
      <vt:lpstr>Microsoft Equation 3.0</vt:lpstr>
      <vt:lpstr>Kinematics of Particles</vt:lpstr>
      <vt:lpstr>Subjects Covered in Kinematics of Particles</vt:lpstr>
      <vt:lpstr>Introduction</vt:lpstr>
      <vt:lpstr>Introduction (Cont.)</vt:lpstr>
      <vt:lpstr>Rectilinear Motion</vt:lpstr>
      <vt:lpstr>Rectilinear Motion - Velocity</vt:lpstr>
      <vt:lpstr>Rectilinear Motion – Acceleration</vt:lpstr>
      <vt:lpstr>Rectilinear Motion – Acceleration (Cont.)</vt:lpstr>
      <vt:lpstr>Rectilinear Motion – Graphical Interpretation</vt:lpstr>
      <vt:lpstr>Rectilinear Motion – Problems Classifications</vt:lpstr>
      <vt:lpstr>Exercises</vt:lpstr>
      <vt:lpstr>Exercise # 1</vt:lpstr>
      <vt:lpstr>Exercise # 2</vt:lpstr>
      <vt:lpstr>Exercise # 3</vt:lpstr>
      <vt:lpstr>Exercise # 4</vt:lpstr>
      <vt:lpstr>Exercise # 5</vt:lpstr>
      <vt:lpstr>Exercise # 6</vt:lpstr>
      <vt:lpstr>Exercise # 7</vt:lpstr>
      <vt:lpstr>Exercise # 8</vt:lpstr>
      <vt:lpstr>Exercise # 9</vt:lpstr>
      <vt:lpstr>Exercise #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</dc:title>
  <dc:creator>B4080434U</dc:creator>
  <cp:lastModifiedBy>منى المسند</cp:lastModifiedBy>
  <cp:revision>177</cp:revision>
  <dcterms:created xsi:type="dcterms:W3CDTF">2006-02-13T08:09:50Z</dcterms:created>
  <dcterms:modified xsi:type="dcterms:W3CDTF">2020-03-27T09:06:36Z</dcterms:modified>
</cp:coreProperties>
</file>