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19" r:id="rId1"/>
  </p:sldMasterIdLst>
  <p:sldIdLst>
    <p:sldId id="259" r:id="rId2"/>
    <p:sldId id="347" r:id="rId3"/>
    <p:sldId id="350" r:id="rId4"/>
    <p:sldId id="351" r:id="rId5"/>
    <p:sldId id="352" r:id="rId6"/>
    <p:sldId id="353" r:id="rId7"/>
    <p:sldId id="354" r:id="rId8"/>
    <p:sldId id="355" r:id="rId9"/>
    <p:sldId id="356" r:id="rId10"/>
    <p:sldId id="357" r:id="rId11"/>
    <p:sldId id="358" r:id="rId12"/>
    <p:sldId id="359" r:id="rId13"/>
    <p:sldId id="360" r:id="rId1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A4B1"/>
    <a:srgbClr val="C8E0E6"/>
    <a:srgbClr val="C89FD0"/>
    <a:srgbClr val="01FF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010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E6EF-9AB2-46FF-B053-2D2364ADA1E6}" type="datetimeFigureOut">
              <a:rPr lang="ar-SA" smtClean="0"/>
              <a:t>24/05/46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6D17360-561E-47E4-B063-4E92F89A6F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33755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E6EF-9AB2-46FF-B053-2D2364ADA1E6}" type="datetimeFigureOut">
              <a:rPr lang="ar-SA" smtClean="0"/>
              <a:t>24/05/46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6D17360-561E-47E4-B063-4E92F89A6F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35011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E6EF-9AB2-46FF-B053-2D2364ADA1E6}" type="datetimeFigureOut">
              <a:rPr lang="ar-SA" smtClean="0"/>
              <a:t>24/05/46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6D17360-561E-47E4-B063-4E92F89A6F6D}" type="slidenum">
              <a:rPr lang="ar-SA" smtClean="0"/>
              <a:t>‹#›</a:t>
            </a:fld>
            <a:endParaRPr lang="ar-S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11680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E6EF-9AB2-46FF-B053-2D2364ADA1E6}" type="datetimeFigureOut">
              <a:rPr lang="ar-SA" smtClean="0"/>
              <a:t>24/05/46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6D17360-561E-47E4-B063-4E92F89A6F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20394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E6EF-9AB2-46FF-B053-2D2364ADA1E6}" type="datetimeFigureOut">
              <a:rPr lang="ar-SA" smtClean="0"/>
              <a:t>24/05/46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6D17360-561E-47E4-B063-4E92F89A6F6D}" type="slidenum">
              <a:rPr lang="ar-SA" smtClean="0"/>
              <a:t>‹#›</a:t>
            </a:fld>
            <a:endParaRPr lang="ar-S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737017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E6EF-9AB2-46FF-B053-2D2364ADA1E6}" type="datetimeFigureOut">
              <a:rPr lang="ar-SA" smtClean="0"/>
              <a:t>24/05/46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6D17360-561E-47E4-B063-4E92F89A6F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4857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E6EF-9AB2-46FF-B053-2D2364ADA1E6}" type="datetimeFigureOut">
              <a:rPr lang="ar-SA" smtClean="0"/>
              <a:t>24/05/46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7360-561E-47E4-B063-4E92F89A6F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615458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E6EF-9AB2-46FF-B053-2D2364ADA1E6}" type="datetimeFigureOut">
              <a:rPr lang="ar-SA" smtClean="0"/>
              <a:t>24/05/46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7360-561E-47E4-B063-4E92F89A6F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066845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فارغ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5568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E6EF-9AB2-46FF-B053-2D2364ADA1E6}" type="datetimeFigureOut">
              <a:rPr lang="ar-SA" smtClean="0"/>
              <a:t>24/05/46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7360-561E-47E4-B063-4E92F89A6F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29811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E6EF-9AB2-46FF-B053-2D2364ADA1E6}" type="datetimeFigureOut">
              <a:rPr lang="ar-SA" smtClean="0"/>
              <a:t>24/05/46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6D17360-561E-47E4-B063-4E92F89A6F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0799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E6EF-9AB2-46FF-B053-2D2364ADA1E6}" type="datetimeFigureOut">
              <a:rPr lang="ar-SA" smtClean="0"/>
              <a:t>24/05/46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6D17360-561E-47E4-B063-4E92F89A6F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02617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E6EF-9AB2-46FF-B053-2D2364ADA1E6}" type="datetimeFigureOut">
              <a:rPr lang="ar-SA" smtClean="0"/>
              <a:t>24/05/46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6D17360-561E-47E4-B063-4E92F89A6F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54672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E6EF-9AB2-46FF-B053-2D2364ADA1E6}" type="datetimeFigureOut">
              <a:rPr lang="ar-SA" smtClean="0"/>
              <a:t>24/05/46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7360-561E-47E4-B063-4E92F89A6F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0428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E6EF-9AB2-46FF-B053-2D2364ADA1E6}" type="datetimeFigureOut">
              <a:rPr lang="ar-SA" smtClean="0"/>
              <a:t>24/05/46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7360-561E-47E4-B063-4E92F89A6F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51384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E6EF-9AB2-46FF-B053-2D2364ADA1E6}" type="datetimeFigureOut">
              <a:rPr lang="ar-SA" smtClean="0"/>
              <a:t>24/05/46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17360-561E-47E4-B063-4E92F89A6F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09482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E6EF-9AB2-46FF-B053-2D2364ADA1E6}" type="datetimeFigureOut">
              <a:rPr lang="ar-SA" smtClean="0"/>
              <a:t>24/05/46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6D17360-561E-47E4-B063-4E92F89A6F6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96669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4254A-AC3C-47F8-8CA6-41B6F581E0CE}" type="datetimeFigureOut">
              <a:rPr lang="ar-EG" smtClean="0"/>
              <a:t>24/05/1446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FCA35DF-09C5-4247-B03E-566BA5BB9E12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05531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  <p:sldLayoutId id="2147483736" r:id="rId17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1.xml"/><Relationship Id="rId3" Type="http://schemas.openxmlformats.org/officeDocument/2006/relationships/slide" Target="slide2.xml"/><Relationship Id="rId7" Type="http://schemas.openxmlformats.org/officeDocument/2006/relationships/slide" Target="slide7.xml"/><Relationship Id="rId12" Type="http://schemas.openxmlformats.org/officeDocument/2006/relationships/slide" Target="slide1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Relationship Id="rId6" Type="http://schemas.openxmlformats.org/officeDocument/2006/relationships/slide" Target="slide4.xml"/><Relationship Id="rId11" Type="http://schemas.openxmlformats.org/officeDocument/2006/relationships/slide" Target="slide9.xml"/><Relationship Id="rId5" Type="http://schemas.openxmlformats.org/officeDocument/2006/relationships/slide" Target="slide3.xml"/><Relationship Id="rId10" Type="http://schemas.openxmlformats.org/officeDocument/2006/relationships/slide" Target="slide8.xml"/><Relationship Id="rId4" Type="http://schemas.openxmlformats.org/officeDocument/2006/relationships/image" Target="../media/image2.jpeg"/><Relationship Id="rId9" Type="http://schemas.openxmlformats.org/officeDocument/2006/relationships/slide" Target="slide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Relationship Id="rId4" Type="http://schemas.openxmlformats.org/officeDocument/2006/relationships/slide" Target="slide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Relationship Id="rId4" Type="http://schemas.openxmlformats.org/officeDocument/2006/relationships/slide" Target="slide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Relationship Id="rId4" Type="http://schemas.openxmlformats.org/officeDocument/2006/relationships/slide" Target="slide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Relationship Id="rId4" Type="http://schemas.openxmlformats.org/officeDocument/2006/relationships/slide" Target="slide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Relationship Id="rId4" Type="http://schemas.openxmlformats.org/officeDocument/2006/relationships/slide" Target="slide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Relationship Id="rId4" Type="http://schemas.openxmlformats.org/officeDocument/2006/relationships/slide" Target="slide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Relationship Id="rId4" Type="http://schemas.openxmlformats.org/officeDocument/2006/relationships/slide" Target="slide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Relationship Id="rId4" Type="http://schemas.openxmlformats.org/officeDocument/2006/relationships/slide" Target="slide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Relationship Id="rId4" Type="http://schemas.openxmlformats.org/officeDocument/2006/relationships/slide" Target="slide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Relationship Id="rId4" Type="http://schemas.openxmlformats.org/officeDocument/2006/relationships/slide" Target="slide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mond 3"/>
          <p:cNvSpPr/>
          <p:nvPr/>
        </p:nvSpPr>
        <p:spPr>
          <a:xfrm>
            <a:off x="-742950" y="-1089444"/>
            <a:ext cx="4076700" cy="4076700"/>
          </a:xfrm>
          <a:prstGeom prst="diamond">
            <a:avLst/>
          </a:prstGeom>
          <a:noFill/>
          <a:ln w="409575">
            <a:solidFill>
              <a:schemeClr val="bg1">
                <a:alpha val="5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074" y="2438400"/>
            <a:ext cx="7458926" cy="5370151"/>
          </a:xfrm>
          <a:prstGeom prst="rect">
            <a:avLst/>
          </a:prstGeom>
        </p:spPr>
      </p:pic>
      <p:pic>
        <p:nvPicPr>
          <p:cNvPr id="1026" name="Picture 2" descr="Gmail correo electrónico iconos de la computadora, ed, ángulo ...">
            <a:hlinkClick r:id="rId3" action="ppaction://hlinksldjump"/>
            <a:extLst>
              <a:ext uri="{FF2B5EF4-FFF2-40B4-BE49-F238E27FC236}">
                <a16:creationId xmlns:a16="http://schemas.microsoft.com/office/drawing/2014/main" id="{F309BFA6-DBD0-E221-ECB4-24660265B5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389" t="9286" r="8108" b="56976"/>
          <a:stretch/>
        </p:blipFill>
        <p:spPr bwMode="auto">
          <a:xfrm>
            <a:off x="8856031" y="1549092"/>
            <a:ext cx="1420136" cy="147414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amond 3">
            <a:extLst>
              <a:ext uri="{FF2B5EF4-FFF2-40B4-BE49-F238E27FC236}">
                <a16:creationId xmlns:a16="http://schemas.microsoft.com/office/drawing/2014/main" id="{FCF8F16E-3313-551B-BF48-96EC2910DE78}"/>
              </a:ext>
            </a:extLst>
          </p:cNvPr>
          <p:cNvSpPr/>
          <p:nvPr/>
        </p:nvSpPr>
        <p:spPr>
          <a:xfrm>
            <a:off x="233247" y="55191"/>
            <a:ext cx="3198474" cy="2794358"/>
          </a:xfrm>
          <a:prstGeom prst="diamond">
            <a:avLst/>
          </a:prstGeom>
          <a:solidFill>
            <a:schemeClr val="bg2"/>
          </a:solidFill>
          <a:ln w="409575">
            <a:solidFill>
              <a:schemeClr val="tx2">
                <a:alpha val="5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lmarai Light"/>
              <a:ea typeface="+mn-ea"/>
            </a:endParaRPr>
          </a:p>
        </p:txBody>
      </p:sp>
      <p:sp>
        <p:nvSpPr>
          <p:cNvPr id="10" name="TextBox 7">
            <a:extLst>
              <a:ext uri="{FF2B5EF4-FFF2-40B4-BE49-F238E27FC236}">
                <a16:creationId xmlns:a16="http://schemas.microsoft.com/office/drawing/2014/main" id="{16BA292F-CB30-2E44-C51C-FB4F6D6516FE}"/>
              </a:ext>
            </a:extLst>
          </p:cNvPr>
          <p:cNvSpPr txBox="1"/>
          <p:nvPr/>
        </p:nvSpPr>
        <p:spPr>
          <a:xfrm>
            <a:off x="1273837" y="772886"/>
            <a:ext cx="1117294" cy="123110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0" i="0" u="none" strike="noStrike" kern="1200" cap="none" spc="0" normalizeH="0" baseline="0" noProof="0" dirty="0">
                <a:ln>
                  <a:noFill/>
                </a:ln>
                <a:solidFill>
                  <a:srgbClr val="8FA4B1"/>
                </a:solidFill>
                <a:effectLst/>
                <a:uLnTx/>
                <a:uFillTx/>
                <a:latin typeface="Andalus" panose="02020603050405020304" pitchFamily="18" charset="-78"/>
                <a:ea typeface="Open Sans Semibold" panose="020B0706030804020204" pitchFamily="34" charset="0"/>
                <a:cs typeface="Andalus" panose="02020603050405020304" pitchFamily="18" charset="-78"/>
              </a:rPr>
              <a:t>مسابقة 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0" i="0" u="none" strike="noStrike" kern="1200" cap="none" spc="0" normalizeH="0" baseline="0" noProof="0" dirty="0">
                <a:ln>
                  <a:noFill/>
                </a:ln>
                <a:solidFill>
                  <a:srgbClr val="8FA4B1"/>
                </a:solidFill>
                <a:effectLst/>
                <a:uLnTx/>
                <a:uFillTx/>
                <a:latin typeface="Andalus" panose="02020603050405020304" pitchFamily="18" charset="-78"/>
                <a:ea typeface="Open Sans Semibold" panose="020B0706030804020204" pitchFamily="34" charset="0"/>
                <a:cs typeface="Andalus" panose="02020603050405020304" pitchFamily="18" charset="-78"/>
              </a:rPr>
              <a:t>تفاعلية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8FA4B1"/>
              </a:solidFill>
              <a:effectLst/>
              <a:uLnTx/>
              <a:uFillTx/>
              <a:latin typeface="Andalus" panose="02020603050405020304" pitchFamily="18" charset="-78"/>
              <a:ea typeface="Open Sans Semibold" panose="020B0706030804020204" pitchFamily="34" charset="0"/>
              <a:cs typeface="Andalus" panose="02020603050405020304" pitchFamily="18" charset="-78"/>
            </a:endParaRPr>
          </a:p>
        </p:txBody>
      </p:sp>
      <p:sp>
        <p:nvSpPr>
          <p:cNvPr id="11" name="مخطط انسيابي: محطة طرفية 10">
            <a:extLst>
              <a:ext uri="{FF2B5EF4-FFF2-40B4-BE49-F238E27FC236}">
                <a16:creationId xmlns:a16="http://schemas.microsoft.com/office/drawing/2014/main" id="{5A1A793F-ED2D-181C-8411-ACF0F90B42F7}"/>
              </a:ext>
            </a:extLst>
          </p:cNvPr>
          <p:cNvSpPr/>
          <p:nvPr/>
        </p:nvSpPr>
        <p:spPr>
          <a:xfrm>
            <a:off x="3742037" y="270970"/>
            <a:ext cx="7692485" cy="793178"/>
          </a:xfrm>
          <a:prstGeom prst="flowChartTerminator">
            <a:avLst/>
          </a:prstGeom>
          <a:solidFill>
            <a:srgbClr val="C8E0E6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3200" dirty="0">
                <a:latin typeface="Andalus" panose="02020603050405020304" pitchFamily="18" charset="-78"/>
                <a:cs typeface="Andalus" panose="02020603050405020304" pitchFamily="18" charset="-78"/>
              </a:rPr>
              <a:t>      عنوان الدرس: يكتب المعلم عنوان الدرس هنا</a:t>
            </a:r>
          </a:p>
        </p:txBody>
      </p:sp>
      <p:sp>
        <p:nvSpPr>
          <p:cNvPr id="3" name="Freeform 20">
            <a:extLst>
              <a:ext uri="{FF2B5EF4-FFF2-40B4-BE49-F238E27FC236}">
                <a16:creationId xmlns:a16="http://schemas.microsoft.com/office/drawing/2014/main" id="{84D403E6-0ACE-C08B-2ED9-75BBAB0D4290}"/>
              </a:ext>
            </a:extLst>
          </p:cNvPr>
          <p:cNvSpPr>
            <a:spLocks noEditPoints="1"/>
          </p:cNvSpPr>
          <p:nvPr/>
        </p:nvSpPr>
        <p:spPr bwMode="auto">
          <a:xfrm rot="20428066">
            <a:off x="10450571" y="491951"/>
            <a:ext cx="668450" cy="377237"/>
          </a:xfrm>
          <a:custGeom>
            <a:avLst/>
            <a:gdLst>
              <a:gd name="T0" fmla="*/ 152 w 166"/>
              <a:gd name="T1" fmla="*/ 120 h 120"/>
              <a:gd name="T2" fmla="*/ 13 w 166"/>
              <a:gd name="T3" fmla="*/ 120 h 120"/>
              <a:gd name="T4" fmla="*/ 4 w 166"/>
              <a:gd name="T5" fmla="*/ 115 h 120"/>
              <a:gd name="T6" fmla="*/ 0 w 166"/>
              <a:gd name="T7" fmla="*/ 105 h 120"/>
              <a:gd name="T8" fmla="*/ 0 w 166"/>
              <a:gd name="T9" fmla="*/ 15 h 120"/>
              <a:gd name="T10" fmla="*/ 4 w 166"/>
              <a:gd name="T11" fmla="*/ 5 h 120"/>
              <a:gd name="T12" fmla="*/ 13 w 166"/>
              <a:gd name="T13" fmla="*/ 0 h 120"/>
              <a:gd name="T14" fmla="*/ 152 w 166"/>
              <a:gd name="T15" fmla="*/ 0 h 120"/>
              <a:gd name="T16" fmla="*/ 162 w 166"/>
              <a:gd name="T17" fmla="*/ 5 h 120"/>
              <a:gd name="T18" fmla="*/ 162 w 166"/>
              <a:gd name="T19" fmla="*/ 5 h 120"/>
              <a:gd name="T20" fmla="*/ 166 w 166"/>
              <a:gd name="T21" fmla="*/ 15 h 120"/>
              <a:gd name="T22" fmla="*/ 166 w 166"/>
              <a:gd name="T23" fmla="*/ 22 h 120"/>
              <a:gd name="T24" fmla="*/ 165 w 166"/>
              <a:gd name="T25" fmla="*/ 24 h 120"/>
              <a:gd name="T26" fmla="*/ 166 w 166"/>
              <a:gd name="T27" fmla="*/ 25 h 120"/>
              <a:gd name="T28" fmla="*/ 166 w 166"/>
              <a:gd name="T29" fmla="*/ 105 h 120"/>
              <a:gd name="T30" fmla="*/ 162 w 166"/>
              <a:gd name="T31" fmla="*/ 115 h 120"/>
              <a:gd name="T32" fmla="*/ 152 w 166"/>
              <a:gd name="T33" fmla="*/ 120 h 120"/>
              <a:gd name="T34" fmla="*/ 21 w 166"/>
              <a:gd name="T35" fmla="*/ 112 h 120"/>
              <a:gd name="T36" fmla="*/ 144 w 166"/>
              <a:gd name="T37" fmla="*/ 112 h 120"/>
              <a:gd name="T38" fmla="*/ 114 w 166"/>
              <a:gd name="T39" fmla="*/ 78 h 120"/>
              <a:gd name="T40" fmla="*/ 115 w 166"/>
              <a:gd name="T41" fmla="*/ 73 h 120"/>
              <a:gd name="T42" fmla="*/ 120 w 166"/>
              <a:gd name="T43" fmla="*/ 73 h 120"/>
              <a:gd name="T44" fmla="*/ 153 w 166"/>
              <a:gd name="T45" fmla="*/ 110 h 120"/>
              <a:gd name="T46" fmla="*/ 154 w 166"/>
              <a:gd name="T47" fmla="*/ 111 h 120"/>
              <a:gd name="T48" fmla="*/ 156 w 166"/>
              <a:gd name="T49" fmla="*/ 110 h 120"/>
              <a:gd name="T50" fmla="*/ 158 w 166"/>
              <a:gd name="T51" fmla="*/ 105 h 120"/>
              <a:gd name="T52" fmla="*/ 158 w 166"/>
              <a:gd name="T53" fmla="*/ 38 h 120"/>
              <a:gd name="T54" fmla="*/ 154 w 166"/>
              <a:gd name="T55" fmla="*/ 40 h 120"/>
              <a:gd name="T56" fmla="*/ 91 w 166"/>
              <a:gd name="T57" fmla="*/ 67 h 120"/>
              <a:gd name="T58" fmla="*/ 75 w 166"/>
              <a:gd name="T59" fmla="*/ 67 h 120"/>
              <a:gd name="T60" fmla="*/ 8 w 166"/>
              <a:gd name="T61" fmla="*/ 38 h 120"/>
              <a:gd name="T62" fmla="*/ 8 w 166"/>
              <a:gd name="T63" fmla="*/ 105 h 120"/>
              <a:gd name="T64" fmla="*/ 9 w 166"/>
              <a:gd name="T65" fmla="*/ 110 h 120"/>
              <a:gd name="T66" fmla="*/ 11 w 166"/>
              <a:gd name="T67" fmla="*/ 111 h 120"/>
              <a:gd name="T68" fmla="*/ 12 w 166"/>
              <a:gd name="T69" fmla="*/ 110 h 120"/>
              <a:gd name="T70" fmla="*/ 45 w 166"/>
              <a:gd name="T71" fmla="*/ 73 h 120"/>
              <a:gd name="T72" fmla="*/ 50 w 166"/>
              <a:gd name="T73" fmla="*/ 73 h 120"/>
              <a:gd name="T74" fmla="*/ 51 w 166"/>
              <a:gd name="T75" fmla="*/ 78 h 120"/>
              <a:gd name="T76" fmla="*/ 21 w 166"/>
              <a:gd name="T77" fmla="*/ 112 h 120"/>
              <a:gd name="T78" fmla="*/ 13 w 166"/>
              <a:gd name="T79" fmla="*/ 8 h 120"/>
              <a:gd name="T80" fmla="*/ 9 w 166"/>
              <a:gd name="T81" fmla="*/ 10 h 120"/>
              <a:gd name="T82" fmla="*/ 8 w 166"/>
              <a:gd name="T83" fmla="*/ 15 h 120"/>
              <a:gd name="T84" fmla="*/ 8 w 166"/>
              <a:gd name="T85" fmla="*/ 27 h 120"/>
              <a:gd name="T86" fmla="*/ 10 w 166"/>
              <a:gd name="T87" fmla="*/ 31 h 120"/>
              <a:gd name="T88" fmla="*/ 78 w 166"/>
              <a:gd name="T89" fmla="*/ 59 h 120"/>
              <a:gd name="T90" fmla="*/ 87 w 166"/>
              <a:gd name="T91" fmla="*/ 59 h 120"/>
              <a:gd name="T92" fmla="*/ 150 w 166"/>
              <a:gd name="T93" fmla="*/ 33 h 120"/>
              <a:gd name="T94" fmla="*/ 158 w 166"/>
              <a:gd name="T95" fmla="*/ 22 h 120"/>
              <a:gd name="T96" fmla="*/ 158 w 166"/>
              <a:gd name="T97" fmla="*/ 15 h 120"/>
              <a:gd name="T98" fmla="*/ 156 w 166"/>
              <a:gd name="T99" fmla="*/ 10 h 120"/>
              <a:gd name="T100" fmla="*/ 152 w 166"/>
              <a:gd name="T101" fmla="*/ 8 h 120"/>
              <a:gd name="T102" fmla="*/ 13 w 166"/>
              <a:gd name="T103" fmla="*/ 8 h 1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66" h="120">
                <a:moveTo>
                  <a:pt x="152" y="120"/>
                </a:moveTo>
                <a:cubicBezTo>
                  <a:pt x="13" y="120"/>
                  <a:pt x="13" y="120"/>
                  <a:pt x="13" y="120"/>
                </a:cubicBezTo>
                <a:cubicBezTo>
                  <a:pt x="10" y="120"/>
                  <a:pt x="6" y="118"/>
                  <a:pt x="4" y="115"/>
                </a:cubicBezTo>
                <a:cubicBezTo>
                  <a:pt x="1" y="112"/>
                  <a:pt x="0" y="109"/>
                  <a:pt x="0" y="105"/>
                </a:cubicBezTo>
                <a:cubicBezTo>
                  <a:pt x="0" y="15"/>
                  <a:pt x="0" y="15"/>
                  <a:pt x="0" y="15"/>
                </a:cubicBezTo>
                <a:cubicBezTo>
                  <a:pt x="0" y="11"/>
                  <a:pt x="1" y="7"/>
                  <a:pt x="4" y="5"/>
                </a:cubicBezTo>
                <a:cubicBezTo>
                  <a:pt x="6" y="2"/>
                  <a:pt x="10" y="0"/>
                  <a:pt x="13" y="0"/>
                </a:cubicBezTo>
                <a:cubicBezTo>
                  <a:pt x="152" y="0"/>
                  <a:pt x="152" y="0"/>
                  <a:pt x="152" y="0"/>
                </a:cubicBezTo>
                <a:cubicBezTo>
                  <a:pt x="155" y="0"/>
                  <a:pt x="159" y="2"/>
                  <a:pt x="162" y="5"/>
                </a:cubicBezTo>
                <a:cubicBezTo>
                  <a:pt x="162" y="5"/>
                  <a:pt x="162" y="5"/>
                  <a:pt x="162" y="5"/>
                </a:cubicBezTo>
                <a:cubicBezTo>
                  <a:pt x="164" y="7"/>
                  <a:pt x="166" y="11"/>
                  <a:pt x="166" y="15"/>
                </a:cubicBezTo>
                <a:cubicBezTo>
                  <a:pt x="166" y="22"/>
                  <a:pt x="166" y="22"/>
                  <a:pt x="166" y="22"/>
                </a:cubicBezTo>
                <a:cubicBezTo>
                  <a:pt x="166" y="22"/>
                  <a:pt x="166" y="23"/>
                  <a:pt x="165" y="24"/>
                </a:cubicBezTo>
                <a:cubicBezTo>
                  <a:pt x="166" y="24"/>
                  <a:pt x="166" y="25"/>
                  <a:pt x="166" y="25"/>
                </a:cubicBezTo>
                <a:cubicBezTo>
                  <a:pt x="166" y="105"/>
                  <a:pt x="166" y="105"/>
                  <a:pt x="166" y="105"/>
                </a:cubicBezTo>
                <a:cubicBezTo>
                  <a:pt x="166" y="109"/>
                  <a:pt x="164" y="112"/>
                  <a:pt x="162" y="115"/>
                </a:cubicBezTo>
                <a:cubicBezTo>
                  <a:pt x="159" y="118"/>
                  <a:pt x="155" y="120"/>
                  <a:pt x="152" y="120"/>
                </a:cubicBezTo>
                <a:close/>
                <a:moveTo>
                  <a:pt x="21" y="112"/>
                </a:moveTo>
                <a:cubicBezTo>
                  <a:pt x="144" y="112"/>
                  <a:pt x="144" y="112"/>
                  <a:pt x="144" y="112"/>
                </a:cubicBezTo>
                <a:cubicBezTo>
                  <a:pt x="114" y="78"/>
                  <a:pt x="114" y="78"/>
                  <a:pt x="114" y="78"/>
                </a:cubicBezTo>
                <a:cubicBezTo>
                  <a:pt x="113" y="77"/>
                  <a:pt x="113" y="74"/>
                  <a:pt x="115" y="73"/>
                </a:cubicBezTo>
                <a:cubicBezTo>
                  <a:pt x="116" y="71"/>
                  <a:pt x="119" y="71"/>
                  <a:pt x="120" y="73"/>
                </a:cubicBezTo>
                <a:cubicBezTo>
                  <a:pt x="153" y="110"/>
                  <a:pt x="153" y="110"/>
                  <a:pt x="153" y="110"/>
                </a:cubicBezTo>
                <a:cubicBezTo>
                  <a:pt x="153" y="111"/>
                  <a:pt x="153" y="111"/>
                  <a:pt x="154" y="111"/>
                </a:cubicBezTo>
                <a:cubicBezTo>
                  <a:pt x="154" y="111"/>
                  <a:pt x="155" y="111"/>
                  <a:pt x="156" y="110"/>
                </a:cubicBezTo>
                <a:cubicBezTo>
                  <a:pt x="157" y="108"/>
                  <a:pt x="158" y="107"/>
                  <a:pt x="158" y="105"/>
                </a:cubicBezTo>
                <a:cubicBezTo>
                  <a:pt x="158" y="38"/>
                  <a:pt x="158" y="38"/>
                  <a:pt x="158" y="38"/>
                </a:cubicBezTo>
                <a:cubicBezTo>
                  <a:pt x="156" y="39"/>
                  <a:pt x="155" y="40"/>
                  <a:pt x="154" y="40"/>
                </a:cubicBezTo>
                <a:cubicBezTo>
                  <a:pt x="91" y="67"/>
                  <a:pt x="91" y="67"/>
                  <a:pt x="91" y="67"/>
                </a:cubicBezTo>
                <a:cubicBezTo>
                  <a:pt x="85" y="69"/>
                  <a:pt x="80" y="69"/>
                  <a:pt x="75" y="67"/>
                </a:cubicBezTo>
                <a:cubicBezTo>
                  <a:pt x="8" y="38"/>
                  <a:pt x="8" y="38"/>
                  <a:pt x="8" y="38"/>
                </a:cubicBezTo>
                <a:cubicBezTo>
                  <a:pt x="8" y="105"/>
                  <a:pt x="8" y="105"/>
                  <a:pt x="8" y="105"/>
                </a:cubicBezTo>
                <a:cubicBezTo>
                  <a:pt x="8" y="107"/>
                  <a:pt x="8" y="108"/>
                  <a:pt x="9" y="110"/>
                </a:cubicBezTo>
                <a:cubicBezTo>
                  <a:pt x="10" y="111"/>
                  <a:pt x="11" y="111"/>
                  <a:pt x="11" y="111"/>
                </a:cubicBezTo>
                <a:cubicBezTo>
                  <a:pt x="12" y="111"/>
                  <a:pt x="12" y="111"/>
                  <a:pt x="12" y="110"/>
                </a:cubicBezTo>
                <a:cubicBezTo>
                  <a:pt x="45" y="73"/>
                  <a:pt x="45" y="73"/>
                  <a:pt x="45" y="73"/>
                </a:cubicBezTo>
                <a:cubicBezTo>
                  <a:pt x="46" y="71"/>
                  <a:pt x="49" y="71"/>
                  <a:pt x="50" y="73"/>
                </a:cubicBezTo>
                <a:cubicBezTo>
                  <a:pt x="52" y="74"/>
                  <a:pt x="52" y="77"/>
                  <a:pt x="51" y="78"/>
                </a:cubicBezTo>
                <a:lnTo>
                  <a:pt x="21" y="112"/>
                </a:lnTo>
                <a:close/>
                <a:moveTo>
                  <a:pt x="13" y="8"/>
                </a:moveTo>
                <a:cubicBezTo>
                  <a:pt x="12" y="8"/>
                  <a:pt x="11" y="9"/>
                  <a:pt x="9" y="10"/>
                </a:cubicBezTo>
                <a:cubicBezTo>
                  <a:pt x="8" y="11"/>
                  <a:pt x="8" y="13"/>
                  <a:pt x="8" y="15"/>
                </a:cubicBezTo>
                <a:cubicBezTo>
                  <a:pt x="8" y="27"/>
                  <a:pt x="8" y="27"/>
                  <a:pt x="8" y="27"/>
                </a:cubicBezTo>
                <a:cubicBezTo>
                  <a:pt x="8" y="29"/>
                  <a:pt x="9" y="30"/>
                  <a:pt x="10" y="31"/>
                </a:cubicBezTo>
                <a:cubicBezTo>
                  <a:pt x="78" y="59"/>
                  <a:pt x="78" y="59"/>
                  <a:pt x="78" y="59"/>
                </a:cubicBezTo>
                <a:cubicBezTo>
                  <a:pt x="81" y="61"/>
                  <a:pt x="84" y="61"/>
                  <a:pt x="87" y="59"/>
                </a:cubicBezTo>
                <a:cubicBezTo>
                  <a:pt x="150" y="33"/>
                  <a:pt x="150" y="33"/>
                  <a:pt x="150" y="33"/>
                </a:cubicBezTo>
                <a:cubicBezTo>
                  <a:pt x="155" y="31"/>
                  <a:pt x="158" y="27"/>
                  <a:pt x="158" y="22"/>
                </a:cubicBezTo>
                <a:cubicBezTo>
                  <a:pt x="158" y="15"/>
                  <a:pt x="158" y="15"/>
                  <a:pt x="158" y="15"/>
                </a:cubicBezTo>
                <a:cubicBezTo>
                  <a:pt x="158" y="13"/>
                  <a:pt x="157" y="11"/>
                  <a:pt x="156" y="10"/>
                </a:cubicBezTo>
                <a:cubicBezTo>
                  <a:pt x="155" y="9"/>
                  <a:pt x="153" y="8"/>
                  <a:pt x="152" y="8"/>
                </a:cubicBezTo>
                <a:lnTo>
                  <a:pt x="13" y="8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900"/>
          </a:p>
        </p:txBody>
      </p:sp>
      <p:sp>
        <p:nvSpPr>
          <p:cNvPr id="6" name="Freeform 42">
            <a:extLst>
              <a:ext uri="{FF2B5EF4-FFF2-40B4-BE49-F238E27FC236}">
                <a16:creationId xmlns:a16="http://schemas.microsoft.com/office/drawing/2014/main" id="{16584BC8-8048-4F63-A0BA-6878E27F7736}"/>
              </a:ext>
            </a:extLst>
          </p:cNvPr>
          <p:cNvSpPr>
            <a:spLocks noEditPoints="1"/>
          </p:cNvSpPr>
          <p:nvPr/>
        </p:nvSpPr>
        <p:spPr bwMode="auto">
          <a:xfrm>
            <a:off x="4052416" y="367394"/>
            <a:ext cx="419895" cy="552996"/>
          </a:xfrm>
          <a:custGeom>
            <a:avLst/>
            <a:gdLst>
              <a:gd name="T0" fmla="*/ 36 w 156"/>
              <a:gd name="T1" fmla="*/ 80 h 184"/>
              <a:gd name="T2" fmla="*/ 72 w 156"/>
              <a:gd name="T3" fmla="*/ 84 h 184"/>
              <a:gd name="T4" fmla="*/ 36 w 156"/>
              <a:gd name="T5" fmla="*/ 88 h 184"/>
              <a:gd name="T6" fmla="*/ 32 w 156"/>
              <a:gd name="T7" fmla="*/ 116 h 184"/>
              <a:gd name="T8" fmla="*/ 100 w 156"/>
              <a:gd name="T9" fmla="*/ 120 h 184"/>
              <a:gd name="T10" fmla="*/ 100 w 156"/>
              <a:gd name="T11" fmla="*/ 112 h 184"/>
              <a:gd name="T12" fmla="*/ 32 w 156"/>
              <a:gd name="T13" fmla="*/ 116 h 184"/>
              <a:gd name="T14" fmla="*/ 36 w 156"/>
              <a:gd name="T15" fmla="*/ 144 h 184"/>
              <a:gd name="T16" fmla="*/ 36 w 156"/>
              <a:gd name="T17" fmla="*/ 152 h 184"/>
              <a:gd name="T18" fmla="*/ 104 w 156"/>
              <a:gd name="T19" fmla="*/ 148 h 184"/>
              <a:gd name="T20" fmla="*/ 136 w 156"/>
              <a:gd name="T21" fmla="*/ 64 h 184"/>
              <a:gd name="T22" fmla="*/ 116 w 156"/>
              <a:gd name="T23" fmla="*/ 184 h 184"/>
              <a:gd name="T24" fmla="*/ 0 w 156"/>
              <a:gd name="T25" fmla="*/ 164 h 184"/>
              <a:gd name="T26" fmla="*/ 20 w 156"/>
              <a:gd name="T27" fmla="*/ 16 h 184"/>
              <a:gd name="T28" fmla="*/ 92 w 156"/>
              <a:gd name="T29" fmla="*/ 16 h 184"/>
              <a:gd name="T30" fmla="*/ 94 w 156"/>
              <a:gd name="T31" fmla="*/ 17 h 184"/>
              <a:gd name="T32" fmla="*/ 135 w 156"/>
              <a:gd name="T33" fmla="*/ 61 h 184"/>
              <a:gd name="T34" fmla="*/ 136 w 156"/>
              <a:gd name="T35" fmla="*/ 62 h 184"/>
              <a:gd name="T36" fmla="*/ 136 w 156"/>
              <a:gd name="T37" fmla="*/ 64 h 184"/>
              <a:gd name="T38" fmla="*/ 119 w 156"/>
              <a:gd name="T39" fmla="*/ 55 h 184"/>
              <a:gd name="T40" fmla="*/ 91 w 156"/>
              <a:gd name="T41" fmla="*/ 37 h 184"/>
              <a:gd name="T42" fmla="*/ 128 w 156"/>
              <a:gd name="T43" fmla="*/ 67 h 184"/>
              <a:gd name="T44" fmla="*/ 83 w 156"/>
              <a:gd name="T45" fmla="*/ 35 h 184"/>
              <a:gd name="T46" fmla="*/ 20 w 156"/>
              <a:gd name="T47" fmla="*/ 24 h 184"/>
              <a:gd name="T48" fmla="*/ 8 w 156"/>
              <a:gd name="T49" fmla="*/ 164 h 184"/>
              <a:gd name="T50" fmla="*/ 116 w 156"/>
              <a:gd name="T51" fmla="*/ 176 h 184"/>
              <a:gd name="T52" fmla="*/ 128 w 156"/>
              <a:gd name="T53" fmla="*/ 67 h 184"/>
              <a:gd name="T54" fmla="*/ 156 w 156"/>
              <a:gd name="T55" fmla="*/ 64 h 184"/>
              <a:gd name="T56" fmla="*/ 28 w 156"/>
              <a:gd name="T57" fmla="*/ 0 h 184"/>
              <a:gd name="T58" fmla="*/ 28 w 156"/>
              <a:gd name="T59" fmla="*/ 8 h 184"/>
              <a:gd name="T60" fmla="*/ 148 w 156"/>
              <a:gd name="T61" fmla="*/ 64 h 184"/>
              <a:gd name="T62" fmla="*/ 152 w 156"/>
              <a:gd name="T63" fmla="*/ 148 h 1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6" h="184">
                <a:moveTo>
                  <a:pt x="32" y="84"/>
                </a:moveTo>
                <a:cubicBezTo>
                  <a:pt x="32" y="82"/>
                  <a:pt x="34" y="80"/>
                  <a:pt x="36" y="80"/>
                </a:cubicBezTo>
                <a:cubicBezTo>
                  <a:pt x="68" y="80"/>
                  <a:pt x="68" y="80"/>
                  <a:pt x="68" y="80"/>
                </a:cubicBezTo>
                <a:cubicBezTo>
                  <a:pt x="70" y="80"/>
                  <a:pt x="72" y="82"/>
                  <a:pt x="72" y="84"/>
                </a:cubicBezTo>
                <a:cubicBezTo>
                  <a:pt x="72" y="86"/>
                  <a:pt x="70" y="88"/>
                  <a:pt x="68" y="88"/>
                </a:cubicBezTo>
                <a:cubicBezTo>
                  <a:pt x="36" y="88"/>
                  <a:pt x="36" y="88"/>
                  <a:pt x="36" y="88"/>
                </a:cubicBezTo>
                <a:cubicBezTo>
                  <a:pt x="34" y="88"/>
                  <a:pt x="32" y="86"/>
                  <a:pt x="32" y="84"/>
                </a:cubicBezTo>
                <a:close/>
                <a:moveTo>
                  <a:pt x="32" y="116"/>
                </a:moveTo>
                <a:cubicBezTo>
                  <a:pt x="32" y="118"/>
                  <a:pt x="34" y="120"/>
                  <a:pt x="36" y="120"/>
                </a:cubicBezTo>
                <a:cubicBezTo>
                  <a:pt x="100" y="120"/>
                  <a:pt x="100" y="120"/>
                  <a:pt x="100" y="120"/>
                </a:cubicBezTo>
                <a:cubicBezTo>
                  <a:pt x="102" y="120"/>
                  <a:pt x="104" y="118"/>
                  <a:pt x="104" y="116"/>
                </a:cubicBezTo>
                <a:cubicBezTo>
                  <a:pt x="104" y="114"/>
                  <a:pt x="102" y="112"/>
                  <a:pt x="100" y="112"/>
                </a:cubicBezTo>
                <a:cubicBezTo>
                  <a:pt x="36" y="112"/>
                  <a:pt x="36" y="112"/>
                  <a:pt x="36" y="112"/>
                </a:cubicBezTo>
                <a:cubicBezTo>
                  <a:pt x="34" y="112"/>
                  <a:pt x="32" y="114"/>
                  <a:pt x="32" y="116"/>
                </a:cubicBezTo>
                <a:close/>
                <a:moveTo>
                  <a:pt x="100" y="144"/>
                </a:moveTo>
                <a:cubicBezTo>
                  <a:pt x="36" y="144"/>
                  <a:pt x="36" y="144"/>
                  <a:pt x="36" y="144"/>
                </a:cubicBezTo>
                <a:cubicBezTo>
                  <a:pt x="34" y="144"/>
                  <a:pt x="32" y="146"/>
                  <a:pt x="32" y="148"/>
                </a:cubicBezTo>
                <a:cubicBezTo>
                  <a:pt x="32" y="150"/>
                  <a:pt x="34" y="152"/>
                  <a:pt x="36" y="152"/>
                </a:cubicBezTo>
                <a:cubicBezTo>
                  <a:pt x="100" y="152"/>
                  <a:pt x="100" y="152"/>
                  <a:pt x="100" y="152"/>
                </a:cubicBezTo>
                <a:cubicBezTo>
                  <a:pt x="102" y="152"/>
                  <a:pt x="104" y="150"/>
                  <a:pt x="104" y="148"/>
                </a:cubicBezTo>
                <a:cubicBezTo>
                  <a:pt x="104" y="146"/>
                  <a:pt x="102" y="144"/>
                  <a:pt x="100" y="144"/>
                </a:cubicBezTo>
                <a:close/>
                <a:moveTo>
                  <a:pt x="136" y="64"/>
                </a:moveTo>
                <a:cubicBezTo>
                  <a:pt x="136" y="164"/>
                  <a:pt x="136" y="164"/>
                  <a:pt x="136" y="164"/>
                </a:cubicBezTo>
                <a:cubicBezTo>
                  <a:pt x="136" y="175"/>
                  <a:pt x="127" y="184"/>
                  <a:pt x="116" y="184"/>
                </a:cubicBezTo>
                <a:cubicBezTo>
                  <a:pt x="20" y="184"/>
                  <a:pt x="20" y="184"/>
                  <a:pt x="20" y="184"/>
                </a:cubicBezTo>
                <a:cubicBezTo>
                  <a:pt x="9" y="184"/>
                  <a:pt x="0" y="175"/>
                  <a:pt x="0" y="164"/>
                </a:cubicBezTo>
                <a:cubicBezTo>
                  <a:pt x="0" y="36"/>
                  <a:pt x="0" y="36"/>
                  <a:pt x="0" y="36"/>
                </a:cubicBezTo>
                <a:cubicBezTo>
                  <a:pt x="0" y="25"/>
                  <a:pt x="9" y="16"/>
                  <a:pt x="20" y="16"/>
                </a:cubicBezTo>
                <a:cubicBezTo>
                  <a:pt x="92" y="16"/>
                  <a:pt x="92" y="16"/>
                  <a:pt x="92" y="16"/>
                </a:cubicBezTo>
                <a:cubicBezTo>
                  <a:pt x="92" y="16"/>
                  <a:pt x="92" y="16"/>
                  <a:pt x="92" y="16"/>
                </a:cubicBezTo>
                <a:cubicBezTo>
                  <a:pt x="93" y="16"/>
                  <a:pt x="93" y="16"/>
                  <a:pt x="94" y="16"/>
                </a:cubicBezTo>
                <a:cubicBezTo>
                  <a:pt x="94" y="16"/>
                  <a:pt x="94" y="16"/>
                  <a:pt x="94" y="17"/>
                </a:cubicBezTo>
                <a:cubicBezTo>
                  <a:pt x="94" y="17"/>
                  <a:pt x="95" y="17"/>
                  <a:pt x="95" y="17"/>
                </a:cubicBezTo>
                <a:cubicBezTo>
                  <a:pt x="135" y="61"/>
                  <a:pt x="135" y="61"/>
                  <a:pt x="135" y="61"/>
                </a:cubicBezTo>
                <a:cubicBezTo>
                  <a:pt x="135" y="61"/>
                  <a:pt x="135" y="61"/>
                  <a:pt x="135" y="61"/>
                </a:cubicBezTo>
                <a:cubicBezTo>
                  <a:pt x="135" y="62"/>
                  <a:pt x="136" y="62"/>
                  <a:pt x="136" y="62"/>
                </a:cubicBezTo>
                <a:cubicBezTo>
                  <a:pt x="136" y="63"/>
                  <a:pt x="136" y="63"/>
                  <a:pt x="136" y="63"/>
                </a:cubicBezTo>
                <a:cubicBezTo>
                  <a:pt x="136" y="63"/>
                  <a:pt x="136" y="63"/>
                  <a:pt x="136" y="64"/>
                </a:cubicBezTo>
                <a:close/>
                <a:moveTo>
                  <a:pt x="97" y="48"/>
                </a:moveTo>
                <a:cubicBezTo>
                  <a:pt x="119" y="55"/>
                  <a:pt x="119" y="55"/>
                  <a:pt x="119" y="55"/>
                </a:cubicBezTo>
                <a:cubicBezTo>
                  <a:pt x="94" y="28"/>
                  <a:pt x="94" y="28"/>
                  <a:pt x="94" y="28"/>
                </a:cubicBezTo>
                <a:cubicBezTo>
                  <a:pt x="91" y="37"/>
                  <a:pt x="91" y="37"/>
                  <a:pt x="91" y="37"/>
                </a:cubicBezTo>
                <a:cubicBezTo>
                  <a:pt x="90" y="42"/>
                  <a:pt x="92" y="47"/>
                  <a:pt x="97" y="48"/>
                </a:cubicBezTo>
                <a:close/>
                <a:moveTo>
                  <a:pt x="128" y="67"/>
                </a:moveTo>
                <a:cubicBezTo>
                  <a:pt x="94" y="56"/>
                  <a:pt x="94" y="56"/>
                  <a:pt x="94" y="56"/>
                </a:cubicBezTo>
                <a:cubicBezTo>
                  <a:pt x="86" y="53"/>
                  <a:pt x="81" y="44"/>
                  <a:pt x="83" y="35"/>
                </a:cubicBezTo>
                <a:cubicBezTo>
                  <a:pt x="87" y="24"/>
                  <a:pt x="87" y="24"/>
                  <a:pt x="87" y="24"/>
                </a:cubicBezTo>
                <a:cubicBezTo>
                  <a:pt x="20" y="24"/>
                  <a:pt x="20" y="24"/>
                  <a:pt x="20" y="24"/>
                </a:cubicBezTo>
                <a:cubicBezTo>
                  <a:pt x="13" y="24"/>
                  <a:pt x="8" y="29"/>
                  <a:pt x="8" y="36"/>
                </a:cubicBezTo>
                <a:cubicBezTo>
                  <a:pt x="8" y="164"/>
                  <a:pt x="8" y="164"/>
                  <a:pt x="8" y="164"/>
                </a:cubicBezTo>
                <a:cubicBezTo>
                  <a:pt x="8" y="171"/>
                  <a:pt x="13" y="176"/>
                  <a:pt x="20" y="176"/>
                </a:cubicBezTo>
                <a:cubicBezTo>
                  <a:pt x="116" y="176"/>
                  <a:pt x="116" y="176"/>
                  <a:pt x="116" y="176"/>
                </a:cubicBezTo>
                <a:cubicBezTo>
                  <a:pt x="123" y="176"/>
                  <a:pt x="128" y="171"/>
                  <a:pt x="128" y="164"/>
                </a:cubicBezTo>
                <a:lnTo>
                  <a:pt x="128" y="67"/>
                </a:lnTo>
                <a:close/>
                <a:moveTo>
                  <a:pt x="156" y="144"/>
                </a:moveTo>
                <a:cubicBezTo>
                  <a:pt x="156" y="64"/>
                  <a:pt x="156" y="64"/>
                  <a:pt x="156" y="64"/>
                </a:cubicBezTo>
                <a:cubicBezTo>
                  <a:pt x="156" y="29"/>
                  <a:pt x="127" y="0"/>
                  <a:pt x="92" y="0"/>
                </a:cubicBezTo>
                <a:cubicBezTo>
                  <a:pt x="28" y="0"/>
                  <a:pt x="28" y="0"/>
                  <a:pt x="28" y="0"/>
                </a:cubicBezTo>
                <a:cubicBezTo>
                  <a:pt x="26" y="0"/>
                  <a:pt x="24" y="2"/>
                  <a:pt x="24" y="4"/>
                </a:cubicBezTo>
                <a:cubicBezTo>
                  <a:pt x="24" y="6"/>
                  <a:pt x="26" y="8"/>
                  <a:pt x="28" y="8"/>
                </a:cubicBezTo>
                <a:cubicBezTo>
                  <a:pt x="92" y="8"/>
                  <a:pt x="92" y="8"/>
                  <a:pt x="92" y="8"/>
                </a:cubicBezTo>
                <a:cubicBezTo>
                  <a:pt x="123" y="8"/>
                  <a:pt x="148" y="33"/>
                  <a:pt x="148" y="64"/>
                </a:cubicBezTo>
                <a:cubicBezTo>
                  <a:pt x="148" y="144"/>
                  <a:pt x="148" y="144"/>
                  <a:pt x="148" y="144"/>
                </a:cubicBezTo>
                <a:cubicBezTo>
                  <a:pt x="148" y="146"/>
                  <a:pt x="150" y="148"/>
                  <a:pt x="152" y="148"/>
                </a:cubicBezTo>
                <a:cubicBezTo>
                  <a:pt x="154" y="148"/>
                  <a:pt x="156" y="146"/>
                  <a:pt x="156" y="144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900"/>
          </a:p>
        </p:txBody>
      </p:sp>
      <p:pic>
        <p:nvPicPr>
          <p:cNvPr id="14" name="Picture 2" descr="Gmail correo electrónico iconos de la computadora, ed, ángulo ...">
            <a:hlinkClick r:id="rId5" action="ppaction://hlinksldjump"/>
            <a:extLst>
              <a:ext uri="{FF2B5EF4-FFF2-40B4-BE49-F238E27FC236}">
                <a16:creationId xmlns:a16="http://schemas.microsoft.com/office/drawing/2014/main" id="{C831DA68-36B1-058D-5C7E-EE13B7D4E69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389" t="9286" r="8108" b="56976"/>
          <a:stretch/>
        </p:blipFill>
        <p:spPr bwMode="auto">
          <a:xfrm>
            <a:off x="6673307" y="1452370"/>
            <a:ext cx="1420136" cy="147414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Gmail correo electrónico iconos de la computadora, ed, ángulo ...">
            <a:hlinkClick r:id="rId6" action="ppaction://hlinksldjump"/>
            <a:extLst>
              <a:ext uri="{FF2B5EF4-FFF2-40B4-BE49-F238E27FC236}">
                <a16:creationId xmlns:a16="http://schemas.microsoft.com/office/drawing/2014/main" id="{708CFCFF-97A2-8A52-301C-2C44F7CFB99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389" t="9286" r="8108" b="56976"/>
          <a:stretch/>
        </p:blipFill>
        <p:spPr bwMode="auto">
          <a:xfrm>
            <a:off x="4349914" y="1329627"/>
            <a:ext cx="1420136" cy="147414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Gmail correo electrónico iconos de la computadora, ed, ángulo ...">
            <a:hlinkClick r:id="rId7" action="ppaction://hlinksldjump"/>
            <a:extLst>
              <a:ext uri="{FF2B5EF4-FFF2-40B4-BE49-F238E27FC236}">
                <a16:creationId xmlns:a16="http://schemas.microsoft.com/office/drawing/2014/main" id="{A679CD3A-B62D-B67E-1E25-0EC093A5987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389" t="9286" r="8108" b="56976"/>
          <a:stretch/>
        </p:blipFill>
        <p:spPr bwMode="auto">
          <a:xfrm>
            <a:off x="3951818" y="2832120"/>
            <a:ext cx="1420136" cy="147414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Gmail correo electrónico iconos de la computadora, ed, ángulo ...">
            <a:hlinkClick r:id="rId8" action="ppaction://hlinksldjump"/>
            <a:extLst>
              <a:ext uri="{FF2B5EF4-FFF2-40B4-BE49-F238E27FC236}">
                <a16:creationId xmlns:a16="http://schemas.microsoft.com/office/drawing/2014/main" id="{D1F71EC2-867D-0DF5-508C-5BA7815307A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389" t="9286" r="8108" b="56976"/>
          <a:stretch/>
        </p:blipFill>
        <p:spPr bwMode="auto">
          <a:xfrm>
            <a:off x="6344533" y="2926512"/>
            <a:ext cx="1420136" cy="147414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Gmail correo electrónico iconos de la computadora, ed, ángulo ...">
            <a:hlinkClick r:id="rId9" action="ppaction://hlinksldjump"/>
            <a:extLst>
              <a:ext uri="{FF2B5EF4-FFF2-40B4-BE49-F238E27FC236}">
                <a16:creationId xmlns:a16="http://schemas.microsoft.com/office/drawing/2014/main" id="{3FC31E8F-CA05-13D8-6F43-7C763B8073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389" t="9286" r="8108" b="56976"/>
          <a:stretch/>
        </p:blipFill>
        <p:spPr bwMode="auto">
          <a:xfrm>
            <a:off x="8462537" y="3097696"/>
            <a:ext cx="1420136" cy="147414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Gmail correo electrónico iconos de la computadora, ed, ángulo ...">
            <a:hlinkClick r:id="rId10" action="ppaction://hlinksldjump"/>
            <a:extLst>
              <a:ext uri="{FF2B5EF4-FFF2-40B4-BE49-F238E27FC236}">
                <a16:creationId xmlns:a16="http://schemas.microsoft.com/office/drawing/2014/main" id="{74B9CFA0-8D3A-46E5-751B-103DAFEFB1B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389" t="9286" r="8108" b="56976"/>
          <a:stretch/>
        </p:blipFill>
        <p:spPr bwMode="auto">
          <a:xfrm>
            <a:off x="8093443" y="4724075"/>
            <a:ext cx="1420136" cy="147414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Gmail correo electrónico iconos de la computadora, ed, ángulo ...">
            <a:hlinkClick r:id="rId11" action="ppaction://hlinksldjump"/>
            <a:extLst>
              <a:ext uri="{FF2B5EF4-FFF2-40B4-BE49-F238E27FC236}">
                <a16:creationId xmlns:a16="http://schemas.microsoft.com/office/drawing/2014/main" id="{4EC1686C-9C31-2F1E-2A01-30390CD29B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389" t="9286" r="8108" b="56976"/>
          <a:stretch/>
        </p:blipFill>
        <p:spPr bwMode="auto">
          <a:xfrm>
            <a:off x="6022631" y="4552891"/>
            <a:ext cx="1420136" cy="147414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Gmail correo electrónico iconos de la computadora, ed, ángulo ...">
            <a:hlinkClick r:id="rId12" action="ppaction://hlinksldjump"/>
            <a:extLst>
              <a:ext uri="{FF2B5EF4-FFF2-40B4-BE49-F238E27FC236}">
                <a16:creationId xmlns:a16="http://schemas.microsoft.com/office/drawing/2014/main" id="{820E33BA-AEA4-BFDB-2D17-38FB8FEA62B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389" t="9286" r="8108" b="56976"/>
          <a:stretch/>
        </p:blipFill>
        <p:spPr bwMode="auto">
          <a:xfrm>
            <a:off x="3639846" y="4458499"/>
            <a:ext cx="1420136" cy="147414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Gmail correo electrónico iconos de la computadora, ed, ángulo ...">
            <a:hlinkClick r:id="rId13" action="ppaction://hlinksldjump"/>
            <a:extLst>
              <a:ext uri="{FF2B5EF4-FFF2-40B4-BE49-F238E27FC236}">
                <a16:creationId xmlns:a16="http://schemas.microsoft.com/office/drawing/2014/main" id="{82DF8587-4BCD-CFE8-5A09-E62A202335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389" t="9286" r="8108" b="56976"/>
          <a:stretch/>
        </p:blipFill>
        <p:spPr bwMode="auto">
          <a:xfrm>
            <a:off x="1755587" y="4306262"/>
            <a:ext cx="1420136" cy="147414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90DE0304-B90D-9091-9BDC-4061C92307D1}"/>
              </a:ext>
            </a:extLst>
          </p:cNvPr>
          <p:cNvSpPr/>
          <p:nvPr/>
        </p:nvSpPr>
        <p:spPr>
          <a:xfrm>
            <a:off x="9308673" y="1896795"/>
            <a:ext cx="40981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tx2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1</a:t>
            </a:r>
            <a:endParaRPr lang="ar-S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tx2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35A1C84C-48D3-4A23-3817-B1734FE26D00}"/>
              </a:ext>
            </a:extLst>
          </p:cNvPr>
          <p:cNvSpPr/>
          <p:nvPr/>
        </p:nvSpPr>
        <p:spPr>
          <a:xfrm>
            <a:off x="7178469" y="1806825"/>
            <a:ext cx="40981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tx2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</a:t>
            </a:r>
            <a:endParaRPr lang="ar-S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tx2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B4F8A8FA-F795-0760-C595-42E02788F51A}"/>
              </a:ext>
            </a:extLst>
          </p:cNvPr>
          <p:cNvSpPr/>
          <p:nvPr/>
        </p:nvSpPr>
        <p:spPr>
          <a:xfrm>
            <a:off x="4852825" y="1697600"/>
            <a:ext cx="40981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tx2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</a:t>
            </a:r>
            <a:endParaRPr lang="ar-S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tx2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E035ABFB-DA89-DF6D-86BF-0682A37D953D}"/>
              </a:ext>
            </a:extLst>
          </p:cNvPr>
          <p:cNvSpPr/>
          <p:nvPr/>
        </p:nvSpPr>
        <p:spPr>
          <a:xfrm>
            <a:off x="8952500" y="3429000"/>
            <a:ext cx="40981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tx2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4</a:t>
            </a:r>
            <a:endParaRPr lang="ar-S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tx2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D0635C73-4108-08B0-C92B-84021528DBFE}"/>
              </a:ext>
            </a:extLst>
          </p:cNvPr>
          <p:cNvSpPr/>
          <p:nvPr/>
        </p:nvSpPr>
        <p:spPr>
          <a:xfrm>
            <a:off x="6849816" y="3290619"/>
            <a:ext cx="40981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tx2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5</a:t>
            </a:r>
            <a:endParaRPr lang="ar-S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tx2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DD8C0DD0-FABC-D891-7469-3C5A2C1287DC}"/>
              </a:ext>
            </a:extLst>
          </p:cNvPr>
          <p:cNvSpPr/>
          <p:nvPr/>
        </p:nvSpPr>
        <p:spPr>
          <a:xfrm>
            <a:off x="4438350" y="3215248"/>
            <a:ext cx="40981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tx2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6</a:t>
            </a:r>
            <a:endParaRPr lang="ar-S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tx2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6548C368-9EC8-E4A9-BA02-8341CE46BEC5}"/>
              </a:ext>
            </a:extLst>
          </p:cNvPr>
          <p:cNvSpPr/>
          <p:nvPr/>
        </p:nvSpPr>
        <p:spPr>
          <a:xfrm>
            <a:off x="8598605" y="5107203"/>
            <a:ext cx="40981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tx2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7</a:t>
            </a:r>
            <a:endParaRPr lang="ar-S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tx2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8" name="مستطيل 17">
            <a:extLst>
              <a:ext uri="{FF2B5EF4-FFF2-40B4-BE49-F238E27FC236}">
                <a16:creationId xmlns:a16="http://schemas.microsoft.com/office/drawing/2014/main" id="{471EEF58-B310-734D-AFA2-1655B310BEB2}"/>
              </a:ext>
            </a:extLst>
          </p:cNvPr>
          <p:cNvSpPr/>
          <p:nvPr/>
        </p:nvSpPr>
        <p:spPr>
          <a:xfrm>
            <a:off x="6527793" y="4935972"/>
            <a:ext cx="40981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tx2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8</a:t>
            </a:r>
            <a:endParaRPr lang="ar-S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tx2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C00475DA-0374-4B8A-3D98-A5F4A3E2C8F9}"/>
              </a:ext>
            </a:extLst>
          </p:cNvPr>
          <p:cNvSpPr/>
          <p:nvPr/>
        </p:nvSpPr>
        <p:spPr>
          <a:xfrm>
            <a:off x="2044427" y="4689390"/>
            <a:ext cx="84245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tx2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10</a:t>
            </a:r>
            <a:endParaRPr lang="ar-S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tx2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D5879A1F-00C8-3770-D9E8-5CFEB9533278}"/>
              </a:ext>
            </a:extLst>
          </p:cNvPr>
          <p:cNvSpPr/>
          <p:nvPr/>
        </p:nvSpPr>
        <p:spPr>
          <a:xfrm>
            <a:off x="4150094" y="4817636"/>
            <a:ext cx="40981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tx2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9</a:t>
            </a:r>
            <a:endParaRPr lang="ar-S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tx2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0643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D1872D-AA7B-4DDB-1612-6644BC1A8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48">
            <a:extLst>
              <a:ext uri="{FF2B5EF4-FFF2-40B4-BE49-F238E27FC236}">
                <a16:creationId xmlns:a16="http://schemas.microsoft.com/office/drawing/2014/main" id="{A2176D53-B981-E237-78F4-BAD0D13499F6}"/>
              </a:ext>
            </a:extLst>
          </p:cNvPr>
          <p:cNvGrpSpPr/>
          <p:nvPr/>
        </p:nvGrpSpPr>
        <p:grpSpPr>
          <a:xfrm>
            <a:off x="0" y="2038919"/>
            <a:ext cx="8240486" cy="4698951"/>
            <a:chOff x="16199" y="1812581"/>
            <a:chExt cx="9635246" cy="4698951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31479535-205A-CD04-D3E4-9E122CFFB0E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5972" y="1812581"/>
              <a:ext cx="127936" cy="4698951"/>
            </a:xfrm>
            <a:custGeom>
              <a:avLst/>
              <a:gdLst>
                <a:gd name="T0" fmla="*/ 8 w 64"/>
                <a:gd name="T1" fmla="*/ 3847 h 4187"/>
                <a:gd name="T2" fmla="*/ 8 w 64"/>
                <a:gd name="T3" fmla="*/ 3847 h 4187"/>
                <a:gd name="T4" fmla="*/ 13 w 64"/>
                <a:gd name="T5" fmla="*/ 3997 h 4187"/>
                <a:gd name="T6" fmla="*/ 18 w 64"/>
                <a:gd name="T7" fmla="*/ 4103 h 4187"/>
                <a:gd name="T8" fmla="*/ 21 w 64"/>
                <a:gd name="T9" fmla="*/ 4139 h 4187"/>
                <a:gd name="T10" fmla="*/ 24 w 64"/>
                <a:gd name="T11" fmla="*/ 4166 h 4187"/>
                <a:gd name="T12" fmla="*/ 28 w 64"/>
                <a:gd name="T13" fmla="*/ 4182 h 4187"/>
                <a:gd name="T14" fmla="*/ 29 w 64"/>
                <a:gd name="T15" fmla="*/ 4185 h 4187"/>
                <a:gd name="T16" fmla="*/ 31 w 64"/>
                <a:gd name="T17" fmla="*/ 4187 h 4187"/>
                <a:gd name="T18" fmla="*/ 31 w 64"/>
                <a:gd name="T19" fmla="*/ 4187 h 4187"/>
                <a:gd name="T20" fmla="*/ 33 w 64"/>
                <a:gd name="T21" fmla="*/ 4185 h 4187"/>
                <a:gd name="T22" fmla="*/ 34 w 64"/>
                <a:gd name="T23" fmla="*/ 4182 h 4187"/>
                <a:gd name="T24" fmla="*/ 39 w 64"/>
                <a:gd name="T25" fmla="*/ 4166 h 4187"/>
                <a:gd name="T26" fmla="*/ 42 w 64"/>
                <a:gd name="T27" fmla="*/ 4139 h 4187"/>
                <a:gd name="T28" fmla="*/ 44 w 64"/>
                <a:gd name="T29" fmla="*/ 4103 h 4187"/>
                <a:gd name="T30" fmla="*/ 51 w 64"/>
                <a:gd name="T31" fmla="*/ 3998 h 4187"/>
                <a:gd name="T32" fmla="*/ 56 w 64"/>
                <a:gd name="T33" fmla="*/ 3849 h 4187"/>
                <a:gd name="T34" fmla="*/ 56 w 64"/>
                <a:gd name="T35" fmla="*/ 3849 h 4187"/>
                <a:gd name="T36" fmla="*/ 8 w 64"/>
                <a:gd name="T37" fmla="*/ 3847 h 4187"/>
                <a:gd name="T38" fmla="*/ 31 w 64"/>
                <a:gd name="T39" fmla="*/ 0 h 4187"/>
                <a:gd name="T40" fmla="*/ 31 w 64"/>
                <a:gd name="T41" fmla="*/ 0 h 4187"/>
                <a:gd name="T42" fmla="*/ 29 w 64"/>
                <a:gd name="T43" fmla="*/ 7 h 4187"/>
                <a:gd name="T44" fmla="*/ 28 w 64"/>
                <a:gd name="T45" fmla="*/ 26 h 4187"/>
                <a:gd name="T46" fmla="*/ 24 w 64"/>
                <a:gd name="T47" fmla="*/ 98 h 4187"/>
                <a:gd name="T48" fmla="*/ 19 w 64"/>
                <a:gd name="T49" fmla="*/ 363 h 4187"/>
                <a:gd name="T50" fmla="*/ 13 w 64"/>
                <a:gd name="T51" fmla="*/ 752 h 4187"/>
                <a:gd name="T52" fmla="*/ 10 w 64"/>
                <a:gd name="T53" fmla="*/ 1220 h 4187"/>
                <a:gd name="T54" fmla="*/ 1 w 64"/>
                <a:gd name="T55" fmla="*/ 2224 h 4187"/>
                <a:gd name="T56" fmla="*/ 0 w 64"/>
                <a:gd name="T57" fmla="*/ 3027 h 4187"/>
                <a:gd name="T58" fmla="*/ 0 w 64"/>
                <a:gd name="T59" fmla="*/ 3027 h 4187"/>
                <a:gd name="T60" fmla="*/ 0 w 64"/>
                <a:gd name="T61" fmla="*/ 3263 h 4187"/>
                <a:gd name="T62" fmla="*/ 1 w 64"/>
                <a:gd name="T63" fmla="*/ 3471 h 4187"/>
                <a:gd name="T64" fmla="*/ 3 w 64"/>
                <a:gd name="T65" fmla="*/ 3654 h 4187"/>
                <a:gd name="T66" fmla="*/ 6 w 64"/>
                <a:gd name="T67" fmla="*/ 3808 h 4187"/>
                <a:gd name="T68" fmla="*/ 6 w 64"/>
                <a:gd name="T69" fmla="*/ 3808 h 4187"/>
                <a:gd name="T70" fmla="*/ 57 w 64"/>
                <a:gd name="T71" fmla="*/ 3806 h 4187"/>
                <a:gd name="T72" fmla="*/ 57 w 64"/>
                <a:gd name="T73" fmla="*/ 3806 h 4187"/>
                <a:gd name="T74" fmla="*/ 59 w 64"/>
                <a:gd name="T75" fmla="*/ 3652 h 4187"/>
                <a:gd name="T76" fmla="*/ 62 w 64"/>
                <a:gd name="T77" fmla="*/ 3470 h 4187"/>
                <a:gd name="T78" fmla="*/ 62 w 64"/>
                <a:gd name="T79" fmla="*/ 3261 h 4187"/>
                <a:gd name="T80" fmla="*/ 64 w 64"/>
                <a:gd name="T81" fmla="*/ 3027 h 4187"/>
                <a:gd name="T82" fmla="*/ 64 w 64"/>
                <a:gd name="T83" fmla="*/ 3027 h 4187"/>
                <a:gd name="T84" fmla="*/ 60 w 64"/>
                <a:gd name="T85" fmla="*/ 2224 h 4187"/>
                <a:gd name="T86" fmla="*/ 54 w 64"/>
                <a:gd name="T87" fmla="*/ 1220 h 4187"/>
                <a:gd name="T88" fmla="*/ 49 w 64"/>
                <a:gd name="T89" fmla="*/ 752 h 4187"/>
                <a:gd name="T90" fmla="*/ 44 w 64"/>
                <a:gd name="T91" fmla="*/ 363 h 4187"/>
                <a:gd name="T92" fmla="*/ 38 w 64"/>
                <a:gd name="T93" fmla="*/ 98 h 4187"/>
                <a:gd name="T94" fmla="*/ 34 w 64"/>
                <a:gd name="T95" fmla="*/ 26 h 4187"/>
                <a:gd name="T96" fmla="*/ 33 w 64"/>
                <a:gd name="T97" fmla="*/ 7 h 4187"/>
                <a:gd name="T98" fmla="*/ 31 w 64"/>
                <a:gd name="T99" fmla="*/ 0 h 4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64" h="4187">
                  <a:moveTo>
                    <a:pt x="8" y="3847"/>
                  </a:moveTo>
                  <a:lnTo>
                    <a:pt x="8" y="3847"/>
                  </a:lnTo>
                  <a:lnTo>
                    <a:pt x="13" y="3997"/>
                  </a:lnTo>
                  <a:lnTo>
                    <a:pt x="18" y="4103"/>
                  </a:lnTo>
                  <a:lnTo>
                    <a:pt x="21" y="4139"/>
                  </a:lnTo>
                  <a:lnTo>
                    <a:pt x="24" y="4166"/>
                  </a:lnTo>
                  <a:lnTo>
                    <a:pt x="28" y="4182"/>
                  </a:lnTo>
                  <a:lnTo>
                    <a:pt x="29" y="4185"/>
                  </a:lnTo>
                  <a:lnTo>
                    <a:pt x="31" y="4187"/>
                  </a:lnTo>
                  <a:lnTo>
                    <a:pt x="31" y="4187"/>
                  </a:lnTo>
                  <a:lnTo>
                    <a:pt x="33" y="4185"/>
                  </a:lnTo>
                  <a:lnTo>
                    <a:pt x="34" y="4182"/>
                  </a:lnTo>
                  <a:lnTo>
                    <a:pt x="39" y="4166"/>
                  </a:lnTo>
                  <a:lnTo>
                    <a:pt x="42" y="4139"/>
                  </a:lnTo>
                  <a:lnTo>
                    <a:pt x="44" y="4103"/>
                  </a:lnTo>
                  <a:lnTo>
                    <a:pt x="51" y="3998"/>
                  </a:lnTo>
                  <a:lnTo>
                    <a:pt x="56" y="3849"/>
                  </a:lnTo>
                  <a:lnTo>
                    <a:pt x="56" y="3849"/>
                  </a:lnTo>
                  <a:lnTo>
                    <a:pt x="8" y="3847"/>
                  </a:lnTo>
                  <a:close/>
                  <a:moveTo>
                    <a:pt x="31" y="0"/>
                  </a:moveTo>
                  <a:lnTo>
                    <a:pt x="31" y="0"/>
                  </a:lnTo>
                  <a:lnTo>
                    <a:pt x="29" y="7"/>
                  </a:lnTo>
                  <a:lnTo>
                    <a:pt x="28" y="26"/>
                  </a:lnTo>
                  <a:lnTo>
                    <a:pt x="24" y="98"/>
                  </a:lnTo>
                  <a:lnTo>
                    <a:pt x="19" y="363"/>
                  </a:lnTo>
                  <a:lnTo>
                    <a:pt x="13" y="752"/>
                  </a:lnTo>
                  <a:lnTo>
                    <a:pt x="10" y="1220"/>
                  </a:lnTo>
                  <a:lnTo>
                    <a:pt x="1" y="2224"/>
                  </a:lnTo>
                  <a:lnTo>
                    <a:pt x="0" y="3027"/>
                  </a:lnTo>
                  <a:lnTo>
                    <a:pt x="0" y="3027"/>
                  </a:lnTo>
                  <a:lnTo>
                    <a:pt x="0" y="3263"/>
                  </a:lnTo>
                  <a:lnTo>
                    <a:pt x="1" y="3471"/>
                  </a:lnTo>
                  <a:lnTo>
                    <a:pt x="3" y="3654"/>
                  </a:lnTo>
                  <a:lnTo>
                    <a:pt x="6" y="3808"/>
                  </a:lnTo>
                  <a:lnTo>
                    <a:pt x="6" y="3808"/>
                  </a:lnTo>
                  <a:lnTo>
                    <a:pt x="57" y="3806"/>
                  </a:lnTo>
                  <a:lnTo>
                    <a:pt x="57" y="3806"/>
                  </a:lnTo>
                  <a:lnTo>
                    <a:pt x="59" y="3652"/>
                  </a:lnTo>
                  <a:lnTo>
                    <a:pt x="62" y="3470"/>
                  </a:lnTo>
                  <a:lnTo>
                    <a:pt x="62" y="3261"/>
                  </a:lnTo>
                  <a:lnTo>
                    <a:pt x="64" y="3027"/>
                  </a:lnTo>
                  <a:lnTo>
                    <a:pt x="64" y="3027"/>
                  </a:lnTo>
                  <a:lnTo>
                    <a:pt x="60" y="2224"/>
                  </a:lnTo>
                  <a:lnTo>
                    <a:pt x="54" y="1220"/>
                  </a:lnTo>
                  <a:lnTo>
                    <a:pt x="49" y="752"/>
                  </a:lnTo>
                  <a:lnTo>
                    <a:pt x="44" y="363"/>
                  </a:lnTo>
                  <a:lnTo>
                    <a:pt x="38" y="98"/>
                  </a:lnTo>
                  <a:lnTo>
                    <a:pt x="34" y="26"/>
                  </a:lnTo>
                  <a:lnTo>
                    <a:pt x="33" y="7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" name="Freeform 10">
              <a:extLst>
                <a:ext uri="{FF2B5EF4-FFF2-40B4-BE49-F238E27FC236}">
                  <a16:creationId xmlns:a16="http://schemas.microsoft.com/office/drawing/2014/main" id="{3687654C-7C89-043A-2FF5-247342C4BC2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199" y="6071602"/>
              <a:ext cx="9635246" cy="71825"/>
            </a:xfrm>
            <a:custGeom>
              <a:avLst/>
              <a:gdLst>
                <a:gd name="T0" fmla="*/ 4406 w 4820"/>
                <a:gd name="T1" fmla="*/ 19 h 64"/>
                <a:gd name="T2" fmla="*/ 4403 w 4820"/>
                <a:gd name="T3" fmla="*/ 44 h 64"/>
                <a:gd name="T4" fmla="*/ 4790 w 4820"/>
                <a:gd name="T5" fmla="*/ 36 h 64"/>
                <a:gd name="T6" fmla="*/ 4820 w 4820"/>
                <a:gd name="T7" fmla="*/ 33 h 64"/>
                <a:gd name="T8" fmla="*/ 4820 w 4820"/>
                <a:gd name="T9" fmla="*/ 33 h 64"/>
                <a:gd name="T10" fmla="*/ 4812 w 4820"/>
                <a:gd name="T11" fmla="*/ 31 h 64"/>
                <a:gd name="T12" fmla="*/ 4708 w 4820"/>
                <a:gd name="T13" fmla="*/ 26 h 64"/>
                <a:gd name="T14" fmla="*/ 1336 w 4820"/>
                <a:gd name="T15" fmla="*/ 0 h 64"/>
                <a:gd name="T16" fmla="*/ 999 w 4820"/>
                <a:gd name="T17" fmla="*/ 1 h 64"/>
                <a:gd name="T18" fmla="*/ 476 w 4820"/>
                <a:gd name="T19" fmla="*/ 6 h 64"/>
                <a:gd name="T20" fmla="*/ 287 w 4820"/>
                <a:gd name="T21" fmla="*/ 11 h 64"/>
                <a:gd name="T22" fmla="*/ 236 w 4820"/>
                <a:gd name="T23" fmla="*/ 13 h 64"/>
                <a:gd name="T24" fmla="*/ 59 w 4820"/>
                <a:gd name="T25" fmla="*/ 21 h 64"/>
                <a:gd name="T26" fmla="*/ 3 w 4820"/>
                <a:gd name="T27" fmla="*/ 29 h 64"/>
                <a:gd name="T28" fmla="*/ 0 w 4820"/>
                <a:gd name="T29" fmla="*/ 33 h 64"/>
                <a:gd name="T30" fmla="*/ 2 w 4820"/>
                <a:gd name="T31" fmla="*/ 34 h 64"/>
                <a:gd name="T32" fmla="*/ 15 w 4820"/>
                <a:gd name="T33" fmla="*/ 38 h 64"/>
                <a:gd name="T34" fmla="*/ 133 w 4820"/>
                <a:gd name="T35" fmla="*/ 47 h 64"/>
                <a:gd name="T36" fmla="*/ 238 w 4820"/>
                <a:gd name="T37" fmla="*/ 52 h 64"/>
                <a:gd name="T38" fmla="*/ 286 w 4820"/>
                <a:gd name="T39" fmla="*/ 54 h 64"/>
                <a:gd name="T40" fmla="*/ 712 w 4820"/>
                <a:gd name="T41" fmla="*/ 62 h 64"/>
                <a:gd name="T42" fmla="*/ 1336 w 4820"/>
                <a:gd name="T43" fmla="*/ 64 h 64"/>
                <a:gd name="T44" fmla="*/ 1991 w 4820"/>
                <a:gd name="T45" fmla="*/ 62 h 64"/>
                <a:gd name="T46" fmla="*/ 3691 w 4820"/>
                <a:gd name="T47" fmla="*/ 52 h 64"/>
                <a:gd name="T48" fmla="*/ 4400 w 4820"/>
                <a:gd name="T49" fmla="*/ 44 h 64"/>
                <a:gd name="T50" fmla="*/ 4397 w 4820"/>
                <a:gd name="T51" fmla="*/ 19 h 64"/>
                <a:gd name="T52" fmla="*/ 4022 w 4820"/>
                <a:gd name="T53" fmla="*/ 15 h 64"/>
                <a:gd name="T54" fmla="*/ 3578 w 4820"/>
                <a:gd name="T55" fmla="*/ 11 h 64"/>
                <a:gd name="T56" fmla="*/ 3574 w 4820"/>
                <a:gd name="T57" fmla="*/ 38 h 64"/>
                <a:gd name="T58" fmla="*/ 3573 w 4820"/>
                <a:gd name="T59" fmla="*/ 41 h 64"/>
                <a:gd name="T60" fmla="*/ 3573 w 4820"/>
                <a:gd name="T61" fmla="*/ 38 h 64"/>
                <a:gd name="T62" fmla="*/ 3568 w 4820"/>
                <a:gd name="T63" fmla="*/ 11 h 64"/>
                <a:gd name="T64" fmla="*/ 2751 w 4820"/>
                <a:gd name="T65" fmla="*/ 5 h 64"/>
                <a:gd name="T66" fmla="*/ 2747 w 4820"/>
                <a:gd name="T67" fmla="*/ 31 h 64"/>
                <a:gd name="T68" fmla="*/ 2746 w 4820"/>
                <a:gd name="T69" fmla="*/ 41 h 64"/>
                <a:gd name="T70" fmla="*/ 2746 w 4820"/>
                <a:gd name="T71" fmla="*/ 41 h 64"/>
                <a:gd name="T72" fmla="*/ 2742 w 4820"/>
                <a:gd name="T73" fmla="*/ 31 h 64"/>
                <a:gd name="T74" fmla="*/ 2741 w 4820"/>
                <a:gd name="T75" fmla="*/ 5 h 64"/>
                <a:gd name="T76" fmla="*/ 1923 w 4820"/>
                <a:gd name="T77" fmla="*/ 1 h 64"/>
                <a:gd name="T78" fmla="*/ 1918 w 4820"/>
                <a:gd name="T79" fmla="*/ 38 h 64"/>
                <a:gd name="T80" fmla="*/ 1917 w 4820"/>
                <a:gd name="T81" fmla="*/ 41 h 64"/>
                <a:gd name="T82" fmla="*/ 1915 w 4820"/>
                <a:gd name="T83" fmla="*/ 38 h 64"/>
                <a:gd name="T84" fmla="*/ 1912 w 4820"/>
                <a:gd name="T85" fmla="*/ 1 h 64"/>
                <a:gd name="T86" fmla="*/ 1336 w 4820"/>
                <a:gd name="T87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0" h="64">
                  <a:moveTo>
                    <a:pt x="4406" y="19"/>
                  </a:moveTo>
                  <a:lnTo>
                    <a:pt x="4406" y="19"/>
                  </a:lnTo>
                  <a:lnTo>
                    <a:pt x="4403" y="44"/>
                  </a:lnTo>
                  <a:lnTo>
                    <a:pt x="4403" y="44"/>
                  </a:lnTo>
                  <a:lnTo>
                    <a:pt x="4707" y="39"/>
                  </a:lnTo>
                  <a:lnTo>
                    <a:pt x="4790" y="36"/>
                  </a:lnTo>
                  <a:lnTo>
                    <a:pt x="4812" y="34"/>
                  </a:lnTo>
                  <a:lnTo>
                    <a:pt x="4820" y="33"/>
                  </a:lnTo>
                  <a:lnTo>
                    <a:pt x="4820" y="33"/>
                  </a:lnTo>
                  <a:lnTo>
                    <a:pt x="4820" y="33"/>
                  </a:lnTo>
                  <a:lnTo>
                    <a:pt x="4820" y="33"/>
                  </a:lnTo>
                  <a:lnTo>
                    <a:pt x="4812" y="31"/>
                  </a:lnTo>
                  <a:lnTo>
                    <a:pt x="4790" y="29"/>
                  </a:lnTo>
                  <a:lnTo>
                    <a:pt x="4708" y="26"/>
                  </a:lnTo>
                  <a:lnTo>
                    <a:pt x="4406" y="19"/>
                  </a:lnTo>
                  <a:close/>
                  <a:moveTo>
                    <a:pt x="1336" y="0"/>
                  </a:moveTo>
                  <a:lnTo>
                    <a:pt x="1336" y="0"/>
                  </a:lnTo>
                  <a:lnTo>
                    <a:pt x="999" y="1"/>
                  </a:lnTo>
                  <a:lnTo>
                    <a:pt x="714" y="3"/>
                  </a:lnTo>
                  <a:lnTo>
                    <a:pt x="476" y="6"/>
                  </a:lnTo>
                  <a:lnTo>
                    <a:pt x="287" y="11"/>
                  </a:lnTo>
                  <a:lnTo>
                    <a:pt x="287" y="11"/>
                  </a:lnTo>
                  <a:lnTo>
                    <a:pt x="236" y="13"/>
                  </a:lnTo>
                  <a:lnTo>
                    <a:pt x="236" y="13"/>
                  </a:lnTo>
                  <a:lnTo>
                    <a:pt x="133" y="16"/>
                  </a:lnTo>
                  <a:lnTo>
                    <a:pt x="59" y="21"/>
                  </a:lnTo>
                  <a:lnTo>
                    <a:pt x="15" y="28"/>
                  </a:lnTo>
                  <a:lnTo>
                    <a:pt x="3" y="29"/>
                  </a:lnTo>
                  <a:lnTo>
                    <a:pt x="2" y="31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2" y="34"/>
                  </a:lnTo>
                  <a:lnTo>
                    <a:pt x="3" y="36"/>
                  </a:lnTo>
                  <a:lnTo>
                    <a:pt x="15" y="38"/>
                  </a:lnTo>
                  <a:lnTo>
                    <a:pt x="59" y="42"/>
                  </a:lnTo>
                  <a:lnTo>
                    <a:pt x="133" y="47"/>
                  </a:lnTo>
                  <a:lnTo>
                    <a:pt x="238" y="52"/>
                  </a:lnTo>
                  <a:lnTo>
                    <a:pt x="238" y="52"/>
                  </a:lnTo>
                  <a:lnTo>
                    <a:pt x="286" y="54"/>
                  </a:lnTo>
                  <a:lnTo>
                    <a:pt x="286" y="54"/>
                  </a:lnTo>
                  <a:lnTo>
                    <a:pt x="474" y="59"/>
                  </a:lnTo>
                  <a:lnTo>
                    <a:pt x="712" y="62"/>
                  </a:lnTo>
                  <a:lnTo>
                    <a:pt x="999" y="64"/>
                  </a:lnTo>
                  <a:lnTo>
                    <a:pt x="1336" y="64"/>
                  </a:lnTo>
                  <a:lnTo>
                    <a:pt x="1336" y="64"/>
                  </a:lnTo>
                  <a:lnTo>
                    <a:pt x="1991" y="62"/>
                  </a:lnTo>
                  <a:lnTo>
                    <a:pt x="2833" y="59"/>
                  </a:lnTo>
                  <a:lnTo>
                    <a:pt x="3691" y="52"/>
                  </a:lnTo>
                  <a:lnTo>
                    <a:pt x="4075" y="49"/>
                  </a:lnTo>
                  <a:lnTo>
                    <a:pt x="4400" y="44"/>
                  </a:lnTo>
                  <a:lnTo>
                    <a:pt x="4400" y="44"/>
                  </a:lnTo>
                  <a:lnTo>
                    <a:pt x="4397" y="19"/>
                  </a:lnTo>
                  <a:lnTo>
                    <a:pt x="4397" y="19"/>
                  </a:lnTo>
                  <a:lnTo>
                    <a:pt x="4022" y="15"/>
                  </a:lnTo>
                  <a:lnTo>
                    <a:pt x="3578" y="11"/>
                  </a:lnTo>
                  <a:lnTo>
                    <a:pt x="3578" y="11"/>
                  </a:lnTo>
                  <a:lnTo>
                    <a:pt x="3576" y="33"/>
                  </a:lnTo>
                  <a:lnTo>
                    <a:pt x="3574" y="38"/>
                  </a:lnTo>
                  <a:lnTo>
                    <a:pt x="3573" y="41"/>
                  </a:lnTo>
                  <a:lnTo>
                    <a:pt x="3573" y="41"/>
                  </a:lnTo>
                  <a:lnTo>
                    <a:pt x="3573" y="41"/>
                  </a:lnTo>
                  <a:lnTo>
                    <a:pt x="3573" y="38"/>
                  </a:lnTo>
                  <a:lnTo>
                    <a:pt x="3571" y="33"/>
                  </a:lnTo>
                  <a:lnTo>
                    <a:pt x="3568" y="11"/>
                  </a:lnTo>
                  <a:lnTo>
                    <a:pt x="3568" y="11"/>
                  </a:lnTo>
                  <a:lnTo>
                    <a:pt x="2751" y="5"/>
                  </a:lnTo>
                  <a:lnTo>
                    <a:pt x="2751" y="5"/>
                  </a:lnTo>
                  <a:lnTo>
                    <a:pt x="2747" y="31"/>
                  </a:lnTo>
                  <a:lnTo>
                    <a:pt x="2747" y="38"/>
                  </a:lnTo>
                  <a:lnTo>
                    <a:pt x="2746" y="41"/>
                  </a:lnTo>
                  <a:lnTo>
                    <a:pt x="2746" y="41"/>
                  </a:lnTo>
                  <a:lnTo>
                    <a:pt x="2746" y="41"/>
                  </a:lnTo>
                  <a:lnTo>
                    <a:pt x="2744" y="38"/>
                  </a:lnTo>
                  <a:lnTo>
                    <a:pt x="2742" y="31"/>
                  </a:lnTo>
                  <a:lnTo>
                    <a:pt x="2741" y="5"/>
                  </a:lnTo>
                  <a:lnTo>
                    <a:pt x="2741" y="5"/>
                  </a:lnTo>
                  <a:lnTo>
                    <a:pt x="1923" y="1"/>
                  </a:lnTo>
                  <a:lnTo>
                    <a:pt x="1923" y="1"/>
                  </a:lnTo>
                  <a:lnTo>
                    <a:pt x="1920" y="31"/>
                  </a:lnTo>
                  <a:lnTo>
                    <a:pt x="1918" y="38"/>
                  </a:lnTo>
                  <a:lnTo>
                    <a:pt x="1917" y="41"/>
                  </a:lnTo>
                  <a:lnTo>
                    <a:pt x="1917" y="41"/>
                  </a:lnTo>
                  <a:lnTo>
                    <a:pt x="1917" y="41"/>
                  </a:lnTo>
                  <a:lnTo>
                    <a:pt x="1915" y="38"/>
                  </a:lnTo>
                  <a:lnTo>
                    <a:pt x="1915" y="31"/>
                  </a:lnTo>
                  <a:lnTo>
                    <a:pt x="1912" y="1"/>
                  </a:lnTo>
                  <a:lnTo>
                    <a:pt x="1912" y="1"/>
                  </a:lnTo>
                  <a:lnTo>
                    <a:pt x="1336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2D496421-13A4-656F-3D9B-776EC02AB91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65781" y="2189664"/>
              <a:ext cx="8745686" cy="41524"/>
            </a:xfrm>
            <a:custGeom>
              <a:avLst/>
              <a:gdLst>
                <a:gd name="T0" fmla="*/ 3981 w 4375"/>
                <a:gd name="T1" fmla="*/ 12 h 37"/>
                <a:gd name="T2" fmla="*/ 3981 w 4375"/>
                <a:gd name="T3" fmla="*/ 25 h 37"/>
                <a:gd name="T4" fmla="*/ 4347 w 4375"/>
                <a:gd name="T5" fmla="*/ 20 h 37"/>
                <a:gd name="T6" fmla="*/ 4375 w 4375"/>
                <a:gd name="T7" fmla="*/ 19 h 37"/>
                <a:gd name="T8" fmla="*/ 4375 w 4375"/>
                <a:gd name="T9" fmla="*/ 19 h 37"/>
                <a:gd name="T10" fmla="*/ 4269 w 4375"/>
                <a:gd name="T11" fmla="*/ 15 h 37"/>
                <a:gd name="T12" fmla="*/ 3154 w 4375"/>
                <a:gd name="T13" fmla="*/ 7 h 37"/>
                <a:gd name="T14" fmla="*/ 3154 w 4375"/>
                <a:gd name="T15" fmla="*/ 30 h 37"/>
                <a:gd name="T16" fmla="*/ 3970 w 4375"/>
                <a:gd name="T17" fmla="*/ 25 h 37"/>
                <a:gd name="T18" fmla="*/ 3970 w 4375"/>
                <a:gd name="T19" fmla="*/ 12 h 37"/>
                <a:gd name="T20" fmla="*/ 3154 w 4375"/>
                <a:gd name="T21" fmla="*/ 7 h 37"/>
                <a:gd name="T22" fmla="*/ 2326 w 4375"/>
                <a:gd name="T23" fmla="*/ 4 h 37"/>
                <a:gd name="T24" fmla="*/ 2326 w 4375"/>
                <a:gd name="T25" fmla="*/ 33 h 37"/>
                <a:gd name="T26" fmla="*/ 3143 w 4375"/>
                <a:gd name="T27" fmla="*/ 30 h 37"/>
                <a:gd name="T28" fmla="*/ 3143 w 4375"/>
                <a:gd name="T29" fmla="*/ 7 h 37"/>
                <a:gd name="T30" fmla="*/ 658 w 4375"/>
                <a:gd name="T31" fmla="*/ 2 h 37"/>
                <a:gd name="T32" fmla="*/ 368 w 4375"/>
                <a:gd name="T33" fmla="*/ 5 h 37"/>
                <a:gd name="T34" fmla="*/ 39 w 4375"/>
                <a:gd name="T35" fmla="*/ 14 h 37"/>
                <a:gd name="T36" fmla="*/ 2 w 4375"/>
                <a:gd name="T37" fmla="*/ 17 h 37"/>
                <a:gd name="T38" fmla="*/ 0 w 4375"/>
                <a:gd name="T39" fmla="*/ 19 h 37"/>
                <a:gd name="T40" fmla="*/ 10 w 4375"/>
                <a:gd name="T41" fmla="*/ 22 h 37"/>
                <a:gd name="T42" fmla="*/ 163 w 4375"/>
                <a:gd name="T43" fmla="*/ 28 h 37"/>
                <a:gd name="T44" fmla="*/ 657 w 4375"/>
                <a:gd name="T45" fmla="*/ 35 h 37"/>
                <a:gd name="T46" fmla="*/ 658 w 4375"/>
                <a:gd name="T47" fmla="*/ 2 h 37"/>
                <a:gd name="T48" fmla="*/ 1498 w 4375"/>
                <a:gd name="T49" fmla="*/ 2 h 37"/>
                <a:gd name="T50" fmla="*/ 1498 w 4375"/>
                <a:gd name="T51" fmla="*/ 37 h 37"/>
                <a:gd name="T52" fmla="*/ 2314 w 4375"/>
                <a:gd name="T53" fmla="*/ 33 h 37"/>
                <a:gd name="T54" fmla="*/ 2314 w 4375"/>
                <a:gd name="T55" fmla="*/ 4 h 37"/>
                <a:gd name="T56" fmla="*/ 1213 w 4375"/>
                <a:gd name="T57" fmla="*/ 0 h 37"/>
                <a:gd name="T58" fmla="*/ 671 w 4375"/>
                <a:gd name="T59" fmla="*/ 2 h 37"/>
                <a:gd name="T60" fmla="*/ 671 w 4375"/>
                <a:gd name="T61" fmla="*/ 35 h 37"/>
                <a:gd name="T62" fmla="*/ 1213 w 4375"/>
                <a:gd name="T63" fmla="*/ 37 h 37"/>
                <a:gd name="T64" fmla="*/ 1487 w 4375"/>
                <a:gd name="T65" fmla="*/ 37 h 37"/>
                <a:gd name="T66" fmla="*/ 1487 w 4375"/>
                <a:gd name="T67" fmla="*/ 2 h 37"/>
                <a:gd name="T68" fmla="*/ 1213 w 4375"/>
                <a:gd name="T69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375" h="37">
                  <a:moveTo>
                    <a:pt x="3981" y="12"/>
                  </a:moveTo>
                  <a:lnTo>
                    <a:pt x="3981" y="12"/>
                  </a:lnTo>
                  <a:lnTo>
                    <a:pt x="3981" y="25"/>
                  </a:lnTo>
                  <a:lnTo>
                    <a:pt x="3981" y="25"/>
                  </a:lnTo>
                  <a:lnTo>
                    <a:pt x="4269" y="22"/>
                  </a:lnTo>
                  <a:lnTo>
                    <a:pt x="4347" y="20"/>
                  </a:lnTo>
                  <a:lnTo>
                    <a:pt x="4375" y="19"/>
                  </a:lnTo>
                  <a:lnTo>
                    <a:pt x="4375" y="19"/>
                  </a:lnTo>
                  <a:lnTo>
                    <a:pt x="4375" y="19"/>
                  </a:lnTo>
                  <a:lnTo>
                    <a:pt x="4375" y="19"/>
                  </a:lnTo>
                  <a:lnTo>
                    <a:pt x="4347" y="17"/>
                  </a:lnTo>
                  <a:lnTo>
                    <a:pt x="4269" y="15"/>
                  </a:lnTo>
                  <a:lnTo>
                    <a:pt x="3981" y="12"/>
                  </a:lnTo>
                  <a:close/>
                  <a:moveTo>
                    <a:pt x="3154" y="7"/>
                  </a:moveTo>
                  <a:lnTo>
                    <a:pt x="3154" y="7"/>
                  </a:lnTo>
                  <a:lnTo>
                    <a:pt x="3154" y="30"/>
                  </a:lnTo>
                  <a:lnTo>
                    <a:pt x="3154" y="30"/>
                  </a:lnTo>
                  <a:lnTo>
                    <a:pt x="3970" y="25"/>
                  </a:lnTo>
                  <a:lnTo>
                    <a:pt x="3970" y="25"/>
                  </a:lnTo>
                  <a:lnTo>
                    <a:pt x="3970" y="12"/>
                  </a:lnTo>
                  <a:lnTo>
                    <a:pt x="3970" y="12"/>
                  </a:lnTo>
                  <a:lnTo>
                    <a:pt x="3154" y="7"/>
                  </a:lnTo>
                  <a:close/>
                  <a:moveTo>
                    <a:pt x="2326" y="4"/>
                  </a:moveTo>
                  <a:lnTo>
                    <a:pt x="2326" y="4"/>
                  </a:lnTo>
                  <a:lnTo>
                    <a:pt x="2326" y="33"/>
                  </a:lnTo>
                  <a:lnTo>
                    <a:pt x="2326" y="33"/>
                  </a:lnTo>
                  <a:lnTo>
                    <a:pt x="3143" y="30"/>
                  </a:lnTo>
                  <a:lnTo>
                    <a:pt x="3143" y="30"/>
                  </a:lnTo>
                  <a:lnTo>
                    <a:pt x="3143" y="7"/>
                  </a:lnTo>
                  <a:lnTo>
                    <a:pt x="3143" y="7"/>
                  </a:lnTo>
                  <a:lnTo>
                    <a:pt x="2326" y="4"/>
                  </a:lnTo>
                  <a:close/>
                  <a:moveTo>
                    <a:pt x="658" y="2"/>
                  </a:moveTo>
                  <a:lnTo>
                    <a:pt x="658" y="2"/>
                  </a:lnTo>
                  <a:lnTo>
                    <a:pt x="368" y="5"/>
                  </a:lnTo>
                  <a:lnTo>
                    <a:pt x="163" y="9"/>
                  </a:lnTo>
                  <a:lnTo>
                    <a:pt x="39" y="14"/>
                  </a:lnTo>
                  <a:lnTo>
                    <a:pt x="10" y="15"/>
                  </a:lnTo>
                  <a:lnTo>
                    <a:pt x="2" y="17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2" y="20"/>
                  </a:lnTo>
                  <a:lnTo>
                    <a:pt x="10" y="22"/>
                  </a:lnTo>
                  <a:lnTo>
                    <a:pt x="39" y="23"/>
                  </a:lnTo>
                  <a:lnTo>
                    <a:pt x="163" y="28"/>
                  </a:lnTo>
                  <a:lnTo>
                    <a:pt x="368" y="32"/>
                  </a:lnTo>
                  <a:lnTo>
                    <a:pt x="657" y="35"/>
                  </a:lnTo>
                  <a:lnTo>
                    <a:pt x="657" y="35"/>
                  </a:lnTo>
                  <a:lnTo>
                    <a:pt x="658" y="2"/>
                  </a:lnTo>
                  <a:close/>
                  <a:moveTo>
                    <a:pt x="1498" y="2"/>
                  </a:moveTo>
                  <a:lnTo>
                    <a:pt x="1498" y="2"/>
                  </a:lnTo>
                  <a:lnTo>
                    <a:pt x="1498" y="37"/>
                  </a:lnTo>
                  <a:lnTo>
                    <a:pt x="1498" y="37"/>
                  </a:lnTo>
                  <a:lnTo>
                    <a:pt x="2314" y="33"/>
                  </a:lnTo>
                  <a:lnTo>
                    <a:pt x="2314" y="33"/>
                  </a:lnTo>
                  <a:lnTo>
                    <a:pt x="2314" y="4"/>
                  </a:lnTo>
                  <a:lnTo>
                    <a:pt x="2314" y="4"/>
                  </a:lnTo>
                  <a:lnTo>
                    <a:pt x="1498" y="2"/>
                  </a:lnTo>
                  <a:close/>
                  <a:moveTo>
                    <a:pt x="1213" y="0"/>
                  </a:moveTo>
                  <a:lnTo>
                    <a:pt x="1213" y="0"/>
                  </a:lnTo>
                  <a:lnTo>
                    <a:pt x="671" y="2"/>
                  </a:lnTo>
                  <a:lnTo>
                    <a:pt x="671" y="2"/>
                  </a:lnTo>
                  <a:lnTo>
                    <a:pt x="671" y="35"/>
                  </a:lnTo>
                  <a:lnTo>
                    <a:pt x="671" y="35"/>
                  </a:lnTo>
                  <a:lnTo>
                    <a:pt x="1213" y="37"/>
                  </a:lnTo>
                  <a:lnTo>
                    <a:pt x="1213" y="37"/>
                  </a:lnTo>
                  <a:lnTo>
                    <a:pt x="1487" y="37"/>
                  </a:lnTo>
                  <a:lnTo>
                    <a:pt x="1487" y="37"/>
                  </a:lnTo>
                  <a:lnTo>
                    <a:pt x="1487" y="2"/>
                  </a:lnTo>
                  <a:lnTo>
                    <a:pt x="1487" y="2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EBFF7C0-F407-D7AF-C23E-17BBFC73922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59141" y="1812581"/>
              <a:ext cx="67966" cy="4172605"/>
            </a:xfrm>
            <a:custGeom>
              <a:avLst/>
              <a:gdLst>
                <a:gd name="T0" fmla="*/ 0 w 34"/>
                <a:gd name="T1" fmla="*/ 2976 h 3718"/>
                <a:gd name="T2" fmla="*/ 0 w 34"/>
                <a:gd name="T3" fmla="*/ 2976 h 3718"/>
                <a:gd name="T4" fmla="*/ 3 w 34"/>
                <a:gd name="T5" fmla="*/ 3302 h 3718"/>
                <a:gd name="T6" fmla="*/ 6 w 34"/>
                <a:gd name="T7" fmla="*/ 3534 h 3718"/>
                <a:gd name="T8" fmla="*/ 10 w 34"/>
                <a:gd name="T9" fmla="*/ 3614 h 3718"/>
                <a:gd name="T10" fmla="*/ 11 w 34"/>
                <a:gd name="T11" fmla="*/ 3672 h 3718"/>
                <a:gd name="T12" fmla="*/ 14 w 34"/>
                <a:gd name="T13" fmla="*/ 3706 h 3718"/>
                <a:gd name="T14" fmla="*/ 16 w 34"/>
                <a:gd name="T15" fmla="*/ 3714 h 3718"/>
                <a:gd name="T16" fmla="*/ 18 w 34"/>
                <a:gd name="T17" fmla="*/ 3718 h 3718"/>
                <a:gd name="T18" fmla="*/ 18 w 34"/>
                <a:gd name="T19" fmla="*/ 3718 h 3718"/>
                <a:gd name="T20" fmla="*/ 19 w 34"/>
                <a:gd name="T21" fmla="*/ 3714 h 3718"/>
                <a:gd name="T22" fmla="*/ 21 w 34"/>
                <a:gd name="T23" fmla="*/ 3706 h 3718"/>
                <a:gd name="T24" fmla="*/ 23 w 34"/>
                <a:gd name="T25" fmla="*/ 3672 h 3718"/>
                <a:gd name="T26" fmla="*/ 26 w 34"/>
                <a:gd name="T27" fmla="*/ 3614 h 3718"/>
                <a:gd name="T28" fmla="*/ 28 w 34"/>
                <a:gd name="T29" fmla="*/ 3534 h 3718"/>
                <a:gd name="T30" fmla="*/ 32 w 34"/>
                <a:gd name="T31" fmla="*/ 3302 h 3718"/>
                <a:gd name="T32" fmla="*/ 34 w 34"/>
                <a:gd name="T33" fmla="*/ 2976 h 3718"/>
                <a:gd name="T34" fmla="*/ 34 w 34"/>
                <a:gd name="T35" fmla="*/ 2976 h 3718"/>
                <a:gd name="T36" fmla="*/ 0 w 34"/>
                <a:gd name="T37" fmla="*/ 2976 h 3718"/>
                <a:gd name="T38" fmla="*/ 1 w 34"/>
                <a:gd name="T39" fmla="*/ 2107 h 3718"/>
                <a:gd name="T40" fmla="*/ 1 w 34"/>
                <a:gd name="T41" fmla="*/ 2107 h 3718"/>
                <a:gd name="T42" fmla="*/ 0 w 34"/>
                <a:gd name="T43" fmla="*/ 2687 h 3718"/>
                <a:gd name="T44" fmla="*/ 0 w 34"/>
                <a:gd name="T45" fmla="*/ 2687 h 3718"/>
                <a:gd name="T46" fmla="*/ 0 w 34"/>
                <a:gd name="T47" fmla="*/ 2943 h 3718"/>
                <a:gd name="T48" fmla="*/ 0 w 34"/>
                <a:gd name="T49" fmla="*/ 2943 h 3718"/>
                <a:gd name="T50" fmla="*/ 34 w 34"/>
                <a:gd name="T51" fmla="*/ 2943 h 3718"/>
                <a:gd name="T52" fmla="*/ 34 w 34"/>
                <a:gd name="T53" fmla="*/ 2943 h 3718"/>
                <a:gd name="T54" fmla="*/ 34 w 34"/>
                <a:gd name="T55" fmla="*/ 2687 h 3718"/>
                <a:gd name="T56" fmla="*/ 34 w 34"/>
                <a:gd name="T57" fmla="*/ 2687 h 3718"/>
                <a:gd name="T58" fmla="*/ 34 w 34"/>
                <a:gd name="T59" fmla="*/ 2107 h 3718"/>
                <a:gd name="T60" fmla="*/ 34 w 34"/>
                <a:gd name="T61" fmla="*/ 2107 h 3718"/>
                <a:gd name="T62" fmla="*/ 1 w 34"/>
                <a:gd name="T63" fmla="*/ 2107 h 3718"/>
                <a:gd name="T64" fmla="*/ 5 w 34"/>
                <a:gd name="T65" fmla="*/ 1239 h 3718"/>
                <a:gd name="T66" fmla="*/ 5 w 34"/>
                <a:gd name="T67" fmla="*/ 1239 h 3718"/>
                <a:gd name="T68" fmla="*/ 1 w 34"/>
                <a:gd name="T69" fmla="*/ 2075 h 3718"/>
                <a:gd name="T70" fmla="*/ 1 w 34"/>
                <a:gd name="T71" fmla="*/ 2075 h 3718"/>
                <a:gd name="T72" fmla="*/ 34 w 34"/>
                <a:gd name="T73" fmla="*/ 2075 h 3718"/>
                <a:gd name="T74" fmla="*/ 34 w 34"/>
                <a:gd name="T75" fmla="*/ 2075 h 3718"/>
                <a:gd name="T76" fmla="*/ 31 w 34"/>
                <a:gd name="T77" fmla="*/ 1239 h 3718"/>
                <a:gd name="T78" fmla="*/ 31 w 34"/>
                <a:gd name="T79" fmla="*/ 1239 h 3718"/>
                <a:gd name="T80" fmla="*/ 5 w 34"/>
                <a:gd name="T81" fmla="*/ 1239 h 3718"/>
                <a:gd name="T82" fmla="*/ 18 w 34"/>
                <a:gd name="T83" fmla="*/ 0 h 3718"/>
                <a:gd name="T84" fmla="*/ 18 w 34"/>
                <a:gd name="T85" fmla="*/ 0 h 3718"/>
                <a:gd name="T86" fmla="*/ 16 w 34"/>
                <a:gd name="T87" fmla="*/ 25 h 3718"/>
                <a:gd name="T88" fmla="*/ 14 w 34"/>
                <a:gd name="T89" fmla="*/ 92 h 3718"/>
                <a:gd name="T90" fmla="*/ 11 w 34"/>
                <a:gd name="T91" fmla="*/ 338 h 3718"/>
                <a:gd name="T92" fmla="*/ 11 w 34"/>
                <a:gd name="T93" fmla="*/ 338 h 3718"/>
                <a:gd name="T94" fmla="*/ 10 w 34"/>
                <a:gd name="T95" fmla="*/ 371 h 3718"/>
                <a:gd name="T96" fmla="*/ 10 w 34"/>
                <a:gd name="T97" fmla="*/ 371 h 3718"/>
                <a:gd name="T98" fmla="*/ 6 w 34"/>
                <a:gd name="T99" fmla="*/ 753 h 3718"/>
                <a:gd name="T100" fmla="*/ 5 w 34"/>
                <a:gd name="T101" fmla="*/ 1206 h 3718"/>
                <a:gd name="T102" fmla="*/ 5 w 34"/>
                <a:gd name="T103" fmla="*/ 1206 h 3718"/>
                <a:gd name="T104" fmla="*/ 31 w 34"/>
                <a:gd name="T105" fmla="*/ 1206 h 3718"/>
                <a:gd name="T106" fmla="*/ 31 w 34"/>
                <a:gd name="T107" fmla="*/ 1206 h 3718"/>
                <a:gd name="T108" fmla="*/ 28 w 34"/>
                <a:gd name="T109" fmla="*/ 753 h 3718"/>
                <a:gd name="T110" fmla="*/ 24 w 34"/>
                <a:gd name="T111" fmla="*/ 371 h 3718"/>
                <a:gd name="T112" fmla="*/ 24 w 34"/>
                <a:gd name="T113" fmla="*/ 371 h 3718"/>
                <a:gd name="T114" fmla="*/ 24 w 34"/>
                <a:gd name="T115" fmla="*/ 338 h 3718"/>
                <a:gd name="T116" fmla="*/ 24 w 34"/>
                <a:gd name="T117" fmla="*/ 338 h 3718"/>
                <a:gd name="T118" fmla="*/ 21 w 34"/>
                <a:gd name="T119" fmla="*/ 92 h 3718"/>
                <a:gd name="T120" fmla="*/ 19 w 34"/>
                <a:gd name="T121" fmla="*/ 25 h 3718"/>
                <a:gd name="T122" fmla="*/ 18 w 34"/>
                <a:gd name="T123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4" h="3718">
                  <a:moveTo>
                    <a:pt x="0" y="2976"/>
                  </a:moveTo>
                  <a:lnTo>
                    <a:pt x="0" y="2976"/>
                  </a:lnTo>
                  <a:lnTo>
                    <a:pt x="3" y="3302"/>
                  </a:lnTo>
                  <a:lnTo>
                    <a:pt x="6" y="3534"/>
                  </a:lnTo>
                  <a:lnTo>
                    <a:pt x="10" y="3614"/>
                  </a:lnTo>
                  <a:lnTo>
                    <a:pt x="11" y="3672"/>
                  </a:lnTo>
                  <a:lnTo>
                    <a:pt x="14" y="3706"/>
                  </a:lnTo>
                  <a:lnTo>
                    <a:pt x="16" y="3714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9" y="3714"/>
                  </a:lnTo>
                  <a:lnTo>
                    <a:pt x="21" y="3706"/>
                  </a:lnTo>
                  <a:lnTo>
                    <a:pt x="23" y="3672"/>
                  </a:lnTo>
                  <a:lnTo>
                    <a:pt x="26" y="3614"/>
                  </a:lnTo>
                  <a:lnTo>
                    <a:pt x="28" y="3534"/>
                  </a:lnTo>
                  <a:lnTo>
                    <a:pt x="32" y="3302"/>
                  </a:lnTo>
                  <a:lnTo>
                    <a:pt x="34" y="2976"/>
                  </a:lnTo>
                  <a:lnTo>
                    <a:pt x="34" y="2976"/>
                  </a:lnTo>
                  <a:lnTo>
                    <a:pt x="0" y="2976"/>
                  </a:lnTo>
                  <a:close/>
                  <a:moveTo>
                    <a:pt x="1" y="2107"/>
                  </a:moveTo>
                  <a:lnTo>
                    <a:pt x="1" y="2107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943"/>
                  </a:lnTo>
                  <a:lnTo>
                    <a:pt x="0" y="2943"/>
                  </a:lnTo>
                  <a:lnTo>
                    <a:pt x="34" y="2943"/>
                  </a:lnTo>
                  <a:lnTo>
                    <a:pt x="34" y="2943"/>
                  </a:lnTo>
                  <a:lnTo>
                    <a:pt x="34" y="2687"/>
                  </a:lnTo>
                  <a:lnTo>
                    <a:pt x="34" y="2687"/>
                  </a:lnTo>
                  <a:lnTo>
                    <a:pt x="34" y="2107"/>
                  </a:lnTo>
                  <a:lnTo>
                    <a:pt x="34" y="2107"/>
                  </a:lnTo>
                  <a:lnTo>
                    <a:pt x="1" y="2107"/>
                  </a:lnTo>
                  <a:close/>
                  <a:moveTo>
                    <a:pt x="5" y="1239"/>
                  </a:moveTo>
                  <a:lnTo>
                    <a:pt x="5" y="1239"/>
                  </a:lnTo>
                  <a:lnTo>
                    <a:pt x="1" y="2075"/>
                  </a:lnTo>
                  <a:lnTo>
                    <a:pt x="1" y="2075"/>
                  </a:lnTo>
                  <a:lnTo>
                    <a:pt x="34" y="2075"/>
                  </a:lnTo>
                  <a:lnTo>
                    <a:pt x="34" y="2075"/>
                  </a:lnTo>
                  <a:lnTo>
                    <a:pt x="31" y="1239"/>
                  </a:lnTo>
                  <a:lnTo>
                    <a:pt x="31" y="1239"/>
                  </a:lnTo>
                  <a:lnTo>
                    <a:pt x="5" y="1239"/>
                  </a:lnTo>
                  <a:close/>
                  <a:moveTo>
                    <a:pt x="18" y="0"/>
                  </a:moveTo>
                  <a:lnTo>
                    <a:pt x="18" y="0"/>
                  </a:lnTo>
                  <a:lnTo>
                    <a:pt x="16" y="25"/>
                  </a:lnTo>
                  <a:lnTo>
                    <a:pt x="14" y="92"/>
                  </a:lnTo>
                  <a:lnTo>
                    <a:pt x="11" y="338"/>
                  </a:lnTo>
                  <a:lnTo>
                    <a:pt x="11" y="338"/>
                  </a:lnTo>
                  <a:lnTo>
                    <a:pt x="10" y="371"/>
                  </a:lnTo>
                  <a:lnTo>
                    <a:pt x="10" y="371"/>
                  </a:lnTo>
                  <a:lnTo>
                    <a:pt x="6" y="753"/>
                  </a:lnTo>
                  <a:lnTo>
                    <a:pt x="5" y="1206"/>
                  </a:lnTo>
                  <a:lnTo>
                    <a:pt x="5" y="1206"/>
                  </a:lnTo>
                  <a:lnTo>
                    <a:pt x="31" y="1206"/>
                  </a:lnTo>
                  <a:lnTo>
                    <a:pt x="31" y="1206"/>
                  </a:lnTo>
                  <a:lnTo>
                    <a:pt x="28" y="753"/>
                  </a:lnTo>
                  <a:lnTo>
                    <a:pt x="24" y="371"/>
                  </a:lnTo>
                  <a:lnTo>
                    <a:pt x="24" y="371"/>
                  </a:lnTo>
                  <a:lnTo>
                    <a:pt x="24" y="338"/>
                  </a:lnTo>
                  <a:lnTo>
                    <a:pt x="24" y="338"/>
                  </a:lnTo>
                  <a:lnTo>
                    <a:pt x="21" y="92"/>
                  </a:lnTo>
                  <a:lnTo>
                    <a:pt x="19" y="25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ADD923AF-1EF9-736E-A6D0-612D46DA723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14325" y="1945009"/>
              <a:ext cx="69967" cy="4172605"/>
            </a:xfrm>
            <a:custGeom>
              <a:avLst/>
              <a:gdLst>
                <a:gd name="T0" fmla="*/ 35 w 35"/>
                <a:gd name="T1" fmla="*/ 2858 h 3718"/>
                <a:gd name="T2" fmla="*/ 0 w 35"/>
                <a:gd name="T3" fmla="*/ 2858 h 3718"/>
                <a:gd name="T4" fmla="*/ 4 w 35"/>
                <a:gd name="T5" fmla="*/ 3404 h 3718"/>
                <a:gd name="T6" fmla="*/ 12 w 35"/>
                <a:gd name="T7" fmla="*/ 3678 h 3718"/>
                <a:gd name="T8" fmla="*/ 15 w 35"/>
                <a:gd name="T9" fmla="*/ 3708 h 3718"/>
                <a:gd name="T10" fmla="*/ 17 w 35"/>
                <a:gd name="T11" fmla="*/ 3718 h 3718"/>
                <a:gd name="T12" fmla="*/ 17 w 35"/>
                <a:gd name="T13" fmla="*/ 3718 h 3718"/>
                <a:gd name="T14" fmla="*/ 18 w 35"/>
                <a:gd name="T15" fmla="*/ 3715 h 3718"/>
                <a:gd name="T16" fmla="*/ 23 w 35"/>
                <a:gd name="T17" fmla="*/ 3678 h 3718"/>
                <a:gd name="T18" fmla="*/ 27 w 35"/>
                <a:gd name="T19" fmla="*/ 3575 h 3718"/>
                <a:gd name="T20" fmla="*/ 33 w 35"/>
                <a:gd name="T21" fmla="*/ 3165 h 3718"/>
                <a:gd name="T22" fmla="*/ 33 w 35"/>
                <a:gd name="T23" fmla="*/ 1989 h 3718"/>
                <a:gd name="T24" fmla="*/ 0 w 35"/>
                <a:gd name="T25" fmla="*/ 1989 h 3718"/>
                <a:gd name="T26" fmla="*/ 0 w 35"/>
                <a:gd name="T27" fmla="*/ 2687 h 3718"/>
                <a:gd name="T28" fmla="*/ 0 w 35"/>
                <a:gd name="T29" fmla="*/ 2823 h 3718"/>
                <a:gd name="T30" fmla="*/ 35 w 35"/>
                <a:gd name="T31" fmla="*/ 2823 h 3718"/>
                <a:gd name="T32" fmla="*/ 35 w 35"/>
                <a:gd name="T33" fmla="*/ 2687 h 3718"/>
                <a:gd name="T34" fmla="*/ 33 w 35"/>
                <a:gd name="T35" fmla="*/ 1989 h 3718"/>
                <a:gd name="T36" fmla="*/ 30 w 35"/>
                <a:gd name="T37" fmla="*/ 1121 h 3718"/>
                <a:gd name="T38" fmla="*/ 5 w 35"/>
                <a:gd name="T39" fmla="*/ 1123 h 3718"/>
                <a:gd name="T40" fmla="*/ 2 w 35"/>
                <a:gd name="T41" fmla="*/ 1955 h 3718"/>
                <a:gd name="T42" fmla="*/ 33 w 35"/>
                <a:gd name="T43" fmla="*/ 1955 h 3718"/>
                <a:gd name="T44" fmla="*/ 17 w 35"/>
                <a:gd name="T45" fmla="*/ 0 h 3718"/>
                <a:gd name="T46" fmla="*/ 15 w 35"/>
                <a:gd name="T47" fmla="*/ 15 h 3718"/>
                <a:gd name="T48" fmla="*/ 12 w 35"/>
                <a:gd name="T49" fmla="*/ 220 h 3718"/>
                <a:gd name="T50" fmla="*/ 12 w 35"/>
                <a:gd name="T51" fmla="*/ 255 h 3718"/>
                <a:gd name="T52" fmla="*/ 9 w 35"/>
                <a:gd name="T53" fmla="*/ 622 h 3718"/>
                <a:gd name="T54" fmla="*/ 5 w 35"/>
                <a:gd name="T55" fmla="*/ 1088 h 3718"/>
                <a:gd name="T56" fmla="*/ 30 w 35"/>
                <a:gd name="T57" fmla="*/ 1088 h 3718"/>
                <a:gd name="T58" fmla="*/ 23 w 35"/>
                <a:gd name="T59" fmla="*/ 255 h 3718"/>
                <a:gd name="T60" fmla="*/ 23 w 35"/>
                <a:gd name="T61" fmla="*/ 220 h 3718"/>
                <a:gd name="T62" fmla="*/ 20 w 35"/>
                <a:gd name="T63" fmla="*/ 59 h 3718"/>
                <a:gd name="T64" fmla="*/ 17 w 35"/>
                <a:gd name="T65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5" h="3718">
                  <a:moveTo>
                    <a:pt x="35" y="2858"/>
                  </a:moveTo>
                  <a:lnTo>
                    <a:pt x="35" y="2858"/>
                  </a:lnTo>
                  <a:lnTo>
                    <a:pt x="0" y="2858"/>
                  </a:lnTo>
                  <a:lnTo>
                    <a:pt x="0" y="2858"/>
                  </a:lnTo>
                  <a:lnTo>
                    <a:pt x="2" y="3165"/>
                  </a:lnTo>
                  <a:lnTo>
                    <a:pt x="4" y="3404"/>
                  </a:lnTo>
                  <a:lnTo>
                    <a:pt x="7" y="3575"/>
                  </a:lnTo>
                  <a:lnTo>
                    <a:pt x="12" y="3678"/>
                  </a:lnTo>
                  <a:lnTo>
                    <a:pt x="12" y="3678"/>
                  </a:lnTo>
                  <a:lnTo>
                    <a:pt x="15" y="3708"/>
                  </a:lnTo>
                  <a:lnTo>
                    <a:pt x="15" y="3715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8" y="3715"/>
                  </a:lnTo>
                  <a:lnTo>
                    <a:pt x="20" y="3708"/>
                  </a:lnTo>
                  <a:lnTo>
                    <a:pt x="23" y="3678"/>
                  </a:lnTo>
                  <a:lnTo>
                    <a:pt x="23" y="3678"/>
                  </a:lnTo>
                  <a:lnTo>
                    <a:pt x="27" y="3575"/>
                  </a:lnTo>
                  <a:lnTo>
                    <a:pt x="30" y="3404"/>
                  </a:lnTo>
                  <a:lnTo>
                    <a:pt x="33" y="3165"/>
                  </a:lnTo>
                  <a:lnTo>
                    <a:pt x="35" y="2858"/>
                  </a:lnTo>
                  <a:close/>
                  <a:moveTo>
                    <a:pt x="33" y="1989"/>
                  </a:moveTo>
                  <a:lnTo>
                    <a:pt x="33" y="1989"/>
                  </a:lnTo>
                  <a:lnTo>
                    <a:pt x="0" y="1989"/>
                  </a:lnTo>
                  <a:lnTo>
                    <a:pt x="0" y="1989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3"/>
                  </a:lnTo>
                  <a:lnTo>
                    <a:pt x="0" y="2823"/>
                  </a:lnTo>
                  <a:lnTo>
                    <a:pt x="35" y="2823"/>
                  </a:lnTo>
                  <a:lnTo>
                    <a:pt x="35" y="2823"/>
                  </a:lnTo>
                  <a:lnTo>
                    <a:pt x="35" y="2687"/>
                  </a:lnTo>
                  <a:lnTo>
                    <a:pt x="35" y="2687"/>
                  </a:lnTo>
                  <a:lnTo>
                    <a:pt x="33" y="1989"/>
                  </a:lnTo>
                  <a:close/>
                  <a:moveTo>
                    <a:pt x="30" y="1121"/>
                  </a:moveTo>
                  <a:lnTo>
                    <a:pt x="30" y="1121"/>
                  </a:lnTo>
                  <a:lnTo>
                    <a:pt x="5" y="1123"/>
                  </a:lnTo>
                  <a:lnTo>
                    <a:pt x="5" y="1123"/>
                  </a:lnTo>
                  <a:lnTo>
                    <a:pt x="2" y="1955"/>
                  </a:lnTo>
                  <a:lnTo>
                    <a:pt x="2" y="1955"/>
                  </a:lnTo>
                  <a:lnTo>
                    <a:pt x="33" y="1955"/>
                  </a:lnTo>
                  <a:lnTo>
                    <a:pt x="33" y="1955"/>
                  </a:lnTo>
                  <a:lnTo>
                    <a:pt x="30" y="1121"/>
                  </a:lnTo>
                  <a:close/>
                  <a:moveTo>
                    <a:pt x="17" y="0"/>
                  </a:moveTo>
                  <a:lnTo>
                    <a:pt x="17" y="0"/>
                  </a:lnTo>
                  <a:lnTo>
                    <a:pt x="15" y="15"/>
                  </a:lnTo>
                  <a:lnTo>
                    <a:pt x="15" y="59"/>
                  </a:lnTo>
                  <a:lnTo>
                    <a:pt x="12" y="220"/>
                  </a:lnTo>
                  <a:lnTo>
                    <a:pt x="12" y="220"/>
                  </a:lnTo>
                  <a:lnTo>
                    <a:pt x="12" y="255"/>
                  </a:lnTo>
                  <a:lnTo>
                    <a:pt x="12" y="255"/>
                  </a:lnTo>
                  <a:lnTo>
                    <a:pt x="9" y="622"/>
                  </a:lnTo>
                  <a:lnTo>
                    <a:pt x="5" y="1088"/>
                  </a:lnTo>
                  <a:lnTo>
                    <a:pt x="5" y="1088"/>
                  </a:lnTo>
                  <a:lnTo>
                    <a:pt x="30" y="1088"/>
                  </a:lnTo>
                  <a:lnTo>
                    <a:pt x="30" y="1088"/>
                  </a:lnTo>
                  <a:lnTo>
                    <a:pt x="27" y="622"/>
                  </a:lnTo>
                  <a:lnTo>
                    <a:pt x="23" y="255"/>
                  </a:lnTo>
                  <a:lnTo>
                    <a:pt x="23" y="255"/>
                  </a:lnTo>
                  <a:lnTo>
                    <a:pt x="23" y="220"/>
                  </a:lnTo>
                  <a:lnTo>
                    <a:pt x="23" y="220"/>
                  </a:lnTo>
                  <a:lnTo>
                    <a:pt x="20" y="59"/>
                  </a:lnTo>
                  <a:lnTo>
                    <a:pt x="18" y="15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5" name="Freeform 32">
              <a:extLst>
                <a:ext uri="{FF2B5EF4-FFF2-40B4-BE49-F238E27FC236}">
                  <a16:creationId xmlns:a16="http://schemas.microsoft.com/office/drawing/2014/main" id="{B29D277E-4459-43B4-A104-8278167B398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69509" y="1945009"/>
              <a:ext cx="67966" cy="4172605"/>
            </a:xfrm>
            <a:custGeom>
              <a:avLst/>
              <a:gdLst>
                <a:gd name="T0" fmla="*/ 34 w 34"/>
                <a:gd name="T1" fmla="*/ 2856 h 3718"/>
                <a:gd name="T2" fmla="*/ 0 w 34"/>
                <a:gd name="T3" fmla="*/ 2856 h 3718"/>
                <a:gd name="T4" fmla="*/ 4 w 34"/>
                <a:gd name="T5" fmla="*/ 3409 h 3718"/>
                <a:gd name="T6" fmla="*/ 13 w 34"/>
                <a:gd name="T7" fmla="*/ 3682 h 3718"/>
                <a:gd name="T8" fmla="*/ 14 w 34"/>
                <a:gd name="T9" fmla="*/ 3708 h 3718"/>
                <a:gd name="T10" fmla="*/ 18 w 34"/>
                <a:gd name="T11" fmla="*/ 3718 h 3718"/>
                <a:gd name="T12" fmla="*/ 18 w 34"/>
                <a:gd name="T13" fmla="*/ 3718 h 3718"/>
                <a:gd name="T14" fmla="*/ 19 w 34"/>
                <a:gd name="T15" fmla="*/ 3715 h 3718"/>
                <a:gd name="T16" fmla="*/ 23 w 34"/>
                <a:gd name="T17" fmla="*/ 3682 h 3718"/>
                <a:gd name="T18" fmla="*/ 27 w 34"/>
                <a:gd name="T19" fmla="*/ 3580 h 3718"/>
                <a:gd name="T20" fmla="*/ 32 w 34"/>
                <a:gd name="T21" fmla="*/ 3168 h 3718"/>
                <a:gd name="T22" fmla="*/ 34 w 34"/>
                <a:gd name="T23" fmla="*/ 1988 h 3718"/>
                <a:gd name="T24" fmla="*/ 1 w 34"/>
                <a:gd name="T25" fmla="*/ 1988 h 3718"/>
                <a:gd name="T26" fmla="*/ 0 w 34"/>
                <a:gd name="T27" fmla="*/ 2687 h 3718"/>
                <a:gd name="T28" fmla="*/ 0 w 34"/>
                <a:gd name="T29" fmla="*/ 2827 h 3718"/>
                <a:gd name="T30" fmla="*/ 34 w 34"/>
                <a:gd name="T31" fmla="*/ 2827 h 3718"/>
                <a:gd name="T32" fmla="*/ 34 w 34"/>
                <a:gd name="T33" fmla="*/ 2687 h 3718"/>
                <a:gd name="T34" fmla="*/ 34 w 34"/>
                <a:gd name="T35" fmla="*/ 1988 h 3718"/>
                <a:gd name="T36" fmla="*/ 29 w 34"/>
                <a:gd name="T37" fmla="*/ 1120 h 3718"/>
                <a:gd name="T38" fmla="*/ 4 w 34"/>
                <a:gd name="T39" fmla="*/ 1120 h 3718"/>
                <a:gd name="T40" fmla="*/ 1 w 34"/>
                <a:gd name="T41" fmla="*/ 1958 h 3718"/>
                <a:gd name="T42" fmla="*/ 34 w 34"/>
                <a:gd name="T43" fmla="*/ 1958 h 3718"/>
                <a:gd name="T44" fmla="*/ 18 w 34"/>
                <a:gd name="T45" fmla="*/ 0 h 3718"/>
                <a:gd name="T46" fmla="*/ 16 w 34"/>
                <a:gd name="T47" fmla="*/ 15 h 3718"/>
                <a:gd name="T48" fmla="*/ 11 w 34"/>
                <a:gd name="T49" fmla="*/ 222 h 3718"/>
                <a:gd name="T50" fmla="*/ 11 w 34"/>
                <a:gd name="T51" fmla="*/ 251 h 3718"/>
                <a:gd name="T52" fmla="*/ 8 w 34"/>
                <a:gd name="T53" fmla="*/ 622 h 3718"/>
                <a:gd name="T54" fmla="*/ 4 w 34"/>
                <a:gd name="T55" fmla="*/ 1090 h 3718"/>
                <a:gd name="T56" fmla="*/ 29 w 34"/>
                <a:gd name="T57" fmla="*/ 1090 h 3718"/>
                <a:gd name="T58" fmla="*/ 23 w 34"/>
                <a:gd name="T59" fmla="*/ 251 h 3718"/>
                <a:gd name="T60" fmla="*/ 23 w 34"/>
                <a:gd name="T61" fmla="*/ 222 h 3718"/>
                <a:gd name="T62" fmla="*/ 21 w 34"/>
                <a:gd name="T63" fmla="*/ 59 h 3718"/>
                <a:gd name="T64" fmla="*/ 18 w 34"/>
                <a:gd name="T65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4" h="3718">
                  <a:moveTo>
                    <a:pt x="34" y="2856"/>
                  </a:moveTo>
                  <a:lnTo>
                    <a:pt x="34" y="2856"/>
                  </a:lnTo>
                  <a:lnTo>
                    <a:pt x="0" y="2856"/>
                  </a:lnTo>
                  <a:lnTo>
                    <a:pt x="0" y="2856"/>
                  </a:lnTo>
                  <a:lnTo>
                    <a:pt x="1" y="3168"/>
                  </a:lnTo>
                  <a:lnTo>
                    <a:pt x="4" y="3409"/>
                  </a:lnTo>
                  <a:lnTo>
                    <a:pt x="8" y="3580"/>
                  </a:lnTo>
                  <a:lnTo>
                    <a:pt x="13" y="3682"/>
                  </a:lnTo>
                  <a:lnTo>
                    <a:pt x="13" y="3682"/>
                  </a:lnTo>
                  <a:lnTo>
                    <a:pt x="14" y="3708"/>
                  </a:lnTo>
                  <a:lnTo>
                    <a:pt x="16" y="3715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9" y="3715"/>
                  </a:lnTo>
                  <a:lnTo>
                    <a:pt x="19" y="3708"/>
                  </a:lnTo>
                  <a:lnTo>
                    <a:pt x="23" y="3682"/>
                  </a:lnTo>
                  <a:lnTo>
                    <a:pt x="23" y="3682"/>
                  </a:lnTo>
                  <a:lnTo>
                    <a:pt x="27" y="3580"/>
                  </a:lnTo>
                  <a:lnTo>
                    <a:pt x="31" y="3409"/>
                  </a:lnTo>
                  <a:lnTo>
                    <a:pt x="32" y="3168"/>
                  </a:lnTo>
                  <a:lnTo>
                    <a:pt x="34" y="2856"/>
                  </a:lnTo>
                  <a:close/>
                  <a:moveTo>
                    <a:pt x="34" y="1988"/>
                  </a:moveTo>
                  <a:lnTo>
                    <a:pt x="34" y="1988"/>
                  </a:lnTo>
                  <a:lnTo>
                    <a:pt x="1" y="1988"/>
                  </a:lnTo>
                  <a:lnTo>
                    <a:pt x="1" y="1988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7"/>
                  </a:lnTo>
                  <a:lnTo>
                    <a:pt x="0" y="2827"/>
                  </a:lnTo>
                  <a:lnTo>
                    <a:pt x="34" y="2827"/>
                  </a:lnTo>
                  <a:lnTo>
                    <a:pt x="34" y="2827"/>
                  </a:lnTo>
                  <a:lnTo>
                    <a:pt x="34" y="2687"/>
                  </a:lnTo>
                  <a:lnTo>
                    <a:pt x="34" y="2687"/>
                  </a:lnTo>
                  <a:lnTo>
                    <a:pt x="34" y="1988"/>
                  </a:lnTo>
                  <a:close/>
                  <a:moveTo>
                    <a:pt x="29" y="1120"/>
                  </a:moveTo>
                  <a:lnTo>
                    <a:pt x="29" y="1120"/>
                  </a:lnTo>
                  <a:lnTo>
                    <a:pt x="4" y="1120"/>
                  </a:lnTo>
                  <a:lnTo>
                    <a:pt x="4" y="1120"/>
                  </a:lnTo>
                  <a:lnTo>
                    <a:pt x="1" y="1958"/>
                  </a:lnTo>
                  <a:lnTo>
                    <a:pt x="1" y="1958"/>
                  </a:lnTo>
                  <a:lnTo>
                    <a:pt x="34" y="1958"/>
                  </a:lnTo>
                  <a:lnTo>
                    <a:pt x="34" y="1958"/>
                  </a:lnTo>
                  <a:lnTo>
                    <a:pt x="29" y="1120"/>
                  </a:lnTo>
                  <a:close/>
                  <a:moveTo>
                    <a:pt x="18" y="0"/>
                  </a:moveTo>
                  <a:lnTo>
                    <a:pt x="18" y="0"/>
                  </a:lnTo>
                  <a:lnTo>
                    <a:pt x="16" y="15"/>
                  </a:lnTo>
                  <a:lnTo>
                    <a:pt x="14" y="59"/>
                  </a:lnTo>
                  <a:lnTo>
                    <a:pt x="11" y="222"/>
                  </a:lnTo>
                  <a:lnTo>
                    <a:pt x="11" y="222"/>
                  </a:lnTo>
                  <a:lnTo>
                    <a:pt x="11" y="251"/>
                  </a:lnTo>
                  <a:lnTo>
                    <a:pt x="11" y="251"/>
                  </a:lnTo>
                  <a:lnTo>
                    <a:pt x="8" y="622"/>
                  </a:lnTo>
                  <a:lnTo>
                    <a:pt x="4" y="1090"/>
                  </a:lnTo>
                  <a:lnTo>
                    <a:pt x="4" y="1090"/>
                  </a:lnTo>
                  <a:lnTo>
                    <a:pt x="29" y="1090"/>
                  </a:lnTo>
                  <a:lnTo>
                    <a:pt x="29" y="1090"/>
                  </a:lnTo>
                  <a:lnTo>
                    <a:pt x="27" y="622"/>
                  </a:lnTo>
                  <a:lnTo>
                    <a:pt x="23" y="251"/>
                  </a:lnTo>
                  <a:lnTo>
                    <a:pt x="23" y="251"/>
                  </a:lnTo>
                  <a:lnTo>
                    <a:pt x="23" y="222"/>
                  </a:lnTo>
                  <a:lnTo>
                    <a:pt x="23" y="222"/>
                  </a:lnTo>
                  <a:lnTo>
                    <a:pt x="21" y="59"/>
                  </a:lnTo>
                  <a:lnTo>
                    <a:pt x="19" y="15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6" name="Freeform 37">
              <a:extLst>
                <a:ext uri="{FF2B5EF4-FFF2-40B4-BE49-F238E27FC236}">
                  <a16:creationId xmlns:a16="http://schemas.microsoft.com/office/drawing/2014/main" id="{2761533B-C1A3-02E4-991E-5F0AB03BC5E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124692" y="1945009"/>
              <a:ext cx="69967" cy="4172605"/>
            </a:xfrm>
            <a:custGeom>
              <a:avLst/>
              <a:gdLst>
                <a:gd name="T0" fmla="*/ 35 w 35"/>
                <a:gd name="T1" fmla="*/ 2853 h 3718"/>
                <a:gd name="T2" fmla="*/ 0 w 35"/>
                <a:gd name="T3" fmla="*/ 2853 h 3718"/>
                <a:gd name="T4" fmla="*/ 4 w 35"/>
                <a:gd name="T5" fmla="*/ 3416 h 3718"/>
                <a:gd name="T6" fmla="*/ 10 w 35"/>
                <a:gd name="T7" fmla="*/ 3647 h 3718"/>
                <a:gd name="T8" fmla="*/ 12 w 35"/>
                <a:gd name="T9" fmla="*/ 3688 h 3718"/>
                <a:gd name="T10" fmla="*/ 17 w 35"/>
                <a:gd name="T11" fmla="*/ 3715 h 3718"/>
                <a:gd name="T12" fmla="*/ 17 w 35"/>
                <a:gd name="T13" fmla="*/ 3718 h 3718"/>
                <a:gd name="T14" fmla="*/ 17 w 35"/>
                <a:gd name="T15" fmla="*/ 3718 h 3718"/>
                <a:gd name="T16" fmla="*/ 20 w 35"/>
                <a:gd name="T17" fmla="*/ 3710 h 3718"/>
                <a:gd name="T18" fmla="*/ 22 w 35"/>
                <a:gd name="T19" fmla="*/ 3688 h 3718"/>
                <a:gd name="T20" fmla="*/ 27 w 35"/>
                <a:gd name="T21" fmla="*/ 3588 h 3718"/>
                <a:gd name="T22" fmla="*/ 33 w 35"/>
                <a:gd name="T23" fmla="*/ 3171 h 3718"/>
                <a:gd name="T24" fmla="*/ 33 w 35"/>
                <a:gd name="T25" fmla="*/ 1985 h 3718"/>
                <a:gd name="T26" fmla="*/ 2 w 35"/>
                <a:gd name="T27" fmla="*/ 1985 h 3718"/>
                <a:gd name="T28" fmla="*/ 0 w 35"/>
                <a:gd name="T29" fmla="*/ 2687 h 3718"/>
                <a:gd name="T30" fmla="*/ 0 w 35"/>
                <a:gd name="T31" fmla="*/ 2828 h 3718"/>
                <a:gd name="T32" fmla="*/ 35 w 35"/>
                <a:gd name="T33" fmla="*/ 2830 h 3718"/>
                <a:gd name="T34" fmla="*/ 35 w 35"/>
                <a:gd name="T35" fmla="*/ 2687 h 3718"/>
                <a:gd name="T36" fmla="*/ 33 w 35"/>
                <a:gd name="T37" fmla="*/ 1985 h 3718"/>
                <a:gd name="T38" fmla="*/ 30 w 35"/>
                <a:gd name="T39" fmla="*/ 1116 h 3718"/>
                <a:gd name="T40" fmla="*/ 5 w 35"/>
                <a:gd name="T41" fmla="*/ 1116 h 3718"/>
                <a:gd name="T42" fmla="*/ 2 w 35"/>
                <a:gd name="T43" fmla="*/ 1962 h 3718"/>
                <a:gd name="T44" fmla="*/ 33 w 35"/>
                <a:gd name="T45" fmla="*/ 1962 h 3718"/>
                <a:gd name="T46" fmla="*/ 17 w 35"/>
                <a:gd name="T47" fmla="*/ 0 h 3718"/>
                <a:gd name="T48" fmla="*/ 15 w 35"/>
                <a:gd name="T49" fmla="*/ 17 h 3718"/>
                <a:gd name="T50" fmla="*/ 12 w 35"/>
                <a:gd name="T51" fmla="*/ 225 h 3718"/>
                <a:gd name="T52" fmla="*/ 12 w 35"/>
                <a:gd name="T53" fmla="*/ 248 h 3718"/>
                <a:gd name="T54" fmla="*/ 9 w 35"/>
                <a:gd name="T55" fmla="*/ 621 h 3718"/>
                <a:gd name="T56" fmla="*/ 5 w 35"/>
                <a:gd name="T57" fmla="*/ 1093 h 3718"/>
                <a:gd name="T58" fmla="*/ 30 w 35"/>
                <a:gd name="T59" fmla="*/ 1093 h 3718"/>
                <a:gd name="T60" fmla="*/ 23 w 35"/>
                <a:gd name="T61" fmla="*/ 248 h 3718"/>
                <a:gd name="T62" fmla="*/ 23 w 35"/>
                <a:gd name="T63" fmla="*/ 225 h 3718"/>
                <a:gd name="T64" fmla="*/ 20 w 35"/>
                <a:gd name="T65" fmla="*/ 61 h 3718"/>
                <a:gd name="T66" fmla="*/ 17 w 35"/>
                <a:gd name="T67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5" h="3718">
                  <a:moveTo>
                    <a:pt x="35" y="2853"/>
                  </a:moveTo>
                  <a:lnTo>
                    <a:pt x="35" y="2853"/>
                  </a:lnTo>
                  <a:lnTo>
                    <a:pt x="0" y="2853"/>
                  </a:lnTo>
                  <a:lnTo>
                    <a:pt x="0" y="2853"/>
                  </a:lnTo>
                  <a:lnTo>
                    <a:pt x="2" y="3171"/>
                  </a:lnTo>
                  <a:lnTo>
                    <a:pt x="4" y="3416"/>
                  </a:lnTo>
                  <a:lnTo>
                    <a:pt x="9" y="3588"/>
                  </a:lnTo>
                  <a:lnTo>
                    <a:pt x="10" y="3647"/>
                  </a:lnTo>
                  <a:lnTo>
                    <a:pt x="12" y="3688"/>
                  </a:lnTo>
                  <a:lnTo>
                    <a:pt x="12" y="3688"/>
                  </a:lnTo>
                  <a:lnTo>
                    <a:pt x="15" y="3710"/>
                  </a:lnTo>
                  <a:lnTo>
                    <a:pt x="17" y="3715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8" y="3715"/>
                  </a:lnTo>
                  <a:lnTo>
                    <a:pt x="20" y="3710"/>
                  </a:lnTo>
                  <a:lnTo>
                    <a:pt x="22" y="3688"/>
                  </a:lnTo>
                  <a:lnTo>
                    <a:pt x="22" y="3688"/>
                  </a:lnTo>
                  <a:lnTo>
                    <a:pt x="25" y="3647"/>
                  </a:lnTo>
                  <a:lnTo>
                    <a:pt x="27" y="3588"/>
                  </a:lnTo>
                  <a:lnTo>
                    <a:pt x="30" y="3417"/>
                  </a:lnTo>
                  <a:lnTo>
                    <a:pt x="33" y="3171"/>
                  </a:lnTo>
                  <a:lnTo>
                    <a:pt x="35" y="2853"/>
                  </a:lnTo>
                  <a:close/>
                  <a:moveTo>
                    <a:pt x="33" y="1985"/>
                  </a:moveTo>
                  <a:lnTo>
                    <a:pt x="33" y="1985"/>
                  </a:lnTo>
                  <a:lnTo>
                    <a:pt x="2" y="1985"/>
                  </a:lnTo>
                  <a:lnTo>
                    <a:pt x="2" y="1985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8"/>
                  </a:lnTo>
                  <a:lnTo>
                    <a:pt x="0" y="2828"/>
                  </a:lnTo>
                  <a:lnTo>
                    <a:pt x="35" y="2830"/>
                  </a:lnTo>
                  <a:lnTo>
                    <a:pt x="35" y="2830"/>
                  </a:lnTo>
                  <a:lnTo>
                    <a:pt x="35" y="2687"/>
                  </a:lnTo>
                  <a:lnTo>
                    <a:pt x="35" y="2687"/>
                  </a:lnTo>
                  <a:lnTo>
                    <a:pt x="33" y="1985"/>
                  </a:lnTo>
                  <a:close/>
                  <a:moveTo>
                    <a:pt x="30" y="1116"/>
                  </a:moveTo>
                  <a:lnTo>
                    <a:pt x="30" y="1116"/>
                  </a:lnTo>
                  <a:lnTo>
                    <a:pt x="5" y="1116"/>
                  </a:lnTo>
                  <a:lnTo>
                    <a:pt x="5" y="1116"/>
                  </a:lnTo>
                  <a:lnTo>
                    <a:pt x="2" y="1962"/>
                  </a:lnTo>
                  <a:lnTo>
                    <a:pt x="2" y="1962"/>
                  </a:lnTo>
                  <a:lnTo>
                    <a:pt x="33" y="1962"/>
                  </a:lnTo>
                  <a:lnTo>
                    <a:pt x="33" y="1962"/>
                  </a:lnTo>
                  <a:lnTo>
                    <a:pt x="30" y="1116"/>
                  </a:lnTo>
                  <a:close/>
                  <a:moveTo>
                    <a:pt x="17" y="0"/>
                  </a:moveTo>
                  <a:lnTo>
                    <a:pt x="17" y="0"/>
                  </a:lnTo>
                  <a:lnTo>
                    <a:pt x="15" y="17"/>
                  </a:lnTo>
                  <a:lnTo>
                    <a:pt x="15" y="61"/>
                  </a:lnTo>
                  <a:lnTo>
                    <a:pt x="12" y="225"/>
                  </a:lnTo>
                  <a:lnTo>
                    <a:pt x="12" y="225"/>
                  </a:lnTo>
                  <a:lnTo>
                    <a:pt x="12" y="248"/>
                  </a:lnTo>
                  <a:lnTo>
                    <a:pt x="12" y="248"/>
                  </a:lnTo>
                  <a:lnTo>
                    <a:pt x="9" y="621"/>
                  </a:lnTo>
                  <a:lnTo>
                    <a:pt x="5" y="1093"/>
                  </a:lnTo>
                  <a:lnTo>
                    <a:pt x="5" y="1093"/>
                  </a:lnTo>
                  <a:lnTo>
                    <a:pt x="30" y="1093"/>
                  </a:lnTo>
                  <a:lnTo>
                    <a:pt x="30" y="1093"/>
                  </a:lnTo>
                  <a:lnTo>
                    <a:pt x="27" y="621"/>
                  </a:lnTo>
                  <a:lnTo>
                    <a:pt x="23" y="248"/>
                  </a:lnTo>
                  <a:lnTo>
                    <a:pt x="23" y="248"/>
                  </a:lnTo>
                  <a:lnTo>
                    <a:pt x="23" y="225"/>
                  </a:lnTo>
                  <a:lnTo>
                    <a:pt x="23" y="225"/>
                  </a:lnTo>
                  <a:lnTo>
                    <a:pt x="20" y="61"/>
                  </a:lnTo>
                  <a:lnTo>
                    <a:pt x="18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7" name="Freeform 45">
              <a:extLst>
                <a:ext uri="{FF2B5EF4-FFF2-40B4-BE49-F238E27FC236}">
                  <a16:creationId xmlns:a16="http://schemas.microsoft.com/office/drawing/2014/main" id="{9678EBAB-CA3A-D852-4CBE-816ED781C2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777876" y="1953987"/>
              <a:ext cx="69967" cy="4172605"/>
            </a:xfrm>
            <a:custGeom>
              <a:avLst/>
              <a:gdLst>
                <a:gd name="T0" fmla="*/ 35 w 35"/>
                <a:gd name="T1" fmla="*/ 2840 h 3718"/>
                <a:gd name="T2" fmla="*/ 0 w 35"/>
                <a:gd name="T3" fmla="*/ 2840 h 3718"/>
                <a:gd name="T4" fmla="*/ 5 w 35"/>
                <a:gd name="T5" fmla="*/ 3414 h 3718"/>
                <a:gd name="T6" fmla="*/ 12 w 35"/>
                <a:gd name="T7" fmla="*/ 3647 h 3718"/>
                <a:gd name="T8" fmla="*/ 14 w 35"/>
                <a:gd name="T9" fmla="*/ 3688 h 3718"/>
                <a:gd name="T10" fmla="*/ 17 w 35"/>
                <a:gd name="T11" fmla="*/ 3713 h 3718"/>
                <a:gd name="T12" fmla="*/ 19 w 35"/>
                <a:gd name="T13" fmla="*/ 3718 h 3718"/>
                <a:gd name="T14" fmla="*/ 19 w 35"/>
                <a:gd name="T15" fmla="*/ 3718 h 3718"/>
                <a:gd name="T16" fmla="*/ 20 w 35"/>
                <a:gd name="T17" fmla="*/ 3713 h 3718"/>
                <a:gd name="T18" fmla="*/ 23 w 35"/>
                <a:gd name="T19" fmla="*/ 3688 h 3718"/>
                <a:gd name="T20" fmla="*/ 28 w 35"/>
                <a:gd name="T21" fmla="*/ 3588 h 3718"/>
                <a:gd name="T22" fmla="*/ 35 w 35"/>
                <a:gd name="T23" fmla="*/ 3165 h 3718"/>
                <a:gd name="T24" fmla="*/ 35 w 35"/>
                <a:gd name="T25" fmla="*/ 1972 h 3718"/>
                <a:gd name="T26" fmla="*/ 2 w 35"/>
                <a:gd name="T27" fmla="*/ 1972 h 3718"/>
                <a:gd name="T28" fmla="*/ 0 w 35"/>
                <a:gd name="T29" fmla="*/ 2687 h 3718"/>
                <a:gd name="T30" fmla="*/ 0 w 35"/>
                <a:gd name="T31" fmla="*/ 2827 h 3718"/>
                <a:gd name="T32" fmla="*/ 35 w 35"/>
                <a:gd name="T33" fmla="*/ 2827 h 3718"/>
                <a:gd name="T34" fmla="*/ 35 w 35"/>
                <a:gd name="T35" fmla="*/ 2687 h 3718"/>
                <a:gd name="T36" fmla="*/ 35 w 35"/>
                <a:gd name="T37" fmla="*/ 1972 h 3718"/>
                <a:gd name="T38" fmla="*/ 30 w 35"/>
                <a:gd name="T39" fmla="*/ 1103 h 3718"/>
                <a:gd name="T40" fmla="*/ 5 w 35"/>
                <a:gd name="T41" fmla="*/ 1103 h 3718"/>
                <a:gd name="T42" fmla="*/ 2 w 35"/>
                <a:gd name="T43" fmla="*/ 1958 h 3718"/>
                <a:gd name="T44" fmla="*/ 35 w 35"/>
                <a:gd name="T45" fmla="*/ 1958 h 3718"/>
                <a:gd name="T46" fmla="*/ 19 w 35"/>
                <a:gd name="T47" fmla="*/ 0 h 3718"/>
                <a:gd name="T48" fmla="*/ 17 w 35"/>
                <a:gd name="T49" fmla="*/ 15 h 3718"/>
                <a:gd name="T50" fmla="*/ 12 w 35"/>
                <a:gd name="T51" fmla="*/ 222 h 3718"/>
                <a:gd name="T52" fmla="*/ 12 w 35"/>
                <a:gd name="T53" fmla="*/ 235 h 3718"/>
                <a:gd name="T54" fmla="*/ 9 w 35"/>
                <a:gd name="T55" fmla="*/ 611 h 3718"/>
                <a:gd name="T56" fmla="*/ 5 w 35"/>
                <a:gd name="T57" fmla="*/ 1090 h 3718"/>
                <a:gd name="T58" fmla="*/ 30 w 35"/>
                <a:gd name="T59" fmla="*/ 1090 h 3718"/>
                <a:gd name="T60" fmla="*/ 23 w 35"/>
                <a:gd name="T61" fmla="*/ 235 h 3718"/>
                <a:gd name="T62" fmla="*/ 23 w 35"/>
                <a:gd name="T63" fmla="*/ 222 h 3718"/>
                <a:gd name="T64" fmla="*/ 22 w 35"/>
                <a:gd name="T65" fmla="*/ 59 h 3718"/>
                <a:gd name="T66" fmla="*/ 19 w 35"/>
                <a:gd name="T67" fmla="*/ 0 h 3718"/>
                <a:gd name="T68" fmla="*/ 19 w 35"/>
                <a:gd name="T69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5" h="3718">
                  <a:moveTo>
                    <a:pt x="35" y="2840"/>
                  </a:moveTo>
                  <a:lnTo>
                    <a:pt x="35" y="2840"/>
                  </a:lnTo>
                  <a:lnTo>
                    <a:pt x="0" y="2840"/>
                  </a:lnTo>
                  <a:lnTo>
                    <a:pt x="0" y="2840"/>
                  </a:lnTo>
                  <a:lnTo>
                    <a:pt x="2" y="3165"/>
                  </a:lnTo>
                  <a:lnTo>
                    <a:pt x="5" y="3414"/>
                  </a:lnTo>
                  <a:lnTo>
                    <a:pt x="9" y="3588"/>
                  </a:lnTo>
                  <a:lnTo>
                    <a:pt x="12" y="3647"/>
                  </a:lnTo>
                  <a:lnTo>
                    <a:pt x="14" y="3688"/>
                  </a:lnTo>
                  <a:lnTo>
                    <a:pt x="14" y="3688"/>
                  </a:lnTo>
                  <a:lnTo>
                    <a:pt x="17" y="3713"/>
                  </a:lnTo>
                  <a:lnTo>
                    <a:pt x="17" y="3713"/>
                  </a:lnTo>
                  <a:lnTo>
                    <a:pt x="19" y="3718"/>
                  </a:lnTo>
                  <a:lnTo>
                    <a:pt x="19" y="3718"/>
                  </a:lnTo>
                  <a:lnTo>
                    <a:pt x="19" y="3718"/>
                  </a:lnTo>
                  <a:lnTo>
                    <a:pt x="19" y="3718"/>
                  </a:lnTo>
                  <a:lnTo>
                    <a:pt x="20" y="3713"/>
                  </a:lnTo>
                  <a:lnTo>
                    <a:pt x="20" y="3713"/>
                  </a:lnTo>
                  <a:lnTo>
                    <a:pt x="23" y="3688"/>
                  </a:lnTo>
                  <a:lnTo>
                    <a:pt x="23" y="3688"/>
                  </a:lnTo>
                  <a:lnTo>
                    <a:pt x="25" y="3647"/>
                  </a:lnTo>
                  <a:lnTo>
                    <a:pt x="28" y="3588"/>
                  </a:lnTo>
                  <a:lnTo>
                    <a:pt x="32" y="3414"/>
                  </a:lnTo>
                  <a:lnTo>
                    <a:pt x="35" y="3165"/>
                  </a:lnTo>
                  <a:lnTo>
                    <a:pt x="35" y="2840"/>
                  </a:lnTo>
                  <a:close/>
                  <a:moveTo>
                    <a:pt x="35" y="1972"/>
                  </a:moveTo>
                  <a:lnTo>
                    <a:pt x="35" y="1972"/>
                  </a:lnTo>
                  <a:lnTo>
                    <a:pt x="2" y="1972"/>
                  </a:lnTo>
                  <a:lnTo>
                    <a:pt x="2" y="1972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7"/>
                  </a:lnTo>
                  <a:lnTo>
                    <a:pt x="0" y="2827"/>
                  </a:lnTo>
                  <a:lnTo>
                    <a:pt x="35" y="2827"/>
                  </a:lnTo>
                  <a:lnTo>
                    <a:pt x="35" y="2827"/>
                  </a:lnTo>
                  <a:lnTo>
                    <a:pt x="35" y="2687"/>
                  </a:lnTo>
                  <a:lnTo>
                    <a:pt x="35" y="2687"/>
                  </a:lnTo>
                  <a:lnTo>
                    <a:pt x="35" y="1972"/>
                  </a:lnTo>
                  <a:close/>
                  <a:moveTo>
                    <a:pt x="30" y="1103"/>
                  </a:moveTo>
                  <a:lnTo>
                    <a:pt x="30" y="1103"/>
                  </a:lnTo>
                  <a:lnTo>
                    <a:pt x="5" y="1103"/>
                  </a:lnTo>
                  <a:lnTo>
                    <a:pt x="5" y="1103"/>
                  </a:lnTo>
                  <a:lnTo>
                    <a:pt x="2" y="1958"/>
                  </a:lnTo>
                  <a:lnTo>
                    <a:pt x="2" y="1958"/>
                  </a:lnTo>
                  <a:lnTo>
                    <a:pt x="35" y="1958"/>
                  </a:lnTo>
                  <a:lnTo>
                    <a:pt x="35" y="1958"/>
                  </a:lnTo>
                  <a:lnTo>
                    <a:pt x="30" y="1103"/>
                  </a:lnTo>
                  <a:close/>
                  <a:moveTo>
                    <a:pt x="19" y="0"/>
                  </a:moveTo>
                  <a:lnTo>
                    <a:pt x="19" y="0"/>
                  </a:lnTo>
                  <a:lnTo>
                    <a:pt x="17" y="15"/>
                  </a:lnTo>
                  <a:lnTo>
                    <a:pt x="15" y="59"/>
                  </a:lnTo>
                  <a:lnTo>
                    <a:pt x="12" y="222"/>
                  </a:lnTo>
                  <a:lnTo>
                    <a:pt x="12" y="222"/>
                  </a:lnTo>
                  <a:lnTo>
                    <a:pt x="12" y="235"/>
                  </a:lnTo>
                  <a:lnTo>
                    <a:pt x="12" y="235"/>
                  </a:lnTo>
                  <a:lnTo>
                    <a:pt x="9" y="611"/>
                  </a:lnTo>
                  <a:lnTo>
                    <a:pt x="5" y="1090"/>
                  </a:lnTo>
                  <a:lnTo>
                    <a:pt x="5" y="1090"/>
                  </a:lnTo>
                  <a:lnTo>
                    <a:pt x="30" y="1090"/>
                  </a:lnTo>
                  <a:lnTo>
                    <a:pt x="30" y="1090"/>
                  </a:lnTo>
                  <a:lnTo>
                    <a:pt x="28" y="611"/>
                  </a:lnTo>
                  <a:lnTo>
                    <a:pt x="23" y="235"/>
                  </a:lnTo>
                  <a:lnTo>
                    <a:pt x="23" y="235"/>
                  </a:lnTo>
                  <a:lnTo>
                    <a:pt x="23" y="222"/>
                  </a:lnTo>
                  <a:lnTo>
                    <a:pt x="23" y="222"/>
                  </a:lnTo>
                  <a:lnTo>
                    <a:pt x="22" y="59"/>
                  </a:lnTo>
                  <a:lnTo>
                    <a:pt x="20" y="17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8" name="Freeform 52">
              <a:extLst>
                <a:ext uri="{FF2B5EF4-FFF2-40B4-BE49-F238E27FC236}">
                  <a16:creationId xmlns:a16="http://schemas.microsoft.com/office/drawing/2014/main" id="{6A59D341-3A24-5307-99CB-D6D3F0479FE9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781" y="3164918"/>
              <a:ext cx="8745686" cy="40402"/>
            </a:xfrm>
            <a:custGeom>
              <a:avLst/>
              <a:gdLst>
                <a:gd name="T0" fmla="*/ 1213 w 4375"/>
                <a:gd name="T1" fmla="*/ 0 h 36"/>
                <a:gd name="T2" fmla="*/ 678 w 4375"/>
                <a:gd name="T3" fmla="*/ 1 h 36"/>
                <a:gd name="T4" fmla="*/ 652 w 4375"/>
                <a:gd name="T5" fmla="*/ 1 h 36"/>
                <a:gd name="T6" fmla="*/ 161 w 4375"/>
                <a:gd name="T7" fmla="*/ 8 h 36"/>
                <a:gd name="T8" fmla="*/ 10 w 4375"/>
                <a:gd name="T9" fmla="*/ 15 h 36"/>
                <a:gd name="T10" fmla="*/ 0 w 4375"/>
                <a:gd name="T11" fmla="*/ 18 h 36"/>
                <a:gd name="T12" fmla="*/ 2 w 4375"/>
                <a:gd name="T13" fmla="*/ 19 h 36"/>
                <a:gd name="T14" fmla="*/ 39 w 4375"/>
                <a:gd name="T15" fmla="*/ 23 h 36"/>
                <a:gd name="T16" fmla="*/ 364 w 4375"/>
                <a:gd name="T17" fmla="*/ 31 h 36"/>
                <a:gd name="T18" fmla="*/ 652 w 4375"/>
                <a:gd name="T19" fmla="*/ 34 h 36"/>
                <a:gd name="T20" fmla="*/ 678 w 4375"/>
                <a:gd name="T21" fmla="*/ 34 h 36"/>
                <a:gd name="T22" fmla="*/ 1213 w 4375"/>
                <a:gd name="T23" fmla="*/ 36 h 36"/>
                <a:gd name="T24" fmla="*/ 1480 w 4375"/>
                <a:gd name="T25" fmla="*/ 36 h 36"/>
                <a:gd name="T26" fmla="*/ 1505 w 4375"/>
                <a:gd name="T27" fmla="*/ 34 h 36"/>
                <a:gd name="T28" fmla="*/ 2307 w 4375"/>
                <a:gd name="T29" fmla="*/ 33 h 36"/>
                <a:gd name="T30" fmla="*/ 2332 w 4375"/>
                <a:gd name="T31" fmla="*/ 33 h 36"/>
                <a:gd name="T32" fmla="*/ 3136 w 4375"/>
                <a:gd name="T33" fmla="*/ 29 h 36"/>
                <a:gd name="T34" fmla="*/ 3161 w 4375"/>
                <a:gd name="T35" fmla="*/ 29 h 36"/>
                <a:gd name="T36" fmla="*/ 3963 w 4375"/>
                <a:gd name="T37" fmla="*/ 24 h 36"/>
                <a:gd name="T38" fmla="*/ 3988 w 4375"/>
                <a:gd name="T39" fmla="*/ 24 h 36"/>
                <a:gd name="T40" fmla="*/ 4349 w 4375"/>
                <a:gd name="T41" fmla="*/ 19 h 36"/>
                <a:gd name="T42" fmla="*/ 4375 w 4375"/>
                <a:gd name="T43" fmla="*/ 18 h 36"/>
                <a:gd name="T44" fmla="*/ 4375 w 4375"/>
                <a:gd name="T45" fmla="*/ 18 h 36"/>
                <a:gd name="T46" fmla="*/ 4270 w 4375"/>
                <a:gd name="T47" fmla="*/ 15 h 36"/>
                <a:gd name="T48" fmla="*/ 3988 w 4375"/>
                <a:gd name="T49" fmla="*/ 11 h 36"/>
                <a:gd name="T50" fmla="*/ 3963 w 4375"/>
                <a:gd name="T51" fmla="*/ 11 h 36"/>
                <a:gd name="T52" fmla="*/ 3161 w 4375"/>
                <a:gd name="T53" fmla="*/ 6 h 36"/>
                <a:gd name="T54" fmla="*/ 3136 w 4375"/>
                <a:gd name="T55" fmla="*/ 6 h 36"/>
                <a:gd name="T56" fmla="*/ 2332 w 4375"/>
                <a:gd name="T57" fmla="*/ 3 h 36"/>
                <a:gd name="T58" fmla="*/ 2307 w 4375"/>
                <a:gd name="T59" fmla="*/ 3 h 36"/>
                <a:gd name="T60" fmla="*/ 1505 w 4375"/>
                <a:gd name="T61" fmla="*/ 1 h 36"/>
                <a:gd name="T62" fmla="*/ 1480 w 4375"/>
                <a:gd name="T63" fmla="*/ 1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375" h="36">
                  <a:moveTo>
                    <a:pt x="1213" y="0"/>
                  </a:moveTo>
                  <a:lnTo>
                    <a:pt x="1213" y="0"/>
                  </a:lnTo>
                  <a:lnTo>
                    <a:pt x="678" y="1"/>
                  </a:lnTo>
                  <a:lnTo>
                    <a:pt x="678" y="1"/>
                  </a:lnTo>
                  <a:lnTo>
                    <a:pt x="652" y="1"/>
                  </a:lnTo>
                  <a:lnTo>
                    <a:pt x="652" y="1"/>
                  </a:lnTo>
                  <a:lnTo>
                    <a:pt x="364" y="5"/>
                  </a:lnTo>
                  <a:lnTo>
                    <a:pt x="161" y="8"/>
                  </a:lnTo>
                  <a:lnTo>
                    <a:pt x="39" y="13"/>
                  </a:lnTo>
                  <a:lnTo>
                    <a:pt x="10" y="15"/>
                  </a:lnTo>
                  <a:lnTo>
                    <a:pt x="2" y="1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19"/>
                  </a:lnTo>
                  <a:lnTo>
                    <a:pt x="10" y="21"/>
                  </a:lnTo>
                  <a:lnTo>
                    <a:pt x="39" y="23"/>
                  </a:lnTo>
                  <a:lnTo>
                    <a:pt x="161" y="28"/>
                  </a:lnTo>
                  <a:lnTo>
                    <a:pt x="364" y="31"/>
                  </a:lnTo>
                  <a:lnTo>
                    <a:pt x="652" y="34"/>
                  </a:lnTo>
                  <a:lnTo>
                    <a:pt x="652" y="34"/>
                  </a:lnTo>
                  <a:lnTo>
                    <a:pt x="678" y="34"/>
                  </a:lnTo>
                  <a:lnTo>
                    <a:pt x="678" y="34"/>
                  </a:lnTo>
                  <a:lnTo>
                    <a:pt x="1213" y="36"/>
                  </a:lnTo>
                  <a:lnTo>
                    <a:pt x="1213" y="36"/>
                  </a:lnTo>
                  <a:lnTo>
                    <a:pt x="1480" y="36"/>
                  </a:lnTo>
                  <a:lnTo>
                    <a:pt x="1480" y="36"/>
                  </a:lnTo>
                  <a:lnTo>
                    <a:pt x="1505" y="34"/>
                  </a:lnTo>
                  <a:lnTo>
                    <a:pt x="1505" y="34"/>
                  </a:lnTo>
                  <a:lnTo>
                    <a:pt x="2307" y="33"/>
                  </a:lnTo>
                  <a:lnTo>
                    <a:pt x="2307" y="33"/>
                  </a:lnTo>
                  <a:lnTo>
                    <a:pt x="2332" y="33"/>
                  </a:lnTo>
                  <a:lnTo>
                    <a:pt x="2332" y="33"/>
                  </a:lnTo>
                  <a:lnTo>
                    <a:pt x="3136" y="29"/>
                  </a:lnTo>
                  <a:lnTo>
                    <a:pt x="3136" y="29"/>
                  </a:lnTo>
                  <a:lnTo>
                    <a:pt x="3161" y="29"/>
                  </a:lnTo>
                  <a:lnTo>
                    <a:pt x="3161" y="29"/>
                  </a:lnTo>
                  <a:lnTo>
                    <a:pt x="3963" y="24"/>
                  </a:lnTo>
                  <a:lnTo>
                    <a:pt x="3963" y="24"/>
                  </a:lnTo>
                  <a:lnTo>
                    <a:pt x="3988" y="24"/>
                  </a:lnTo>
                  <a:lnTo>
                    <a:pt x="3988" y="24"/>
                  </a:lnTo>
                  <a:lnTo>
                    <a:pt x="4270" y="21"/>
                  </a:lnTo>
                  <a:lnTo>
                    <a:pt x="4349" y="19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49" y="16"/>
                  </a:lnTo>
                  <a:lnTo>
                    <a:pt x="4270" y="15"/>
                  </a:lnTo>
                  <a:lnTo>
                    <a:pt x="3988" y="11"/>
                  </a:lnTo>
                  <a:lnTo>
                    <a:pt x="3988" y="11"/>
                  </a:lnTo>
                  <a:lnTo>
                    <a:pt x="3963" y="11"/>
                  </a:lnTo>
                  <a:lnTo>
                    <a:pt x="3963" y="11"/>
                  </a:lnTo>
                  <a:lnTo>
                    <a:pt x="3161" y="6"/>
                  </a:lnTo>
                  <a:lnTo>
                    <a:pt x="3161" y="6"/>
                  </a:lnTo>
                  <a:lnTo>
                    <a:pt x="3136" y="6"/>
                  </a:lnTo>
                  <a:lnTo>
                    <a:pt x="3136" y="6"/>
                  </a:lnTo>
                  <a:lnTo>
                    <a:pt x="2332" y="3"/>
                  </a:lnTo>
                  <a:lnTo>
                    <a:pt x="2332" y="3"/>
                  </a:lnTo>
                  <a:lnTo>
                    <a:pt x="2307" y="3"/>
                  </a:lnTo>
                  <a:lnTo>
                    <a:pt x="2307" y="3"/>
                  </a:lnTo>
                  <a:lnTo>
                    <a:pt x="1505" y="1"/>
                  </a:lnTo>
                  <a:lnTo>
                    <a:pt x="1505" y="1"/>
                  </a:lnTo>
                  <a:lnTo>
                    <a:pt x="1480" y="1"/>
                  </a:lnTo>
                  <a:lnTo>
                    <a:pt x="1480" y="1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9" name="Freeform 56">
              <a:extLst>
                <a:ext uri="{FF2B5EF4-FFF2-40B4-BE49-F238E27FC236}">
                  <a16:creationId xmlns:a16="http://schemas.microsoft.com/office/drawing/2014/main" id="{33AAAD14-EE10-BC74-4308-FFB5F88106C4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781" y="4139051"/>
              <a:ext cx="8745686" cy="40402"/>
            </a:xfrm>
            <a:custGeom>
              <a:avLst/>
              <a:gdLst>
                <a:gd name="T0" fmla="*/ 1213 w 4375"/>
                <a:gd name="T1" fmla="*/ 0 h 36"/>
                <a:gd name="T2" fmla="*/ 681 w 4375"/>
                <a:gd name="T3" fmla="*/ 2 h 36"/>
                <a:gd name="T4" fmla="*/ 648 w 4375"/>
                <a:gd name="T5" fmla="*/ 2 h 36"/>
                <a:gd name="T6" fmla="*/ 161 w 4375"/>
                <a:gd name="T7" fmla="*/ 8 h 36"/>
                <a:gd name="T8" fmla="*/ 10 w 4375"/>
                <a:gd name="T9" fmla="*/ 15 h 36"/>
                <a:gd name="T10" fmla="*/ 0 w 4375"/>
                <a:gd name="T11" fmla="*/ 18 h 36"/>
                <a:gd name="T12" fmla="*/ 2 w 4375"/>
                <a:gd name="T13" fmla="*/ 20 h 36"/>
                <a:gd name="T14" fmla="*/ 39 w 4375"/>
                <a:gd name="T15" fmla="*/ 23 h 36"/>
                <a:gd name="T16" fmla="*/ 363 w 4375"/>
                <a:gd name="T17" fmla="*/ 31 h 36"/>
                <a:gd name="T18" fmla="*/ 648 w 4375"/>
                <a:gd name="T19" fmla="*/ 34 h 36"/>
                <a:gd name="T20" fmla="*/ 681 w 4375"/>
                <a:gd name="T21" fmla="*/ 34 h 36"/>
                <a:gd name="T22" fmla="*/ 1213 w 4375"/>
                <a:gd name="T23" fmla="*/ 36 h 36"/>
                <a:gd name="T24" fmla="*/ 1475 w 4375"/>
                <a:gd name="T25" fmla="*/ 34 h 36"/>
                <a:gd name="T26" fmla="*/ 1508 w 4375"/>
                <a:gd name="T27" fmla="*/ 34 h 36"/>
                <a:gd name="T28" fmla="*/ 2304 w 4375"/>
                <a:gd name="T29" fmla="*/ 33 h 36"/>
                <a:gd name="T30" fmla="*/ 2337 w 4375"/>
                <a:gd name="T31" fmla="*/ 33 h 36"/>
                <a:gd name="T32" fmla="*/ 3133 w 4375"/>
                <a:gd name="T33" fmla="*/ 30 h 36"/>
                <a:gd name="T34" fmla="*/ 3164 w 4375"/>
                <a:gd name="T35" fmla="*/ 30 h 36"/>
                <a:gd name="T36" fmla="*/ 3960 w 4375"/>
                <a:gd name="T37" fmla="*/ 25 h 36"/>
                <a:gd name="T38" fmla="*/ 3993 w 4375"/>
                <a:gd name="T39" fmla="*/ 25 h 36"/>
                <a:gd name="T40" fmla="*/ 4349 w 4375"/>
                <a:gd name="T41" fmla="*/ 20 h 36"/>
                <a:gd name="T42" fmla="*/ 4375 w 4375"/>
                <a:gd name="T43" fmla="*/ 18 h 36"/>
                <a:gd name="T44" fmla="*/ 4375 w 4375"/>
                <a:gd name="T45" fmla="*/ 18 h 36"/>
                <a:gd name="T46" fmla="*/ 4272 w 4375"/>
                <a:gd name="T47" fmla="*/ 15 h 36"/>
                <a:gd name="T48" fmla="*/ 3993 w 4375"/>
                <a:gd name="T49" fmla="*/ 11 h 36"/>
                <a:gd name="T50" fmla="*/ 3960 w 4375"/>
                <a:gd name="T51" fmla="*/ 11 h 36"/>
                <a:gd name="T52" fmla="*/ 3164 w 4375"/>
                <a:gd name="T53" fmla="*/ 7 h 36"/>
                <a:gd name="T54" fmla="*/ 3133 w 4375"/>
                <a:gd name="T55" fmla="*/ 7 h 36"/>
                <a:gd name="T56" fmla="*/ 2337 w 4375"/>
                <a:gd name="T57" fmla="*/ 3 h 36"/>
                <a:gd name="T58" fmla="*/ 2304 w 4375"/>
                <a:gd name="T59" fmla="*/ 3 h 36"/>
                <a:gd name="T60" fmla="*/ 1508 w 4375"/>
                <a:gd name="T61" fmla="*/ 0 h 36"/>
                <a:gd name="T62" fmla="*/ 1477 w 4375"/>
                <a:gd name="T6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375" h="36">
                  <a:moveTo>
                    <a:pt x="1213" y="0"/>
                  </a:moveTo>
                  <a:lnTo>
                    <a:pt x="1213" y="0"/>
                  </a:lnTo>
                  <a:lnTo>
                    <a:pt x="681" y="2"/>
                  </a:lnTo>
                  <a:lnTo>
                    <a:pt x="681" y="2"/>
                  </a:lnTo>
                  <a:lnTo>
                    <a:pt x="648" y="2"/>
                  </a:lnTo>
                  <a:lnTo>
                    <a:pt x="648" y="2"/>
                  </a:lnTo>
                  <a:lnTo>
                    <a:pt x="363" y="5"/>
                  </a:lnTo>
                  <a:lnTo>
                    <a:pt x="161" y="8"/>
                  </a:lnTo>
                  <a:lnTo>
                    <a:pt x="39" y="13"/>
                  </a:lnTo>
                  <a:lnTo>
                    <a:pt x="10" y="15"/>
                  </a:lnTo>
                  <a:lnTo>
                    <a:pt x="2" y="1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10" y="21"/>
                  </a:lnTo>
                  <a:lnTo>
                    <a:pt x="39" y="23"/>
                  </a:lnTo>
                  <a:lnTo>
                    <a:pt x="161" y="28"/>
                  </a:lnTo>
                  <a:lnTo>
                    <a:pt x="363" y="31"/>
                  </a:lnTo>
                  <a:lnTo>
                    <a:pt x="648" y="34"/>
                  </a:lnTo>
                  <a:lnTo>
                    <a:pt x="648" y="34"/>
                  </a:lnTo>
                  <a:lnTo>
                    <a:pt x="681" y="34"/>
                  </a:lnTo>
                  <a:lnTo>
                    <a:pt x="681" y="34"/>
                  </a:lnTo>
                  <a:lnTo>
                    <a:pt x="1213" y="36"/>
                  </a:lnTo>
                  <a:lnTo>
                    <a:pt x="1213" y="36"/>
                  </a:lnTo>
                  <a:lnTo>
                    <a:pt x="1475" y="34"/>
                  </a:lnTo>
                  <a:lnTo>
                    <a:pt x="1475" y="34"/>
                  </a:lnTo>
                  <a:lnTo>
                    <a:pt x="1508" y="34"/>
                  </a:lnTo>
                  <a:lnTo>
                    <a:pt x="1508" y="34"/>
                  </a:lnTo>
                  <a:lnTo>
                    <a:pt x="2304" y="33"/>
                  </a:lnTo>
                  <a:lnTo>
                    <a:pt x="2304" y="33"/>
                  </a:lnTo>
                  <a:lnTo>
                    <a:pt x="2337" y="33"/>
                  </a:lnTo>
                  <a:lnTo>
                    <a:pt x="2337" y="33"/>
                  </a:lnTo>
                  <a:lnTo>
                    <a:pt x="3133" y="30"/>
                  </a:lnTo>
                  <a:lnTo>
                    <a:pt x="3133" y="30"/>
                  </a:lnTo>
                  <a:lnTo>
                    <a:pt x="3164" y="30"/>
                  </a:lnTo>
                  <a:lnTo>
                    <a:pt x="3164" y="30"/>
                  </a:lnTo>
                  <a:lnTo>
                    <a:pt x="3960" y="25"/>
                  </a:lnTo>
                  <a:lnTo>
                    <a:pt x="3960" y="25"/>
                  </a:lnTo>
                  <a:lnTo>
                    <a:pt x="3993" y="25"/>
                  </a:lnTo>
                  <a:lnTo>
                    <a:pt x="3993" y="25"/>
                  </a:lnTo>
                  <a:lnTo>
                    <a:pt x="4272" y="21"/>
                  </a:lnTo>
                  <a:lnTo>
                    <a:pt x="4349" y="20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49" y="16"/>
                  </a:lnTo>
                  <a:lnTo>
                    <a:pt x="4272" y="15"/>
                  </a:lnTo>
                  <a:lnTo>
                    <a:pt x="3993" y="11"/>
                  </a:lnTo>
                  <a:lnTo>
                    <a:pt x="3993" y="11"/>
                  </a:lnTo>
                  <a:lnTo>
                    <a:pt x="3960" y="11"/>
                  </a:lnTo>
                  <a:lnTo>
                    <a:pt x="3960" y="11"/>
                  </a:lnTo>
                  <a:lnTo>
                    <a:pt x="3164" y="7"/>
                  </a:lnTo>
                  <a:lnTo>
                    <a:pt x="3164" y="7"/>
                  </a:lnTo>
                  <a:lnTo>
                    <a:pt x="3133" y="7"/>
                  </a:lnTo>
                  <a:lnTo>
                    <a:pt x="3133" y="7"/>
                  </a:lnTo>
                  <a:lnTo>
                    <a:pt x="2337" y="3"/>
                  </a:lnTo>
                  <a:lnTo>
                    <a:pt x="2337" y="3"/>
                  </a:lnTo>
                  <a:lnTo>
                    <a:pt x="2304" y="3"/>
                  </a:lnTo>
                  <a:lnTo>
                    <a:pt x="2304" y="3"/>
                  </a:lnTo>
                  <a:lnTo>
                    <a:pt x="1508" y="0"/>
                  </a:lnTo>
                  <a:lnTo>
                    <a:pt x="1508" y="0"/>
                  </a:lnTo>
                  <a:lnTo>
                    <a:pt x="1477" y="0"/>
                  </a:lnTo>
                  <a:lnTo>
                    <a:pt x="1477" y="0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0" name="Freeform 60">
              <a:extLst>
                <a:ext uri="{FF2B5EF4-FFF2-40B4-BE49-F238E27FC236}">
                  <a16:creationId xmlns:a16="http://schemas.microsoft.com/office/drawing/2014/main" id="{5D19FD76-AE5D-4F3A-6EEB-C399CC3A1C23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781" y="5113182"/>
              <a:ext cx="8745686" cy="40402"/>
            </a:xfrm>
            <a:custGeom>
              <a:avLst/>
              <a:gdLst>
                <a:gd name="T0" fmla="*/ 1213 w 4375"/>
                <a:gd name="T1" fmla="*/ 0 h 36"/>
                <a:gd name="T2" fmla="*/ 681 w 4375"/>
                <a:gd name="T3" fmla="*/ 2 h 36"/>
                <a:gd name="T4" fmla="*/ 647 w 4375"/>
                <a:gd name="T5" fmla="*/ 2 h 36"/>
                <a:gd name="T6" fmla="*/ 159 w 4375"/>
                <a:gd name="T7" fmla="*/ 8 h 36"/>
                <a:gd name="T8" fmla="*/ 10 w 4375"/>
                <a:gd name="T9" fmla="*/ 15 h 36"/>
                <a:gd name="T10" fmla="*/ 0 w 4375"/>
                <a:gd name="T11" fmla="*/ 18 h 36"/>
                <a:gd name="T12" fmla="*/ 2 w 4375"/>
                <a:gd name="T13" fmla="*/ 20 h 36"/>
                <a:gd name="T14" fmla="*/ 39 w 4375"/>
                <a:gd name="T15" fmla="*/ 23 h 36"/>
                <a:gd name="T16" fmla="*/ 363 w 4375"/>
                <a:gd name="T17" fmla="*/ 31 h 36"/>
                <a:gd name="T18" fmla="*/ 647 w 4375"/>
                <a:gd name="T19" fmla="*/ 35 h 36"/>
                <a:gd name="T20" fmla="*/ 681 w 4375"/>
                <a:gd name="T21" fmla="*/ 35 h 36"/>
                <a:gd name="T22" fmla="*/ 1213 w 4375"/>
                <a:gd name="T23" fmla="*/ 36 h 36"/>
                <a:gd name="T24" fmla="*/ 1475 w 4375"/>
                <a:gd name="T25" fmla="*/ 35 h 36"/>
                <a:gd name="T26" fmla="*/ 1510 w 4375"/>
                <a:gd name="T27" fmla="*/ 35 h 36"/>
                <a:gd name="T28" fmla="*/ 2303 w 4375"/>
                <a:gd name="T29" fmla="*/ 33 h 36"/>
                <a:gd name="T30" fmla="*/ 2337 w 4375"/>
                <a:gd name="T31" fmla="*/ 33 h 36"/>
                <a:gd name="T32" fmla="*/ 3131 w 4375"/>
                <a:gd name="T33" fmla="*/ 30 h 36"/>
                <a:gd name="T34" fmla="*/ 3166 w 4375"/>
                <a:gd name="T35" fmla="*/ 30 h 36"/>
                <a:gd name="T36" fmla="*/ 3958 w 4375"/>
                <a:gd name="T37" fmla="*/ 25 h 36"/>
                <a:gd name="T38" fmla="*/ 3993 w 4375"/>
                <a:gd name="T39" fmla="*/ 25 h 36"/>
                <a:gd name="T40" fmla="*/ 4349 w 4375"/>
                <a:gd name="T41" fmla="*/ 20 h 36"/>
                <a:gd name="T42" fmla="*/ 4375 w 4375"/>
                <a:gd name="T43" fmla="*/ 18 h 36"/>
                <a:gd name="T44" fmla="*/ 4375 w 4375"/>
                <a:gd name="T45" fmla="*/ 18 h 36"/>
                <a:gd name="T46" fmla="*/ 4272 w 4375"/>
                <a:gd name="T47" fmla="*/ 15 h 36"/>
                <a:gd name="T48" fmla="*/ 3993 w 4375"/>
                <a:gd name="T49" fmla="*/ 12 h 36"/>
                <a:gd name="T50" fmla="*/ 3958 w 4375"/>
                <a:gd name="T51" fmla="*/ 12 h 36"/>
                <a:gd name="T52" fmla="*/ 3166 w 4375"/>
                <a:gd name="T53" fmla="*/ 7 h 36"/>
                <a:gd name="T54" fmla="*/ 3131 w 4375"/>
                <a:gd name="T55" fmla="*/ 5 h 36"/>
                <a:gd name="T56" fmla="*/ 2337 w 4375"/>
                <a:gd name="T57" fmla="*/ 4 h 36"/>
                <a:gd name="T58" fmla="*/ 2303 w 4375"/>
                <a:gd name="T59" fmla="*/ 4 h 36"/>
                <a:gd name="T60" fmla="*/ 1510 w 4375"/>
                <a:gd name="T61" fmla="*/ 0 h 36"/>
                <a:gd name="T62" fmla="*/ 1475 w 4375"/>
                <a:gd name="T6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375" h="36">
                  <a:moveTo>
                    <a:pt x="1213" y="0"/>
                  </a:moveTo>
                  <a:lnTo>
                    <a:pt x="1213" y="0"/>
                  </a:lnTo>
                  <a:lnTo>
                    <a:pt x="681" y="2"/>
                  </a:lnTo>
                  <a:lnTo>
                    <a:pt x="681" y="2"/>
                  </a:lnTo>
                  <a:lnTo>
                    <a:pt x="647" y="2"/>
                  </a:lnTo>
                  <a:lnTo>
                    <a:pt x="647" y="2"/>
                  </a:lnTo>
                  <a:lnTo>
                    <a:pt x="363" y="5"/>
                  </a:lnTo>
                  <a:lnTo>
                    <a:pt x="159" y="8"/>
                  </a:lnTo>
                  <a:lnTo>
                    <a:pt x="39" y="13"/>
                  </a:lnTo>
                  <a:lnTo>
                    <a:pt x="10" y="15"/>
                  </a:lnTo>
                  <a:lnTo>
                    <a:pt x="2" y="17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10" y="20"/>
                  </a:lnTo>
                  <a:lnTo>
                    <a:pt x="39" y="23"/>
                  </a:lnTo>
                  <a:lnTo>
                    <a:pt x="159" y="28"/>
                  </a:lnTo>
                  <a:lnTo>
                    <a:pt x="363" y="31"/>
                  </a:lnTo>
                  <a:lnTo>
                    <a:pt x="647" y="35"/>
                  </a:lnTo>
                  <a:lnTo>
                    <a:pt x="647" y="35"/>
                  </a:lnTo>
                  <a:lnTo>
                    <a:pt x="681" y="35"/>
                  </a:lnTo>
                  <a:lnTo>
                    <a:pt x="681" y="35"/>
                  </a:lnTo>
                  <a:lnTo>
                    <a:pt x="1213" y="36"/>
                  </a:lnTo>
                  <a:lnTo>
                    <a:pt x="1213" y="36"/>
                  </a:lnTo>
                  <a:lnTo>
                    <a:pt x="1475" y="35"/>
                  </a:lnTo>
                  <a:lnTo>
                    <a:pt x="1475" y="35"/>
                  </a:lnTo>
                  <a:lnTo>
                    <a:pt x="1510" y="35"/>
                  </a:lnTo>
                  <a:lnTo>
                    <a:pt x="1510" y="35"/>
                  </a:lnTo>
                  <a:lnTo>
                    <a:pt x="2303" y="33"/>
                  </a:lnTo>
                  <a:lnTo>
                    <a:pt x="2303" y="33"/>
                  </a:lnTo>
                  <a:lnTo>
                    <a:pt x="2337" y="33"/>
                  </a:lnTo>
                  <a:lnTo>
                    <a:pt x="2337" y="33"/>
                  </a:lnTo>
                  <a:lnTo>
                    <a:pt x="3131" y="30"/>
                  </a:lnTo>
                  <a:lnTo>
                    <a:pt x="3131" y="30"/>
                  </a:lnTo>
                  <a:lnTo>
                    <a:pt x="3166" y="30"/>
                  </a:lnTo>
                  <a:lnTo>
                    <a:pt x="3166" y="30"/>
                  </a:lnTo>
                  <a:lnTo>
                    <a:pt x="3958" y="25"/>
                  </a:lnTo>
                  <a:lnTo>
                    <a:pt x="3958" y="25"/>
                  </a:lnTo>
                  <a:lnTo>
                    <a:pt x="3993" y="25"/>
                  </a:lnTo>
                  <a:lnTo>
                    <a:pt x="3993" y="25"/>
                  </a:lnTo>
                  <a:lnTo>
                    <a:pt x="4272" y="22"/>
                  </a:lnTo>
                  <a:lnTo>
                    <a:pt x="4349" y="20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49" y="17"/>
                  </a:lnTo>
                  <a:lnTo>
                    <a:pt x="4272" y="15"/>
                  </a:lnTo>
                  <a:lnTo>
                    <a:pt x="3993" y="12"/>
                  </a:lnTo>
                  <a:lnTo>
                    <a:pt x="3993" y="12"/>
                  </a:lnTo>
                  <a:lnTo>
                    <a:pt x="3958" y="12"/>
                  </a:lnTo>
                  <a:lnTo>
                    <a:pt x="3958" y="12"/>
                  </a:lnTo>
                  <a:lnTo>
                    <a:pt x="3166" y="7"/>
                  </a:lnTo>
                  <a:lnTo>
                    <a:pt x="3166" y="7"/>
                  </a:lnTo>
                  <a:lnTo>
                    <a:pt x="3131" y="5"/>
                  </a:lnTo>
                  <a:lnTo>
                    <a:pt x="3131" y="5"/>
                  </a:lnTo>
                  <a:lnTo>
                    <a:pt x="2337" y="4"/>
                  </a:lnTo>
                  <a:lnTo>
                    <a:pt x="2337" y="4"/>
                  </a:lnTo>
                  <a:lnTo>
                    <a:pt x="2303" y="4"/>
                  </a:lnTo>
                  <a:lnTo>
                    <a:pt x="2303" y="4"/>
                  </a:lnTo>
                  <a:lnTo>
                    <a:pt x="1510" y="0"/>
                  </a:lnTo>
                  <a:lnTo>
                    <a:pt x="1510" y="0"/>
                  </a:lnTo>
                  <a:lnTo>
                    <a:pt x="1475" y="0"/>
                  </a:lnTo>
                  <a:lnTo>
                    <a:pt x="1475" y="0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1FE6E6F9-B3BB-9682-D566-FE678D8E7D54}"/>
              </a:ext>
            </a:extLst>
          </p:cNvPr>
          <p:cNvSpPr/>
          <p:nvPr/>
        </p:nvSpPr>
        <p:spPr>
          <a:xfrm>
            <a:off x="717892" y="3962665"/>
            <a:ext cx="2446644" cy="1757661"/>
          </a:xfrm>
          <a:prstGeom prst="rect">
            <a:avLst/>
          </a:prstGeom>
          <a:solidFill>
            <a:schemeClr val="bg1">
              <a:alpha val="75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29E74367-C55B-AE7B-4BB5-08826D160CFE}"/>
              </a:ext>
            </a:extLst>
          </p:cNvPr>
          <p:cNvSpPr/>
          <p:nvPr/>
        </p:nvSpPr>
        <p:spPr>
          <a:xfrm>
            <a:off x="3538951" y="3063261"/>
            <a:ext cx="2446644" cy="1757661"/>
          </a:xfrm>
          <a:prstGeom prst="rect">
            <a:avLst/>
          </a:prstGeom>
          <a:solidFill>
            <a:schemeClr val="bg1">
              <a:alpha val="75000"/>
            </a:schemeClr>
          </a:solidFill>
          <a:ln w="444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C54BAE2-BA8E-8D10-D2B2-706C2D68C721}"/>
              </a:ext>
            </a:extLst>
          </p:cNvPr>
          <p:cNvSpPr/>
          <p:nvPr/>
        </p:nvSpPr>
        <p:spPr>
          <a:xfrm>
            <a:off x="6395195" y="1907929"/>
            <a:ext cx="2446644" cy="1757661"/>
          </a:xfrm>
          <a:prstGeom prst="rect">
            <a:avLst/>
          </a:prstGeom>
          <a:solidFill>
            <a:schemeClr val="bg1">
              <a:alpha val="75000"/>
            </a:schemeClr>
          </a:solidFill>
          <a:ln w="571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6BC902E-58FE-886B-0843-612661DE36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8951" y="120130"/>
            <a:ext cx="3240447" cy="5033493"/>
          </a:xfrm>
          <a:prstGeom prst="rect">
            <a:avLst/>
          </a:prstGeom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CB92575C-5688-DAE6-97F6-E1A267B3A19F}"/>
              </a:ext>
            </a:extLst>
          </p:cNvPr>
          <p:cNvSpPr/>
          <p:nvPr/>
        </p:nvSpPr>
        <p:spPr>
          <a:xfrm rot="20802854">
            <a:off x="8992888" y="846845"/>
            <a:ext cx="2084447" cy="3587279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السؤال التاسع:</a:t>
            </a:r>
          </a:p>
          <a:p>
            <a:pPr algn="ctr"/>
            <a:r>
              <a:rPr lang="ar-SA" dirty="0"/>
              <a:t>يكتب المعلم السؤال</a:t>
            </a:r>
          </a:p>
          <a:p>
            <a:pPr algn="ctr"/>
            <a:r>
              <a:rPr lang="ar-SA" dirty="0"/>
              <a:t>هنا</a:t>
            </a:r>
          </a:p>
        </p:txBody>
      </p:sp>
      <p:sp>
        <p:nvSpPr>
          <p:cNvPr id="5" name="مخطط انسيابي: محطة طرفية 4">
            <a:extLst>
              <a:ext uri="{FF2B5EF4-FFF2-40B4-BE49-F238E27FC236}">
                <a16:creationId xmlns:a16="http://schemas.microsoft.com/office/drawing/2014/main" id="{EF31AAC7-E2BE-BE54-78B8-34F4F77A5A35}"/>
              </a:ext>
            </a:extLst>
          </p:cNvPr>
          <p:cNvSpPr/>
          <p:nvPr/>
        </p:nvSpPr>
        <p:spPr>
          <a:xfrm>
            <a:off x="605567" y="237989"/>
            <a:ext cx="7380513" cy="793178"/>
          </a:xfrm>
          <a:prstGeom prst="flowChartTerminator">
            <a:avLst/>
          </a:prstGeom>
          <a:solidFill>
            <a:srgbClr val="C8E0E6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dirty="0">
                <a:latin typeface="AGA Arabesque" panose="05010101010101010101" pitchFamily="2" charset="2"/>
              </a:rPr>
              <a:t>توقف عن الهروب.. وصنع شياً</a:t>
            </a:r>
          </a:p>
        </p:txBody>
      </p:sp>
      <p:sp>
        <p:nvSpPr>
          <p:cNvPr id="7" name="مستطيل 6">
            <a:hlinkClick r:id="rId3" action="ppaction://hlinksldjump"/>
            <a:extLst>
              <a:ext uri="{FF2B5EF4-FFF2-40B4-BE49-F238E27FC236}">
                <a16:creationId xmlns:a16="http://schemas.microsoft.com/office/drawing/2014/main" id="{D9CDC49A-5E22-7C12-DB75-7B0CE99E0B2C}"/>
              </a:ext>
            </a:extLst>
          </p:cNvPr>
          <p:cNvSpPr/>
          <p:nvPr/>
        </p:nvSpPr>
        <p:spPr>
          <a:xfrm>
            <a:off x="6434950" y="1932950"/>
            <a:ext cx="2367134" cy="1713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tx2"/>
                </a:solidFill>
              </a:rPr>
              <a:t>يكتب المعلم</a:t>
            </a:r>
          </a:p>
          <a:p>
            <a:pPr algn="ctr"/>
            <a:r>
              <a:rPr lang="ar-SA" sz="2000" dirty="0">
                <a:solidFill>
                  <a:schemeClr val="tx2"/>
                </a:solidFill>
              </a:rPr>
              <a:t>إجابة صحيحة</a:t>
            </a:r>
          </a:p>
        </p:txBody>
      </p:sp>
      <p:sp>
        <p:nvSpPr>
          <p:cNvPr id="8" name="مستطيل 7">
            <a:hlinkClick r:id="rId4" action="ppaction://hlinksldjump"/>
            <a:extLst>
              <a:ext uri="{FF2B5EF4-FFF2-40B4-BE49-F238E27FC236}">
                <a16:creationId xmlns:a16="http://schemas.microsoft.com/office/drawing/2014/main" id="{D4103728-41F6-EB31-1186-C275F31A4FA6}"/>
              </a:ext>
            </a:extLst>
          </p:cNvPr>
          <p:cNvSpPr/>
          <p:nvPr/>
        </p:nvSpPr>
        <p:spPr>
          <a:xfrm>
            <a:off x="3578706" y="3085547"/>
            <a:ext cx="2367134" cy="1713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tx2"/>
                </a:solidFill>
              </a:rPr>
              <a:t>يكتب المعلم</a:t>
            </a:r>
          </a:p>
          <a:p>
            <a:pPr algn="ctr"/>
            <a:r>
              <a:rPr lang="ar-SA" sz="2000" dirty="0">
                <a:solidFill>
                  <a:schemeClr val="tx2"/>
                </a:solidFill>
              </a:rPr>
              <a:t>إجابة خاطئة</a:t>
            </a:r>
          </a:p>
        </p:txBody>
      </p:sp>
      <p:sp>
        <p:nvSpPr>
          <p:cNvPr id="9" name="مستطيل 8">
            <a:hlinkClick r:id="rId4" action="ppaction://hlinksldjump"/>
            <a:extLst>
              <a:ext uri="{FF2B5EF4-FFF2-40B4-BE49-F238E27FC236}">
                <a16:creationId xmlns:a16="http://schemas.microsoft.com/office/drawing/2014/main" id="{EF507A9A-85FE-CD1B-CB96-51F59D9F83F6}"/>
              </a:ext>
            </a:extLst>
          </p:cNvPr>
          <p:cNvSpPr/>
          <p:nvPr/>
        </p:nvSpPr>
        <p:spPr>
          <a:xfrm>
            <a:off x="786371" y="4023021"/>
            <a:ext cx="2367134" cy="1713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tx2"/>
                </a:solidFill>
              </a:rPr>
              <a:t>يكتب المعلم</a:t>
            </a:r>
          </a:p>
          <a:p>
            <a:pPr algn="ctr"/>
            <a:r>
              <a:rPr lang="ar-SA" sz="2000" dirty="0">
                <a:solidFill>
                  <a:schemeClr val="tx2"/>
                </a:solidFill>
              </a:rPr>
              <a:t>إجابة خاطئة</a:t>
            </a:r>
          </a:p>
        </p:txBody>
      </p:sp>
    </p:spTree>
    <p:extLst>
      <p:ext uri="{BB962C8B-B14F-4D97-AF65-F5344CB8AC3E}">
        <p14:creationId xmlns:p14="http://schemas.microsoft.com/office/powerpoint/2010/main" val="3630253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926F7B-4CAE-57B5-6758-CBF78FF058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48">
            <a:extLst>
              <a:ext uri="{FF2B5EF4-FFF2-40B4-BE49-F238E27FC236}">
                <a16:creationId xmlns:a16="http://schemas.microsoft.com/office/drawing/2014/main" id="{E05B44DB-05E9-1228-F548-B8F70C6D1A73}"/>
              </a:ext>
            </a:extLst>
          </p:cNvPr>
          <p:cNvGrpSpPr/>
          <p:nvPr/>
        </p:nvGrpSpPr>
        <p:grpSpPr>
          <a:xfrm>
            <a:off x="0" y="2038919"/>
            <a:ext cx="8240486" cy="4698951"/>
            <a:chOff x="16199" y="1812581"/>
            <a:chExt cx="9635246" cy="4698951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DFDC0FF8-BEEC-EFF9-95CB-FAC42A3F7D9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5972" y="1812581"/>
              <a:ext cx="127936" cy="4698951"/>
            </a:xfrm>
            <a:custGeom>
              <a:avLst/>
              <a:gdLst>
                <a:gd name="T0" fmla="*/ 8 w 64"/>
                <a:gd name="T1" fmla="*/ 3847 h 4187"/>
                <a:gd name="T2" fmla="*/ 8 w 64"/>
                <a:gd name="T3" fmla="*/ 3847 h 4187"/>
                <a:gd name="T4" fmla="*/ 13 w 64"/>
                <a:gd name="T5" fmla="*/ 3997 h 4187"/>
                <a:gd name="T6" fmla="*/ 18 w 64"/>
                <a:gd name="T7" fmla="*/ 4103 h 4187"/>
                <a:gd name="T8" fmla="*/ 21 w 64"/>
                <a:gd name="T9" fmla="*/ 4139 h 4187"/>
                <a:gd name="T10" fmla="*/ 24 w 64"/>
                <a:gd name="T11" fmla="*/ 4166 h 4187"/>
                <a:gd name="T12" fmla="*/ 28 w 64"/>
                <a:gd name="T13" fmla="*/ 4182 h 4187"/>
                <a:gd name="T14" fmla="*/ 29 w 64"/>
                <a:gd name="T15" fmla="*/ 4185 h 4187"/>
                <a:gd name="T16" fmla="*/ 31 w 64"/>
                <a:gd name="T17" fmla="*/ 4187 h 4187"/>
                <a:gd name="T18" fmla="*/ 31 w 64"/>
                <a:gd name="T19" fmla="*/ 4187 h 4187"/>
                <a:gd name="T20" fmla="*/ 33 w 64"/>
                <a:gd name="T21" fmla="*/ 4185 h 4187"/>
                <a:gd name="T22" fmla="*/ 34 w 64"/>
                <a:gd name="T23" fmla="*/ 4182 h 4187"/>
                <a:gd name="T24" fmla="*/ 39 w 64"/>
                <a:gd name="T25" fmla="*/ 4166 h 4187"/>
                <a:gd name="T26" fmla="*/ 42 w 64"/>
                <a:gd name="T27" fmla="*/ 4139 h 4187"/>
                <a:gd name="T28" fmla="*/ 44 w 64"/>
                <a:gd name="T29" fmla="*/ 4103 h 4187"/>
                <a:gd name="T30" fmla="*/ 51 w 64"/>
                <a:gd name="T31" fmla="*/ 3998 h 4187"/>
                <a:gd name="T32" fmla="*/ 56 w 64"/>
                <a:gd name="T33" fmla="*/ 3849 h 4187"/>
                <a:gd name="T34" fmla="*/ 56 w 64"/>
                <a:gd name="T35" fmla="*/ 3849 h 4187"/>
                <a:gd name="T36" fmla="*/ 8 w 64"/>
                <a:gd name="T37" fmla="*/ 3847 h 4187"/>
                <a:gd name="T38" fmla="*/ 31 w 64"/>
                <a:gd name="T39" fmla="*/ 0 h 4187"/>
                <a:gd name="T40" fmla="*/ 31 w 64"/>
                <a:gd name="T41" fmla="*/ 0 h 4187"/>
                <a:gd name="T42" fmla="*/ 29 w 64"/>
                <a:gd name="T43" fmla="*/ 7 h 4187"/>
                <a:gd name="T44" fmla="*/ 28 w 64"/>
                <a:gd name="T45" fmla="*/ 26 h 4187"/>
                <a:gd name="T46" fmla="*/ 24 w 64"/>
                <a:gd name="T47" fmla="*/ 98 h 4187"/>
                <a:gd name="T48" fmla="*/ 19 w 64"/>
                <a:gd name="T49" fmla="*/ 363 h 4187"/>
                <a:gd name="T50" fmla="*/ 13 w 64"/>
                <a:gd name="T51" fmla="*/ 752 h 4187"/>
                <a:gd name="T52" fmla="*/ 10 w 64"/>
                <a:gd name="T53" fmla="*/ 1220 h 4187"/>
                <a:gd name="T54" fmla="*/ 1 w 64"/>
                <a:gd name="T55" fmla="*/ 2224 h 4187"/>
                <a:gd name="T56" fmla="*/ 0 w 64"/>
                <a:gd name="T57" fmla="*/ 3027 h 4187"/>
                <a:gd name="T58" fmla="*/ 0 w 64"/>
                <a:gd name="T59" fmla="*/ 3027 h 4187"/>
                <a:gd name="T60" fmla="*/ 0 w 64"/>
                <a:gd name="T61" fmla="*/ 3263 h 4187"/>
                <a:gd name="T62" fmla="*/ 1 w 64"/>
                <a:gd name="T63" fmla="*/ 3471 h 4187"/>
                <a:gd name="T64" fmla="*/ 3 w 64"/>
                <a:gd name="T65" fmla="*/ 3654 h 4187"/>
                <a:gd name="T66" fmla="*/ 6 w 64"/>
                <a:gd name="T67" fmla="*/ 3808 h 4187"/>
                <a:gd name="T68" fmla="*/ 6 w 64"/>
                <a:gd name="T69" fmla="*/ 3808 h 4187"/>
                <a:gd name="T70" fmla="*/ 57 w 64"/>
                <a:gd name="T71" fmla="*/ 3806 h 4187"/>
                <a:gd name="T72" fmla="*/ 57 w 64"/>
                <a:gd name="T73" fmla="*/ 3806 h 4187"/>
                <a:gd name="T74" fmla="*/ 59 w 64"/>
                <a:gd name="T75" fmla="*/ 3652 h 4187"/>
                <a:gd name="T76" fmla="*/ 62 w 64"/>
                <a:gd name="T77" fmla="*/ 3470 h 4187"/>
                <a:gd name="T78" fmla="*/ 62 w 64"/>
                <a:gd name="T79" fmla="*/ 3261 h 4187"/>
                <a:gd name="T80" fmla="*/ 64 w 64"/>
                <a:gd name="T81" fmla="*/ 3027 h 4187"/>
                <a:gd name="T82" fmla="*/ 64 w 64"/>
                <a:gd name="T83" fmla="*/ 3027 h 4187"/>
                <a:gd name="T84" fmla="*/ 60 w 64"/>
                <a:gd name="T85" fmla="*/ 2224 h 4187"/>
                <a:gd name="T86" fmla="*/ 54 w 64"/>
                <a:gd name="T87" fmla="*/ 1220 h 4187"/>
                <a:gd name="T88" fmla="*/ 49 w 64"/>
                <a:gd name="T89" fmla="*/ 752 h 4187"/>
                <a:gd name="T90" fmla="*/ 44 w 64"/>
                <a:gd name="T91" fmla="*/ 363 h 4187"/>
                <a:gd name="T92" fmla="*/ 38 w 64"/>
                <a:gd name="T93" fmla="*/ 98 h 4187"/>
                <a:gd name="T94" fmla="*/ 34 w 64"/>
                <a:gd name="T95" fmla="*/ 26 h 4187"/>
                <a:gd name="T96" fmla="*/ 33 w 64"/>
                <a:gd name="T97" fmla="*/ 7 h 4187"/>
                <a:gd name="T98" fmla="*/ 31 w 64"/>
                <a:gd name="T99" fmla="*/ 0 h 4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64" h="4187">
                  <a:moveTo>
                    <a:pt x="8" y="3847"/>
                  </a:moveTo>
                  <a:lnTo>
                    <a:pt x="8" y="3847"/>
                  </a:lnTo>
                  <a:lnTo>
                    <a:pt x="13" y="3997"/>
                  </a:lnTo>
                  <a:lnTo>
                    <a:pt x="18" y="4103"/>
                  </a:lnTo>
                  <a:lnTo>
                    <a:pt x="21" y="4139"/>
                  </a:lnTo>
                  <a:lnTo>
                    <a:pt x="24" y="4166"/>
                  </a:lnTo>
                  <a:lnTo>
                    <a:pt x="28" y="4182"/>
                  </a:lnTo>
                  <a:lnTo>
                    <a:pt x="29" y="4185"/>
                  </a:lnTo>
                  <a:lnTo>
                    <a:pt x="31" y="4187"/>
                  </a:lnTo>
                  <a:lnTo>
                    <a:pt x="31" y="4187"/>
                  </a:lnTo>
                  <a:lnTo>
                    <a:pt x="33" y="4185"/>
                  </a:lnTo>
                  <a:lnTo>
                    <a:pt x="34" y="4182"/>
                  </a:lnTo>
                  <a:lnTo>
                    <a:pt x="39" y="4166"/>
                  </a:lnTo>
                  <a:lnTo>
                    <a:pt x="42" y="4139"/>
                  </a:lnTo>
                  <a:lnTo>
                    <a:pt x="44" y="4103"/>
                  </a:lnTo>
                  <a:lnTo>
                    <a:pt x="51" y="3998"/>
                  </a:lnTo>
                  <a:lnTo>
                    <a:pt x="56" y="3849"/>
                  </a:lnTo>
                  <a:lnTo>
                    <a:pt x="56" y="3849"/>
                  </a:lnTo>
                  <a:lnTo>
                    <a:pt x="8" y="3847"/>
                  </a:lnTo>
                  <a:close/>
                  <a:moveTo>
                    <a:pt x="31" y="0"/>
                  </a:moveTo>
                  <a:lnTo>
                    <a:pt x="31" y="0"/>
                  </a:lnTo>
                  <a:lnTo>
                    <a:pt x="29" y="7"/>
                  </a:lnTo>
                  <a:lnTo>
                    <a:pt x="28" y="26"/>
                  </a:lnTo>
                  <a:lnTo>
                    <a:pt x="24" y="98"/>
                  </a:lnTo>
                  <a:lnTo>
                    <a:pt x="19" y="363"/>
                  </a:lnTo>
                  <a:lnTo>
                    <a:pt x="13" y="752"/>
                  </a:lnTo>
                  <a:lnTo>
                    <a:pt x="10" y="1220"/>
                  </a:lnTo>
                  <a:lnTo>
                    <a:pt x="1" y="2224"/>
                  </a:lnTo>
                  <a:lnTo>
                    <a:pt x="0" y="3027"/>
                  </a:lnTo>
                  <a:lnTo>
                    <a:pt x="0" y="3027"/>
                  </a:lnTo>
                  <a:lnTo>
                    <a:pt x="0" y="3263"/>
                  </a:lnTo>
                  <a:lnTo>
                    <a:pt x="1" y="3471"/>
                  </a:lnTo>
                  <a:lnTo>
                    <a:pt x="3" y="3654"/>
                  </a:lnTo>
                  <a:lnTo>
                    <a:pt x="6" y="3808"/>
                  </a:lnTo>
                  <a:lnTo>
                    <a:pt x="6" y="3808"/>
                  </a:lnTo>
                  <a:lnTo>
                    <a:pt x="57" y="3806"/>
                  </a:lnTo>
                  <a:lnTo>
                    <a:pt x="57" y="3806"/>
                  </a:lnTo>
                  <a:lnTo>
                    <a:pt x="59" y="3652"/>
                  </a:lnTo>
                  <a:lnTo>
                    <a:pt x="62" y="3470"/>
                  </a:lnTo>
                  <a:lnTo>
                    <a:pt x="62" y="3261"/>
                  </a:lnTo>
                  <a:lnTo>
                    <a:pt x="64" y="3027"/>
                  </a:lnTo>
                  <a:lnTo>
                    <a:pt x="64" y="3027"/>
                  </a:lnTo>
                  <a:lnTo>
                    <a:pt x="60" y="2224"/>
                  </a:lnTo>
                  <a:lnTo>
                    <a:pt x="54" y="1220"/>
                  </a:lnTo>
                  <a:lnTo>
                    <a:pt x="49" y="752"/>
                  </a:lnTo>
                  <a:lnTo>
                    <a:pt x="44" y="363"/>
                  </a:lnTo>
                  <a:lnTo>
                    <a:pt x="38" y="98"/>
                  </a:lnTo>
                  <a:lnTo>
                    <a:pt x="34" y="26"/>
                  </a:lnTo>
                  <a:lnTo>
                    <a:pt x="33" y="7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" name="Freeform 10">
              <a:extLst>
                <a:ext uri="{FF2B5EF4-FFF2-40B4-BE49-F238E27FC236}">
                  <a16:creationId xmlns:a16="http://schemas.microsoft.com/office/drawing/2014/main" id="{1EB54646-AF5F-0437-CDA7-AC27396335F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199" y="6071602"/>
              <a:ext cx="9635246" cy="71825"/>
            </a:xfrm>
            <a:custGeom>
              <a:avLst/>
              <a:gdLst>
                <a:gd name="T0" fmla="*/ 4406 w 4820"/>
                <a:gd name="T1" fmla="*/ 19 h 64"/>
                <a:gd name="T2" fmla="*/ 4403 w 4820"/>
                <a:gd name="T3" fmla="*/ 44 h 64"/>
                <a:gd name="T4" fmla="*/ 4790 w 4820"/>
                <a:gd name="T5" fmla="*/ 36 h 64"/>
                <a:gd name="T6" fmla="*/ 4820 w 4820"/>
                <a:gd name="T7" fmla="*/ 33 h 64"/>
                <a:gd name="T8" fmla="*/ 4820 w 4820"/>
                <a:gd name="T9" fmla="*/ 33 h 64"/>
                <a:gd name="T10" fmla="*/ 4812 w 4820"/>
                <a:gd name="T11" fmla="*/ 31 h 64"/>
                <a:gd name="T12" fmla="*/ 4708 w 4820"/>
                <a:gd name="T13" fmla="*/ 26 h 64"/>
                <a:gd name="T14" fmla="*/ 1336 w 4820"/>
                <a:gd name="T15" fmla="*/ 0 h 64"/>
                <a:gd name="T16" fmla="*/ 999 w 4820"/>
                <a:gd name="T17" fmla="*/ 1 h 64"/>
                <a:gd name="T18" fmla="*/ 476 w 4820"/>
                <a:gd name="T19" fmla="*/ 6 h 64"/>
                <a:gd name="T20" fmla="*/ 287 w 4820"/>
                <a:gd name="T21" fmla="*/ 11 h 64"/>
                <a:gd name="T22" fmla="*/ 236 w 4820"/>
                <a:gd name="T23" fmla="*/ 13 h 64"/>
                <a:gd name="T24" fmla="*/ 59 w 4820"/>
                <a:gd name="T25" fmla="*/ 21 h 64"/>
                <a:gd name="T26" fmla="*/ 3 w 4820"/>
                <a:gd name="T27" fmla="*/ 29 h 64"/>
                <a:gd name="T28" fmla="*/ 0 w 4820"/>
                <a:gd name="T29" fmla="*/ 33 h 64"/>
                <a:gd name="T30" fmla="*/ 2 w 4820"/>
                <a:gd name="T31" fmla="*/ 34 h 64"/>
                <a:gd name="T32" fmla="*/ 15 w 4820"/>
                <a:gd name="T33" fmla="*/ 38 h 64"/>
                <a:gd name="T34" fmla="*/ 133 w 4820"/>
                <a:gd name="T35" fmla="*/ 47 h 64"/>
                <a:gd name="T36" fmla="*/ 238 w 4820"/>
                <a:gd name="T37" fmla="*/ 52 h 64"/>
                <a:gd name="T38" fmla="*/ 286 w 4820"/>
                <a:gd name="T39" fmla="*/ 54 h 64"/>
                <a:gd name="T40" fmla="*/ 712 w 4820"/>
                <a:gd name="T41" fmla="*/ 62 h 64"/>
                <a:gd name="T42" fmla="*/ 1336 w 4820"/>
                <a:gd name="T43" fmla="*/ 64 h 64"/>
                <a:gd name="T44" fmla="*/ 1991 w 4820"/>
                <a:gd name="T45" fmla="*/ 62 h 64"/>
                <a:gd name="T46" fmla="*/ 3691 w 4820"/>
                <a:gd name="T47" fmla="*/ 52 h 64"/>
                <a:gd name="T48" fmla="*/ 4400 w 4820"/>
                <a:gd name="T49" fmla="*/ 44 h 64"/>
                <a:gd name="T50" fmla="*/ 4397 w 4820"/>
                <a:gd name="T51" fmla="*/ 19 h 64"/>
                <a:gd name="T52" fmla="*/ 4022 w 4820"/>
                <a:gd name="T53" fmla="*/ 15 h 64"/>
                <a:gd name="T54" fmla="*/ 3578 w 4820"/>
                <a:gd name="T55" fmla="*/ 11 h 64"/>
                <a:gd name="T56" fmla="*/ 3574 w 4820"/>
                <a:gd name="T57" fmla="*/ 38 h 64"/>
                <a:gd name="T58" fmla="*/ 3573 w 4820"/>
                <a:gd name="T59" fmla="*/ 41 h 64"/>
                <a:gd name="T60" fmla="*/ 3573 w 4820"/>
                <a:gd name="T61" fmla="*/ 38 h 64"/>
                <a:gd name="T62" fmla="*/ 3568 w 4820"/>
                <a:gd name="T63" fmla="*/ 11 h 64"/>
                <a:gd name="T64" fmla="*/ 2751 w 4820"/>
                <a:gd name="T65" fmla="*/ 5 h 64"/>
                <a:gd name="T66" fmla="*/ 2747 w 4820"/>
                <a:gd name="T67" fmla="*/ 31 h 64"/>
                <a:gd name="T68" fmla="*/ 2746 w 4820"/>
                <a:gd name="T69" fmla="*/ 41 h 64"/>
                <a:gd name="T70" fmla="*/ 2746 w 4820"/>
                <a:gd name="T71" fmla="*/ 41 h 64"/>
                <a:gd name="T72" fmla="*/ 2742 w 4820"/>
                <a:gd name="T73" fmla="*/ 31 h 64"/>
                <a:gd name="T74" fmla="*/ 2741 w 4820"/>
                <a:gd name="T75" fmla="*/ 5 h 64"/>
                <a:gd name="T76" fmla="*/ 1923 w 4820"/>
                <a:gd name="T77" fmla="*/ 1 h 64"/>
                <a:gd name="T78" fmla="*/ 1918 w 4820"/>
                <a:gd name="T79" fmla="*/ 38 h 64"/>
                <a:gd name="T80" fmla="*/ 1917 w 4820"/>
                <a:gd name="T81" fmla="*/ 41 h 64"/>
                <a:gd name="T82" fmla="*/ 1915 w 4820"/>
                <a:gd name="T83" fmla="*/ 38 h 64"/>
                <a:gd name="T84" fmla="*/ 1912 w 4820"/>
                <a:gd name="T85" fmla="*/ 1 h 64"/>
                <a:gd name="T86" fmla="*/ 1336 w 4820"/>
                <a:gd name="T87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0" h="64">
                  <a:moveTo>
                    <a:pt x="4406" y="19"/>
                  </a:moveTo>
                  <a:lnTo>
                    <a:pt x="4406" y="19"/>
                  </a:lnTo>
                  <a:lnTo>
                    <a:pt x="4403" y="44"/>
                  </a:lnTo>
                  <a:lnTo>
                    <a:pt x="4403" y="44"/>
                  </a:lnTo>
                  <a:lnTo>
                    <a:pt x="4707" y="39"/>
                  </a:lnTo>
                  <a:lnTo>
                    <a:pt x="4790" y="36"/>
                  </a:lnTo>
                  <a:lnTo>
                    <a:pt x="4812" y="34"/>
                  </a:lnTo>
                  <a:lnTo>
                    <a:pt x="4820" y="33"/>
                  </a:lnTo>
                  <a:lnTo>
                    <a:pt x="4820" y="33"/>
                  </a:lnTo>
                  <a:lnTo>
                    <a:pt x="4820" y="33"/>
                  </a:lnTo>
                  <a:lnTo>
                    <a:pt x="4820" y="33"/>
                  </a:lnTo>
                  <a:lnTo>
                    <a:pt x="4812" y="31"/>
                  </a:lnTo>
                  <a:lnTo>
                    <a:pt x="4790" y="29"/>
                  </a:lnTo>
                  <a:lnTo>
                    <a:pt x="4708" y="26"/>
                  </a:lnTo>
                  <a:lnTo>
                    <a:pt x="4406" y="19"/>
                  </a:lnTo>
                  <a:close/>
                  <a:moveTo>
                    <a:pt x="1336" y="0"/>
                  </a:moveTo>
                  <a:lnTo>
                    <a:pt x="1336" y="0"/>
                  </a:lnTo>
                  <a:lnTo>
                    <a:pt x="999" y="1"/>
                  </a:lnTo>
                  <a:lnTo>
                    <a:pt x="714" y="3"/>
                  </a:lnTo>
                  <a:lnTo>
                    <a:pt x="476" y="6"/>
                  </a:lnTo>
                  <a:lnTo>
                    <a:pt x="287" y="11"/>
                  </a:lnTo>
                  <a:lnTo>
                    <a:pt x="287" y="11"/>
                  </a:lnTo>
                  <a:lnTo>
                    <a:pt x="236" y="13"/>
                  </a:lnTo>
                  <a:lnTo>
                    <a:pt x="236" y="13"/>
                  </a:lnTo>
                  <a:lnTo>
                    <a:pt x="133" y="16"/>
                  </a:lnTo>
                  <a:lnTo>
                    <a:pt x="59" y="21"/>
                  </a:lnTo>
                  <a:lnTo>
                    <a:pt x="15" y="28"/>
                  </a:lnTo>
                  <a:lnTo>
                    <a:pt x="3" y="29"/>
                  </a:lnTo>
                  <a:lnTo>
                    <a:pt x="2" y="31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2" y="34"/>
                  </a:lnTo>
                  <a:lnTo>
                    <a:pt x="3" y="36"/>
                  </a:lnTo>
                  <a:lnTo>
                    <a:pt x="15" y="38"/>
                  </a:lnTo>
                  <a:lnTo>
                    <a:pt x="59" y="42"/>
                  </a:lnTo>
                  <a:lnTo>
                    <a:pt x="133" y="47"/>
                  </a:lnTo>
                  <a:lnTo>
                    <a:pt x="238" y="52"/>
                  </a:lnTo>
                  <a:lnTo>
                    <a:pt x="238" y="52"/>
                  </a:lnTo>
                  <a:lnTo>
                    <a:pt x="286" y="54"/>
                  </a:lnTo>
                  <a:lnTo>
                    <a:pt x="286" y="54"/>
                  </a:lnTo>
                  <a:lnTo>
                    <a:pt x="474" y="59"/>
                  </a:lnTo>
                  <a:lnTo>
                    <a:pt x="712" y="62"/>
                  </a:lnTo>
                  <a:lnTo>
                    <a:pt x="999" y="64"/>
                  </a:lnTo>
                  <a:lnTo>
                    <a:pt x="1336" y="64"/>
                  </a:lnTo>
                  <a:lnTo>
                    <a:pt x="1336" y="64"/>
                  </a:lnTo>
                  <a:lnTo>
                    <a:pt x="1991" y="62"/>
                  </a:lnTo>
                  <a:lnTo>
                    <a:pt x="2833" y="59"/>
                  </a:lnTo>
                  <a:lnTo>
                    <a:pt x="3691" y="52"/>
                  </a:lnTo>
                  <a:lnTo>
                    <a:pt x="4075" y="49"/>
                  </a:lnTo>
                  <a:lnTo>
                    <a:pt x="4400" y="44"/>
                  </a:lnTo>
                  <a:lnTo>
                    <a:pt x="4400" y="44"/>
                  </a:lnTo>
                  <a:lnTo>
                    <a:pt x="4397" y="19"/>
                  </a:lnTo>
                  <a:lnTo>
                    <a:pt x="4397" y="19"/>
                  </a:lnTo>
                  <a:lnTo>
                    <a:pt x="4022" y="15"/>
                  </a:lnTo>
                  <a:lnTo>
                    <a:pt x="3578" y="11"/>
                  </a:lnTo>
                  <a:lnTo>
                    <a:pt x="3578" y="11"/>
                  </a:lnTo>
                  <a:lnTo>
                    <a:pt x="3576" y="33"/>
                  </a:lnTo>
                  <a:lnTo>
                    <a:pt x="3574" y="38"/>
                  </a:lnTo>
                  <a:lnTo>
                    <a:pt x="3573" y="41"/>
                  </a:lnTo>
                  <a:lnTo>
                    <a:pt x="3573" y="41"/>
                  </a:lnTo>
                  <a:lnTo>
                    <a:pt x="3573" y="41"/>
                  </a:lnTo>
                  <a:lnTo>
                    <a:pt x="3573" y="38"/>
                  </a:lnTo>
                  <a:lnTo>
                    <a:pt x="3571" y="33"/>
                  </a:lnTo>
                  <a:lnTo>
                    <a:pt x="3568" y="11"/>
                  </a:lnTo>
                  <a:lnTo>
                    <a:pt x="3568" y="11"/>
                  </a:lnTo>
                  <a:lnTo>
                    <a:pt x="2751" y="5"/>
                  </a:lnTo>
                  <a:lnTo>
                    <a:pt x="2751" y="5"/>
                  </a:lnTo>
                  <a:lnTo>
                    <a:pt x="2747" y="31"/>
                  </a:lnTo>
                  <a:lnTo>
                    <a:pt x="2747" y="38"/>
                  </a:lnTo>
                  <a:lnTo>
                    <a:pt x="2746" y="41"/>
                  </a:lnTo>
                  <a:lnTo>
                    <a:pt x="2746" y="41"/>
                  </a:lnTo>
                  <a:lnTo>
                    <a:pt x="2746" y="41"/>
                  </a:lnTo>
                  <a:lnTo>
                    <a:pt x="2744" y="38"/>
                  </a:lnTo>
                  <a:lnTo>
                    <a:pt x="2742" y="31"/>
                  </a:lnTo>
                  <a:lnTo>
                    <a:pt x="2741" y="5"/>
                  </a:lnTo>
                  <a:lnTo>
                    <a:pt x="2741" y="5"/>
                  </a:lnTo>
                  <a:lnTo>
                    <a:pt x="1923" y="1"/>
                  </a:lnTo>
                  <a:lnTo>
                    <a:pt x="1923" y="1"/>
                  </a:lnTo>
                  <a:lnTo>
                    <a:pt x="1920" y="31"/>
                  </a:lnTo>
                  <a:lnTo>
                    <a:pt x="1918" y="38"/>
                  </a:lnTo>
                  <a:lnTo>
                    <a:pt x="1917" y="41"/>
                  </a:lnTo>
                  <a:lnTo>
                    <a:pt x="1917" y="41"/>
                  </a:lnTo>
                  <a:lnTo>
                    <a:pt x="1917" y="41"/>
                  </a:lnTo>
                  <a:lnTo>
                    <a:pt x="1915" y="38"/>
                  </a:lnTo>
                  <a:lnTo>
                    <a:pt x="1915" y="31"/>
                  </a:lnTo>
                  <a:lnTo>
                    <a:pt x="1912" y="1"/>
                  </a:lnTo>
                  <a:lnTo>
                    <a:pt x="1912" y="1"/>
                  </a:lnTo>
                  <a:lnTo>
                    <a:pt x="1336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86D8F0A7-3193-FFE6-AAEC-8553F7F71B9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65781" y="2189664"/>
              <a:ext cx="8745686" cy="41524"/>
            </a:xfrm>
            <a:custGeom>
              <a:avLst/>
              <a:gdLst>
                <a:gd name="T0" fmla="*/ 3981 w 4375"/>
                <a:gd name="T1" fmla="*/ 12 h 37"/>
                <a:gd name="T2" fmla="*/ 3981 w 4375"/>
                <a:gd name="T3" fmla="*/ 25 h 37"/>
                <a:gd name="T4" fmla="*/ 4347 w 4375"/>
                <a:gd name="T5" fmla="*/ 20 h 37"/>
                <a:gd name="T6" fmla="*/ 4375 w 4375"/>
                <a:gd name="T7" fmla="*/ 19 h 37"/>
                <a:gd name="T8" fmla="*/ 4375 w 4375"/>
                <a:gd name="T9" fmla="*/ 19 h 37"/>
                <a:gd name="T10" fmla="*/ 4269 w 4375"/>
                <a:gd name="T11" fmla="*/ 15 h 37"/>
                <a:gd name="T12" fmla="*/ 3154 w 4375"/>
                <a:gd name="T13" fmla="*/ 7 h 37"/>
                <a:gd name="T14" fmla="*/ 3154 w 4375"/>
                <a:gd name="T15" fmla="*/ 30 h 37"/>
                <a:gd name="T16" fmla="*/ 3970 w 4375"/>
                <a:gd name="T17" fmla="*/ 25 h 37"/>
                <a:gd name="T18" fmla="*/ 3970 w 4375"/>
                <a:gd name="T19" fmla="*/ 12 h 37"/>
                <a:gd name="T20" fmla="*/ 3154 w 4375"/>
                <a:gd name="T21" fmla="*/ 7 h 37"/>
                <a:gd name="T22" fmla="*/ 2326 w 4375"/>
                <a:gd name="T23" fmla="*/ 4 h 37"/>
                <a:gd name="T24" fmla="*/ 2326 w 4375"/>
                <a:gd name="T25" fmla="*/ 33 h 37"/>
                <a:gd name="T26" fmla="*/ 3143 w 4375"/>
                <a:gd name="T27" fmla="*/ 30 h 37"/>
                <a:gd name="T28" fmla="*/ 3143 w 4375"/>
                <a:gd name="T29" fmla="*/ 7 h 37"/>
                <a:gd name="T30" fmla="*/ 658 w 4375"/>
                <a:gd name="T31" fmla="*/ 2 h 37"/>
                <a:gd name="T32" fmla="*/ 368 w 4375"/>
                <a:gd name="T33" fmla="*/ 5 h 37"/>
                <a:gd name="T34" fmla="*/ 39 w 4375"/>
                <a:gd name="T35" fmla="*/ 14 h 37"/>
                <a:gd name="T36" fmla="*/ 2 w 4375"/>
                <a:gd name="T37" fmla="*/ 17 h 37"/>
                <a:gd name="T38" fmla="*/ 0 w 4375"/>
                <a:gd name="T39" fmla="*/ 19 h 37"/>
                <a:gd name="T40" fmla="*/ 10 w 4375"/>
                <a:gd name="T41" fmla="*/ 22 h 37"/>
                <a:gd name="T42" fmla="*/ 163 w 4375"/>
                <a:gd name="T43" fmla="*/ 28 h 37"/>
                <a:gd name="T44" fmla="*/ 657 w 4375"/>
                <a:gd name="T45" fmla="*/ 35 h 37"/>
                <a:gd name="T46" fmla="*/ 658 w 4375"/>
                <a:gd name="T47" fmla="*/ 2 h 37"/>
                <a:gd name="T48" fmla="*/ 1498 w 4375"/>
                <a:gd name="T49" fmla="*/ 2 h 37"/>
                <a:gd name="T50" fmla="*/ 1498 w 4375"/>
                <a:gd name="T51" fmla="*/ 37 h 37"/>
                <a:gd name="T52" fmla="*/ 2314 w 4375"/>
                <a:gd name="T53" fmla="*/ 33 h 37"/>
                <a:gd name="T54" fmla="*/ 2314 w 4375"/>
                <a:gd name="T55" fmla="*/ 4 h 37"/>
                <a:gd name="T56" fmla="*/ 1213 w 4375"/>
                <a:gd name="T57" fmla="*/ 0 h 37"/>
                <a:gd name="T58" fmla="*/ 671 w 4375"/>
                <a:gd name="T59" fmla="*/ 2 h 37"/>
                <a:gd name="T60" fmla="*/ 671 w 4375"/>
                <a:gd name="T61" fmla="*/ 35 h 37"/>
                <a:gd name="T62" fmla="*/ 1213 w 4375"/>
                <a:gd name="T63" fmla="*/ 37 h 37"/>
                <a:gd name="T64" fmla="*/ 1487 w 4375"/>
                <a:gd name="T65" fmla="*/ 37 h 37"/>
                <a:gd name="T66" fmla="*/ 1487 w 4375"/>
                <a:gd name="T67" fmla="*/ 2 h 37"/>
                <a:gd name="T68" fmla="*/ 1213 w 4375"/>
                <a:gd name="T69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375" h="37">
                  <a:moveTo>
                    <a:pt x="3981" y="12"/>
                  </a:moveTo>
                  <a:lnTo>
                    <a:pt x="3981" y="12"/>
                  </a:lnTo>
                  <a:lnTo>
                    <a:pt x="3981" y="25"/>
                  </a:lnTo>
                  <a:lnTo>
                    <a:pt x="3981" y="25"/>
                  </a:lnTo>
                  <a:lnTo>
                    <a:pt x="4269" y="22"/>
                  </a:lnTo>
                  <a:lnTo>
                    <a:pt x="4347" y="20"/>
                  </a:lnTo>
                  <a:lnTo>
                    <a:pt x="4375" y="19"/>
                  </a:lnTo>
                  <a:lnTo>
                    <a:pt x="4375" y="19"/>
                  </a:lnTo>
                  <a:lnTo>
                    <a:pt x="4375" y="19"/>
                  </a:lnTo>
                  <a:lnTo>
                    <a:pt x="4375" y="19"/>
                  </a:lnTo>
                  <a:lnTo>
                    <a:pt x="4347" y="17"/>
                  </a:lnTo>
                  <a:lnTo>
                    <a:pt x="4269" y="15"/>
                  </a:lnTo>
                  <a:lnTo>
                    <a:pt x="3981" y="12"/>
                  </a:lnTo>
                  <a:close/>
                  <a:moveTo>
                    <a:pt x="3154" y="7"/>
                  </a:moveTo>
                  <a:lnTo>
                    <a:pt x="3154" y="7"/>
                  </a:lnTo>
                  <a:lnTo>
                    <a:pt x="3154" y="30"/>
                  </a:lnTo>
                  <a:lnTo>
                    <a:pt x="3154" y="30"/>
                  </a:lnTo>
                  <a:lnTo>
                    <a:pt x="3970" y="25"/>
                  </a:lnTo>
                  <a:lnTo>
                    <a:pt x="3970" y="25"/>
                  </a:lnTo>
                  <a:lnTo>
                    <a:pt x="3970" y="12"/>
                  </a:lnTo>
                  <a:lnTo>
                    <a:pt x="3970" y="12"/>
                  </a:lnTo>
                  <a:lnTo>
                    <a:pt x="3154" y="7"/>
                  </a:lnTo>
                  <a:close/>
                  <a:moveTo>
                    <a:pt x="2326" y="4"/>
                  </a:moveTo>
                  <a:lnTo>
                    <a:pt x="2326" y="4"/>
                  </a:lnTo>
                  <a:lnTo>
                    <a:pt x="2326" y="33"/>
                  </a:lnTo>
                  <a:lnTo>
                    <a:pt x="2326" y="33"/>
                  </a:lnTo>
                  <a:lnTo>
                    <a:pt x="3143" y="30"/>
                  </a:lnTo>
                  <a:lnTo>
                    <a:pt x="3143" y="30"/>
                  </a:lnTo>
                  <a:lnTo>
                    <a:pt x="3143" y="7"/>
                  </a:lnTo>
                  <a:lnTo>
                    <a:pt x="3143" y="7"/>
                  </a:lnTo>
                  <a:lnTo>
                    <a:pt x="2326" y="4"/>
                  </a:lnTo>
                  <a:close/>
                  <a:moveTo>
                    <a:pt x="658" y="2"/>
                  </a:moveTo>
                  <a:lnTo>
                    <a:pt x="658" y="2"/>
                  </a:lnTo>
                  <a:lnTo>
                    <a:pt x="368" y="5"/>
                  </a:lnTo>
                  <a:lnTo>
                    <a:pt x="163" y="9"/>
                  </a:lnTo>
                  <a:lnTo>
                    <a:pt x="39" y="14"/>
                  </a:lnTo>
                  <a:lnTo>
                    <a:pt x="10" y="15"/>
                  </a:lnTo>
                  <a:lnTo>
                    <a:pt x="2" y="17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2" y="20"/>
                  </a:lnTo>
                  <a:lnTo>
                    <a:pt x="10" y="22"/>
                  </a:lnTo>
                  <a:lnTo>
                    <a:pt x="39" y="23"/>
                  </a:lnTo>
                  <a:lnTo>
                    <a:pt x="163" y="28"/>
                  </a:lnTo>
                  <a:lnTo>
                    <a:pt x="368" y="32"/>
                  </a:lnTo>
                  <a:lnTo>
                    <a:pt x="657" y="35"/>
                  </a:lnTo>
                  <a:lnTo>
                    <a:pt x="657" y="35"/>
                  </a:lnTo>
                  <a:lnTo>
                    <a:pt x="658" y="2"/>
                  </a:lnTo>
                  <a:close/>
                  <a:moveTo>
                    <a:pt x="1498" y="2"/>
                  </a:moveTo>
                  <a:lnTo>
                    <a:pt x="1498" y="2"/>
                  </a:lnTo>
                  <a:lnTo>
                    <a:pt x="1498" y="37"/>
                  </a:lnTo>
                  <a:lnTo>
                    <a:pt x="1498" y="37"/>
                  </a:lnTo>
                  <a:lnTo>
                    <a:pt x="2314" y="33"/>
                  </a:lnTo>
                  <a:lnTo>
                    <a:pt x="2314" y="33"/>
                  </a:lnTo>
                  <a:lnTo>
                    <a:pt x="2314" y="4"/>
                  </a:lnTo>
                  <a:lnTo>
                    <a:pt x="2314" y="4"/>
                  </a:lnTo>
                  <a:lnTo>
                    <a:pt x="1498" y="2"/>
                  </a:lnTo>
                  <a:close/>
                  <a:moveTo>
                    <a:pt x="1213" y="0"/>
                  </a:moveTo>
                  <a:lnTo>
                    <a:pt x="1213" y="0"/>
                  </a:lnTo>
                  <a:lnTo>
                    <a:pt x="671" y="2"/>
                  </a:lnTo>
                  <a:lnTo>
                    <a:pt x="671" y="2"/>
                  </a:lnTo>
                  <a:lnTo>
                    <a:pt x="671" y="35"/>
                  </a:lnTo>
                  <a:lnTo>
                    <a:pt x="671" y="35"/>
                  </a:lnTo>
                  <a:lnTo>
                    <a:pt x="1213" y="37"/>
                  </a:lnTo>
                  <a:lnTo>
                    <a:pt x="1213" y="37"/>
                  </a:lnTo>
                  <a:lnTo>
                    <a:pt x="1487" y="37"/>
                  </a:lnTo>
                  <a:lnTo>
                    <a:pt x="1487" y="37"/>
                  </a:lnTo>
                  <a:lnTo>
                    <a:pt x="1487" y="2"/>
                  </a:lnTo>
                  <a:lnTo>
                    <a:pt x="1487" y="2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5ED3B822-D0D3-0DE7-6087-2E2F1E82342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59141" y="1812581"/>
              <a:ext cx="67966" cy="4172605"/>
            </a:xfrm>
            <a:custGeom>
              <a:avLst/>
              <a:gdLst>
                <a:gd name="T0" fmla="*/ 0 w 34"/>
                <a:gd name="T1" fmla="*/ 2976 h 3718"/>
                <a:gd name="T2" fmla="*/ 0 w 34"/>
                <a:gd name="T3" fmla="*/ 2976 h 3718"/>
                <a:gd name="T4" fmla="*/ 3 w 34"/>
                <a:gd name="T5" fmla="*/ 3302 h 3718"/>
                <a:gd name="T6" fmla="*/ 6 w 34"/>
                <a:gd name="T7" fmla="*/ 3534 h 3718"/>
                <a:gd name="T8" fmla="*/ 10 w 34"/>
                <a:gd name="T9" fmla="*/ 3614 h 3718"/>
                <a:gd name="T10" fmla="*/ 11 w 34"/>
                <a:gd name="T11" fmla="*/ 3672 h 3718"/>
                <a:gd name="T12" fmla="*/ 14 w 34"/>
                <a:gd name="T13" fmla="*/ 3706 h 3718"/>
                <a:gd name="T14" fmla="*/ 16 w 34"/>
                <a:gd name="T15" fmla="*/ 3714 h 3718"/>
                <a:gd name="T16" fmla="*/ 18 w 34"/>
                <a:gd name="T17" fmla="*/ 3718 h 3718"/>
                <a:gd name="T18" fmla="*/ 18 w 34"/>
                <a:gd name="T19" fmla="*/ 3718 h 3718"/>
                <a:gd name="T20" fmla="*/ 19 w 34"/>
                <a:gd name="T21" fmla="*/ 3714 h 3718"/>
                <a:gd name="T22" fmla="*/ 21 w 34"/>
                <a:gd name="T23" fmla="*/ 3706 h 3718"/>
                <a:gd name="T24" fmla="*/ 23 w 34"/>
                <a:gd name="T25" fmla="*/ 3672 h 3718"/>
                <a:gd name="T26" fmla="*/ 26 w 34"/>
                <a:gd name="T27" fmla="*/ 3614 h 3718"/>
                <a:gd name="T28" fmla="*/ 28 w 34"/>
                <a:gd name="T29" fmla="*/ 3534 h 3718"/>
                <a:gd name="T30" fmla="*/ 32 w 34"/>
                <a:gd name="T31" fmla="*/ 3302 h 3718"/>
                <a:gd name="T32" fmla="*/ 34 w 34"/>
                <a:gd name="T33" fmla="*/ 2976 h 3718"/>
                <a:gd name="T34" fmla="*/ 34 w 34"/>
                <a:gd name="T35" fmla="*/ 2976 h 3718"/>
                <a:gd name="T36" fmla="*/ 0 w 34"/>
                <a:gd name="T37" fmla="*/ 2976 h 3718"/>
                <a:gd name="T38" fmla="*/ 1 w 34"/>
                <a:gd name="T39" fmla="*/ 2107 h 3718"/>
                <a:gd name="T40" fmla="*/ 1 w 34"/>
                <a:gd name="T41" fmla="*/ 2107 h 3718"/>
                <a:gd name="T42" fmla="*/ 0 w 34"/>
                <a:gd name="T43" fmla="*/ 2687 h 3718"/>
                <a:gd name="T44" fmla="*/ 0 w 34"/>
                <a:gd name="T45" fmla="*/ 2687 h 3718"/>
                <a:gd name="T46" fmla="*/ 0 w 34"/>
                <a:gd name="T47" fmla="*/ 2943 h 3718"/>
                <a:gd name="T48" fmla="*/ 0 w 34"/>
                <a:gd name="T49" fmla="*/ 2943 h 3718"/>
                <a:gd name="T50" fmla="*/ 34 w 34"/>
                <a:gd name="T51" fmla="*/ 2943 h 3718"/>
                <a:gd name="T52" fmla="*/ 34 w 34"/>
                <a:gd name="T53" fmla="*/ 2943 h 3718"/>
                <a:gd name="T54" fmla="*/ 34 w 34"/>
                <a:gd name="T55" fmla="*/ 2687 h 3718"/>
                <a:gd name="T56" fmla="*/ 34 w 34"/>
                <a:gd name="T57" fmla="*/ 2687 h 3718"/>
                <a:gd name="T58" fmla="*/ 34 w 34"/>
                <a:gd name="T59" fmla="*/ 2107 h 3718"/>
                <a:gd name="T60" fmla="*/ 34 w 34"/>
                <a:gd name="T61" fmla="*/ 2107 h 3718"/>
                <a:gd name="T62" fmla="*/ 1 w 34"/>
                <a:gd name="T63" fmla="*/ 2107 h 3718"/>
                <a:gd name="T64" fmla="*/ 5 w 34"/>
                <a:gd name="T65" fmla="*/ 1239 h 3718"/>
                <a:gd name="T66" fmla="*/ 5 w 34"/>
                <a:gd name="T67" fmla="*/ 1239 h 3718"/>
                <a:gd name="T68" fmla="*/ 1 w 34"/>
                <a:gd name="T69" fmla="*/ 2075 h 3718"/>
                <a:gd name="T70" fmla="*/ 1 w 34"/>
                <a:gd name="T71" fmla="*/ 2075 h 3718"/>
                <a:gd name="T72" fmla="*/ 34 w 34"/>
                <a:gd name="T73" fmla="*/ 2075 h 3718"/>
                <a:gd name="T74" fmla="*/ 34 w 34"/>
                <a:gd name="T75" fmla="*/ 2075 h 3718"/>
                <a:gd name="T76" fmla="*/ 31 w 34"/>
                <a:gd name="T77" fmla="*/ 1239 h 3718"/>
                <a:gd name="T78" fmla="*/ 31 w 34"/>
                <a:gd name="T79" fmla="*/ 1239 h 3718"/>
                <a:gd name="T80" fmla="*/ 5 w 34"/>
                <a:gd name="T81" fmla="*/ 1239 h 3718"/>
                <a:gd name="T82" fmla="*/ 18 w 34"/>
                <a:gd name="T83" fmla="*/ 0 h 3718"/>
                <a:gd name="T84" fmla="*/ 18 w 34"/>
                <a:gd name="T85" fmla="*/ 0 h 3718"/>
                <a:gd name="T86" fmla="*/ 16 w 34"/>
                <a:gd name="T87" fmla="*/ 25 h 3718"/>
                <a:gd name="T88" fmla="*/ 14 w 34"/>
                <a:gd name="T89" fmla="*/ 92 h 3718"/>
                <a:gd name="T90" fmla="*/ 11 w 34"/>
                <a:gd name="T91" fmla="*/ 338 h 3718"/>
                <a:gd name="T92" fmla="*/ 11 w 34"/>
                <a:gd name="T93" fmla="*/ 338 h 3718"/>
                <a:gd name="T94" fmla="*/ 10 w 34"/>
                <a:gd name="T95" fmla="*/ 371 h 3718"/>
                <a:gd name="T96" fmla="*/ 10 w 34"/>
                <a:gd name="T97" fmla="*/ 371 h 3718"/>
                <a:gd name="T98" fmla="*/ 6 w 34"/>
                <a:gd name="T99" fmla="*/ 753 h 3718"/>
                <a:gd name="T100" fmla="*/ 5 w 34"/>
                <a:gd name="T101" fmla="*/ 1206 h 3718"/>
                <a:gd name="T102" fmla="*/ 5 w 34"/>
                <a:gd name="T103" fmla="*/ 1206 h 3718"/>
                <a:gd name="T104" fmla="*/ 31 w 34"/>
                <a:gd name="T105" fmla="*/ 1206 h 3718"/>
                <a:gd name="T106" fmla="*/ 31 w 34"/>
                <a:gd name="T107" fmla="*/ 1206 h 3718"/>
                <a:gd name="T108" fmla="*/ 28 w 34"/>
                <a:gd name="T109" fmla="*/ 753 h 3718"/>
                <a:gd name="T110" fmla="*/ 24 w 34"/>
                <a:gd name="T111" fmla="*/ 371 h 3718"/>
                <a:gd name="T112" fmla="*/ 24 w 34"/>
                <a:gd name="T113" fmla="*/ 371 h 3718"/>
                <a:gd name="T114" fmla="*/ 24 w 34"/>
                <a:gd name="T115" fmla="*/ 338 h 3718"/>
                <a:gd name="T116" fmla="*/ 24 w 34"/>
                <a:gd name="T117" fmla="*/ 338 h 3718"/>
                <a:gd name="T118" fmla="*/ 21 w 34"/>
                <a:gd name="T119" fmla="*/ 92 h 3718"/>
                <a:gd name="T120" fmla="*/ 19 w 34"/>
                <a:gd name="T121" fmla="*/ 25 h 3718"/>
                <a:gd name="T122" fmla="*/ 18 w 34"/>
                <a:gd name="T123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4" h="3718">
                  <a:moveTo>
                    <a:pt x="0" y="2976"/>
                  </a:moveTo>
                  <a:lnTo>
                    <a:pt x="0" y="2976"/>
                  </a:lnTo>
                  <a:lnTo>
                    <a:pt x="3" y="3302"/>
                  </a:lnTo>
                  <a:lnTo>
                    <a:pt x="6" y="3534"/>
                  </a:lnTo>
                  <a:lnTo>
                    <a:pt x="10" y="3614"/>
                  </a:lnTo>
                  <a:lnTo>
                    <a:pt x="11" y="3672"/>
                  </a:lnTo>
                  <a:lnTo>
                    <a:pt x="14" y="3706"/>
                  </a:lnTo>
                  <a:lnTo>
                    <a:pt x="16" y="3714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9" y="3714"/>
                  </a:lnTo>
                  <a:lnTo>
                    <a:pt x="21" y="3706"/>
                  </a:lnTo>
                  <a:lnTo>
                    <a:pt x="23" y="3672"/>
                  </a:lnTo>
                  <a:lnTo>
                    <a:pt x="26" y="3614"/>
                  </a:lnTo>
                  <a:lnTo>
                    <a:pt x="28" y="3534"/>
                  </a:lnTo>
                  <a:lnTo>
                    <a:pt x="32" y="3302"/>
                  </a:lnTo>
                  <a:lnTo>
                    <a:pt x="34" y="2976"/>
                  </a:lnTo>
                  <a:lnTo>
                    <a:pt x="34" y="2976"/>
                  </a:lnTo>
                  <a:lnTo>
                    <a:pt x="0" y="2976"/>
                  </a:lnTo>
                  <a:close/>
                  <a:moveTo>
                    <a:pt x="1" y="2107"/>
                  </a:moveTo>
                  <a:lnTo>
                    <a:pt x="1" y="2107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943"/>
                  </a:lnTo>
                  <a:lnTo>
                    <a:pt x="0" y="2943"/>
                  </a:lnTo>
                  <a:lnTo>
                    <a:pt x="34" y="2943"/>
                  </a:lnTo>
                  <a:lnTo>
                    <a:pt x="34" y="2943"/>
                  </a:lnTo>
                  <a:lnTo>
                    <a:pt x="34" y="2687"/>
                  </a:lnTo>
                  <a:lnTo>
                    <a:pt x="34" y="2687"/>
                  </a:lnTo>
                  <a:lnTo>
                    <a:pt x="34" y="2107"/>
                  </a:lnTo>
                  <a:lnTo>
                    <a:pt x="34" y="2107"/>
                  </a:lnTo>
                  <a:lnTo>
                    <a:pt x="1" y="2107"/>
                  </a:lnTo>
                  <a:close/>
                  <a:moveTo>
                    <a:pt x="5" y="1239"/>
                  </a:moveTo>
                  <a:lnTo>
                    <a:pt x="5" y="1239"/>
                  </a:lnTo>
                  <a:lnTo>
                    <a:pt x="1" y="2075"/>
                  </a:lnTo>
                  <a:lnTo>
                    <a:pt x="1" y="2075"/>
                  </a:lnTo>
                  <a:lnTo>
                    <a:pt x="34" y="2075"/>
                  </a:lnTo>
                  <a:lnTo>
                    <a:pt x="34" y="2075"/>
                  </a:lnTo>
                  <a:lnTo>
                    <a:pt x="31" y="1239"/>
                  </a:lnTo>
                  <a:lnTo>
                    <a:pt x="31" y="1239"/>
                  </a:lnTo>
                  <a:lnTo>
                    <a:pt x="5" y="1239"/>
                  </a:lnTo>
                  <a:close/>
                  <a:moveTo>
                    <a:pt x="18" y="0"/>
                  </a:moveTo>
                  <a:lnTo>
                    <a:pt x="18" y="0"/>
                  </a:lnTo>
                  <a:lnTo>
                    <a:pt x="16" y="25"/>
                  </a:lnTo>
                  <a:lnTo>
                    <a:pt x="14" y="92"/>
                  </a:lnTo>
                  <a:lnTo>
                    <a:pt x="11" y="338"/>
                  </a:lnTo>
                  <a:lnTo>
                    <a:pt x="11" y="338"/>
                  </a:lnTo>
                  <a:lnTo>
                    <a:pt x="10" y="371"/>
                  </a:lnTo>
                  <a:lnTo>
                    <a:pt x="10" y="371"/>
                  </a:lnTo>
                  <a:lnTo>
                    <a:pt x="6" y="753"/>
                  </a:lnTo>
                  <a:lnTo>
                    <a:pt x="5" y="1206"/>
                  </a:lnTo>
                  <a:lnTo>
                    <a:pt x="5" y="1206"/>
                  </a:lnTo>
                  <a:lnTo>
                    <a:pt x="31" y="1206"/>
                  </a:lnTo>
                  <a:lnTo>
                    <a:pt x="31" y="1206"/>
                  </a:lnTo>
                  <a:lnTo>
                    <a:pt x="28" y="753"/>
                  </a:lnTo>
                  <a:lnTo>
                    <a:pt x="24" y="371"/>
                  </a:lnTo>
                  <a:lnTo>
                    <a:pt x="24" y="371"/>
                  </a:lnTo>
                  <a:lnTo>
                    <a:pt x="24" y="338"/>
                  </a:lnTo>
                  <a:lnTo>
                    <a:pt x="24" y="338"/>
                  </a:lnTo>
                  <a:lnTo>
                    <a:pt x="21" y="92"/>
                  </a:lnTo>
                  <a:lnTo>
                    <a:pt x="19" y="25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0844DFD7-16DA-93F8-E052-1056025DD33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14325" y="1945009"/>
              <a:ext cx="69967" cy="4172605"/>
            </a:xfrm>
            <a:custGeom>
              <a:avLst/>
              <a:gdLst>
                <a:gd name="T0" fmla="*/ 35 w 35"/>
                <a:gd name="T1" fmla="*/ 2858 h 3718"/>
                <a:gd name="T2" fmla="*/ 0 w 35"/>
                <a:gd name="T3" fmla="*/ 2858 h 3718"/>
                <a:gd name="T4" fmla="*/ 4 w 35"/>
                <a:gd name="T5" fmla="*/ 3404 h 3718"/>
                <a:gd name="T6" fmla="*/ 12 w 35"/>
                <a:gd name="T7" fmla="*/ 3678 h 3718"/>
                <a:gd name="T8" fmla="*/ 15 w 35"/>
                <a:gd name="T9" fmla="*/ 3708 h 3718"/>
                <a:gd name="T10" fmla="*/ 17 w 35"/>
                <a:gd name="T11" fmla="*/ 3718 h 3718"/>
                <a:gd name="T12" fmla="*/ 17 w 35"/>
                <a:gd name="T13" fmla="*/ 3718 h 3718"/>
                <a:gd name="T14" fmla="*/ 18 w 35"/>
                <a:gd name="T15" fmla="*/ 3715 h 3718"/>
                <a:gd name="T16" fmla="*/ 23 w 35"/>
                <a:gd name="T17" fmla="*/ 3678 h 3718"/>
                <a:gd name="T18" fmla="*/ 27 w 35"/>
                <a:gd name="T19" fmla="*/ 3575 h 3718"/>
                <a:gd name="T20" fmla="*/ 33 w 35"/>
                <a:gd name="T21" fmla="*/ 3165 h 3718"/>
                <a:gd name="T22" fmla="*/ 33 w 35"/>
                <a:gd name="T23" fmla="*/ 1989 h 3718"/>
                <a:gd name="T24" fmla="*/ 0 w 35"/>
                <a:gd name="T25" fmla="*/ 1989 h 3718"/>
                <a:gd name="T26" fmla="*/ 0 w 35"/>
                <a:gd name="T27" fmla="*/ 2687 h 3718"/>
                <a:gd name="T28" fmla="*/ 0 w 35"/>
                <a:gd name="T29" fmla="*/ 2823 h 3718"/>
                <a:gd name="T30" fmla="*/ 35 w 35"/>
                <a:gd name="T31" fmla="*/ 2823 h 3718"/>
                <a:gd name="T32" fmla="*/ 35 w 35"/>
                <a:gd name="T33" fmla="*/ 2687 h 3718"/>
                <a:gd name="T34" fmla="*/ 33 w 35"/>
                <a:gd name="T35" fmla="*/ 1989 h 3718"/>
                <a:gd name="T36" fmla="*/ 30 w 35"/>
                <a:gd name="T37" fmla="*/ 1121 h 3718"/>
                <a:gd name="T38" fmla="*/ 5 w 35"/>
                <a:gd name="T39" fmla="*/ 1123 h 3718"/>
                <a:gd name="T40" fmla="*/ 2 w 35"/>
                <a:gd name="T41" fmla="*/ 1955 h 3718"/>
                <a:gd name="T42" fmla="*/ 33 w 35"/>
                <a:gd name="T43" fmla="*/ 1955 h 3718"/>
                <a:gd name="T44" fmla="*/ 17 w 35"/>
                <a:gd name="T45" fmla="*/ 0 h 3718"/>
                <a:gd name="T46" fmla="*/ 15 w 35"/>
                <a:gd name="T47" fmla="*/ 15 h 3718"/>
                <a:gd name="T48" fmla="*/ 12 w 35"/>
                <a:gd name="T49" fmla="*/ 220 h 3718"/>
                <a:gd name="T50" fmla="*/ 12 w 35"/>
                <a:gd name="T51" fmla="*/ 255 h 3718"/>
                <a:gd name="T52" fmla="*/ 9 w 35"/>
                <a:gd name="T53" fmla="*/ 622 h 3718"/>
                <a:gd name="T54" fmla="*/ 5 w 35"/>
                <a:gd name="T55" fmla="*/ 1088 h 3718"/>
                <a:gd name="T56" fmla="*/ 30 w 35"/>
                <a:gd name="T57" fmla="*/ 1088 h 3718"/>
                <a:gd name="T58" fmla="*/ 23 w 35"/>
                <a:gd name="T59" fmla="*/ 255 h 3718"/>
                <a:gd name="T60" fmla="*/ 23 w 35"/>
                <a:gd name="T61" fmla="*/ 220 h 3718"/>
                <a:gd name="T62" fmla="*/ 20 w 35"/>
                <a:gd name="T63" fmla="*/ 59 h 3718"/>
                <a:gd name="T64" fmla="*/ 17 w 35"/>
                <a:gd name="T65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5" h="3718">
                  <a:moveTo>
                    <a:pt x="35" y="2858"/>
                  </a:moveTo>
                  <a:lnTo>
                    <a:pt x="35" y="2858"/>
                  </a:lnTo>
                  <a:lnTo>
                    <a:pt x="0" y="2858"/>
                  </a:lnTo>
                  <a:lnTo>
                    <a:pt x="0" y="2858"/>
                  </a:lnTo>
                  <a:lnTo>
                    <a:pt x="2" y="3165"/>
                  </a:lnTo>
                  <a:lnTo>
                    <a:pt x="4" y="3404"/>
                  </a:lnTo>
                  <a:lnTo>
                    <a:pt x="7" y="3575"/>
                  </a:lnTo>
                  <a:lnTo>
                    <a:pt x="12" y="3678"/>
                  </a:lnTo>
                  <a:lnTo>
                    <a:pt x="12" y="3678"/>
                  </a:lnTo>
                  <a:lnTo>
                    <a:pt x="15" y="3708"/>
                  </a:lnTo>
                  <a:lnTo>
                    <a:pt x="15" y="3715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8" y="3715"/>
                  </a:lnTo>
                  <a:lnTo>
                    <a:pt x="20" y="3708"/>
                  </a:lnTo>
                  <a:lnTo>
                    <a:pt x="23" y="3678"/>
                  </a:lnTo>
                  <a:lnTo>
                    <a:pt x="23" y="3678"/>
                  </a:lnTo>
                  <a:lnTo>
                    <a:pt x="27" y="3575"/>
                  </a:lnTo>
                  <a:lnTo>
                    <a:pt x="30" y="3404"/>
                  </a:lnTo>
                  <a:lnTo>
                    <a:pt x="33" y="3165"/>
                  </a:lnTo>
                  <a:lnTo>
                    <a:pt x="35" y="2858"/>
                  </a:lnTo>
                  <a:close/>
                  <a:moveTo>
                    <a:pt x="33" y="1989"/>
                  </a:moveTo>
                  <a:lnTo>
                    <a:pt x="33" y="1989"/>
                  </a:lnTo>
                  <a:lnTo>
                    <a:pt x="0" y="1989"/>
                  </a:lnTo>
                  <a:lnTo>
                    <a:pt x="0" y="1989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3"/>
                  </a:lnTo>
                  <a:lnTo>
                    <a:pt x="0" y="2823"/>
                  </a:lnTo>
                  <a:lnTo>
                    <a:pt x="35" y="2823"/>
                  </a:lnTo>
                  <a:lnTo>
                    <a:pt x="35" y="2823"/>
                  </a:lnTo>
                  <a:lnTo>
                    <a:pt x="35" y="2687"/>
                  </a:lnTo>
                  <a:lnTo>
                    <a:pt x="35" y="2687"/>
                  </a:lnTo>
                  <a:lnTo>
                    <a:pt x="33" y="1989"/>
                  </a:lnTo>
                  <a:close/>
                  <a:moveTo>
                    <a:pt x="30" y="1121"/>
                  </a:moveTo>
                  <a:lnTo>
                    <a:pt x="30" y="1121"/>
                  </a:lnTo>
                  <a:lnTo>
                    <a:pt x="5" y="1123"/>
                  </a:lnTo>
                  <a:lnTo>
                    <a:pt x="5" y="1123"/>
                  </a:lnTo>
                  <a:lnTo>
                    <a:pt x="2" y="1955"/>
                  </a:lnTo>
                  <a:lnTo>
                    <a:pt x="2" y="1955"/>
                  </a:lnTo>
                  <a:lnTo>
                    <a:pt x="33" y="1955"/>
                  </a:lnTo>
                  <a:lnTo>
                    <a:pt x="33" y="1955"/>
                  </a:lnTo>
                  <a:lnTo>
                    <a:pt x="30" y="1121"/>
                  </a:lnTo>
                  <a:close/>
                  <a:moveTo>
                    <a:pt x="17" y="0"/>
                  </a:moveTo>
                  <a:lnTo>
                    <a:pt x="17" y="0"/>
                  </a:lnTo>
                  <a:lnTo>
                    <a:pt x="15" y="15"/>
                  </a:lnTo>
                  <a:lnTo>
                    <a:pt x="15" y="59"/>
                  </a:lnTo>
                  <a:lnTo>
                    <a:pt x="12" y="220"/>
                  </a:lnTo>
                  <a:lnTo>
                    <a:pt x="12" y="220"/>
                  </a:lnTo>
                  <a:lnTo>
                    <a:pt x="12" y="255"/>
                  </a:lnTo>
                  <a:lnTo>
                    <a:pt x="12" y="255"/>
                  </a:lnTo>
                  <a:lnTo>
                    <a:pt x="9" y="622"/>
                  </a:lnTo>
                  <a:lnTo>
                    <a:pt x="5" y="1088"/>
                  </a:lnTo>
                  <a:lnTo>
                    <a:pt x="5" y="1088"/>
                  </a:lnTo>
                  <a:lnTo>
                    <a:pt x="30" y="1088"/>
                  </a:lnTo>
                  <a:lnTo>
                    <a:pt x="30" y="1088"/>
                  </a:lnTo>
                  <a:lnTo>
                    <a:pt x="27" y="622"/>
                  </a:lnTo>
                  <a:lnTo>
                    <a:pt x="23" y="255"/>
                  </a:lnTo>
                  <a:lnTo>
                    <a:pt x="23" y="255"/>
                  </a:lnTo>
                  <a:lnTo>
                    <a:pt x="23" y="220"/>
                  </a:lnTo>
                  <a:lnTo>
                    <a:pt x="23" y="220"/>
                  </a:lnTo>
                  <a:lnTo>
                    <a:pt x="20" y="59"/>
                  </a:lnTo>
                  <a:lnTo>
                    <a:pt x="18" y="15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5" name="Freeform 32">
              <a:extLst>
                <a:ext uri="{FF2B5EF4-FFF2-40B4-BE49-F238E27FC236}">
                  <a16:creationId xmlns:a16="http://schemas.microsoft.com/office/drawing/2014/main" id="{AF5FBBEC-A301-6FCF-2A7A-4C39098CA01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69509" y="1945009"/>
              <a:ext cx="67966" cy="4172605"/>
            </a:xfrm>
            <a:custGeom>
              <a:avLst/>
              <a:gdLst>
                <a:gd name="T0" fmla="*/ 34 w 34"/>
                <a:gd name="T1" fmla="*/ 2856 h 3718"/>
                <a:gd name="T2" fmla="*/ 0 w 34"/>
                <a:gd name="T3" fmla="*/ 2856 h 3718"/>
                <a:gd name="T4" fmla="*/ 4 w 34"/>
                <a:gd name="T5" fmla="*/ 3409 h 3718"/>
                <a:gd name="T6" fmla="*/ 13 w 34"/>
                <a:gd name="T7" fmla="*/ 3682 h 3718"/>
                <a:gd name="T8" fmla="*/ 14 w 34"/>
                <a:gd name="T9" fmla="*/ 3708 h 3718"/>
                <a:gd name="T10" fmla="*/ 18 w 34"/>
                <a:gd name="T11" fmla="*/ 3718 h 3718"/>
                <a:gd name="T12" fmla="*/ 18 w 34"/>
                <a:gd name="T13" fmla="*/ 3718 h 3718"/>
                <a:gd name="T14" fmla="*/ 19 w 34"/>
                <a:gd name="T15" fmla="*/ 3715 h 3718"/>
                <a:gd name="T16" fmla="*/ 23 w 34"/>
                <a:gd name="T17" fmla="*/ 3682 h 3718"/>
                <a:gd name="T18" fmla="*/ 27 w 34"/>
                <a:gd name="T19" fmla="*/ 3580 h 3718"/>
                <a:gd name="T20" fmla="*/ 32 w 34"/>
                <a:gd name="T21" fmla="*/ 3168 h 3718"/>
                <a:gd name="T22" fmla="*/ 34 w 34"/>
                <a:gd name="T23" fmla="*/ 1988 h 3718"/>
                <a:gd name="T24" fmla="*/ 1 w 34"/>
                <a:gd name="T25" fmla="*/ 1988 h 3718"/>
                <a:gd name="T26" fmla="*/ 0 w 34"/>
                <a:gd name="T27" fmla="*/ 2687 h 3718"/>
                <a:gd name="T28" fmla="*/ 0 w 34"/>
                <a:gd name="T29" fmla="*/ 2827 h 3718"/>
                <a:gd name="T30" fmla="*/ 34 w 34"/>
                <a:gd name="T31" fmla="*/ 2827 h 3718"/>
                <a:gd name="T32" fmla="*/ 34 w 34"/>
                <a:gd name="T33" fmla="*/ 2687 h 3718"/>
                <a:gd name="T34" fmla="*/ 34 w 34"/>
                <a:gd name="T35" fmla="*/ 1988 h 3718"/>
                <a:gd name="T36" fmla="*/ 29 w 34"/>
                <a:gd name="T37" fmla="*/ 1120 h 3718"/>
                <a:gd name="T38" fmla="*/ 4 w 34"/>
                <a:gd name="T39" fmla="*/ 1120 h 3718"/>
                <a:gd name="T40" fmla="*/ 1 w 34"/>
                <a:gd name="T41" fmla="*/ 1958 h 3718"/>
                <a:gd name="T42" fmla="*/ 34 w 34"/>
                <a:gd name="T43" fmla="*/ 1958 h 3718"/>
                <a:gd name="T44" fmla="*/ 18 w 34"/>
                <a:gd name="T45" fmla="*/ 0 h 3718"/>
                <a:gd name="T46" fmla="*/ 16 w 34"/>
                <a:gd name="T47" fmla="*/ 15 h 3718"/>
                <a:gd name="T48" fmla="*/ 11 w 34"/>
                <a:gd name="T49" fmla="*/ 222 h 3718"/>
                <a:gd name="T50" fmla="*/ 11 w 34"/>
                <a:gd name="T51" fmla="*/ 251 h 3718"/>
                <a:gd name="T52" fmla="*/ 8 w 34"/>
                <a:gd name="T53" fmla="*/ 622 h 3718"/>
                <a:gd name="T54" fmla="*/ 4 w 34"/>
                <a:gd name="T55" fmla="*/ 1090 h 3718"/>
                <a:gd name="T56" fmla="*/ 29 w 34"/>
                <a:gd name="T57" fmla="*/ 1090 h 3718"/>
                <a:gd name="T58" fmla="*/ 23 w 34"/>
                <a:gd name="T59" fmla="*/ 251 h 3718"/>
                <a:gd name="T60" fmla="*/ 23 w 34"/>
                <a:gd name="T61" fmla="*/ 222 h 3718"/>
                <a:gd name="T62" fmla="*/ 21 w 34"/>
                <a:gd name="T63" fmla="*/ 59 h 3718"/>
                <a:gd name="T64" fmla="*/ 18 w 34"/>
                <a:gd name="T65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4" h="3718">
                  <a:moveTo>
                    <a:pt x="34" y="2856"/>
                  </a:moveTo>
                  <a:lnTo>
                    <a:pt x="34" y="2856"/>
                  </a:lnTo>
                  <a:lnTo>
                    <a:pt x="0" y="2856"/>
                  </a:lnTo>
                  <a:lnTo>
                    <a:pt x="0" y="2856"/>
                  </a:lnTo>
                  <a:lnTo>
                    <a:pt x="1" y="3168"/>
                  </a:lnTo>
                  <a:lnTo>
                    <a:pt x="4" y="3409"/>
                  </a:lnTo>
                  <a:lnTo>
                    <a:pt x="8" y="3580"/>
                  </a:lnTo>
                  <a:lnTo>
                    <a:pt x="13" y="3682"/>
                  </a:lnTo>
                  <a:lnTo>
                    <a:pt x="13" y="3682"/>
                  </a:lnTo>
                  <a:lnTo>
                    <a:pt x="14" y="3708"/>
                  </a:lnTo>
                  <a:lnTo>
                    <a:pt x="16" y="3715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9" y="3715"/>
                  </a:lnTo>
                  <a:lnTo>
                    <a:pt x="19" y="3708"/>
                  </a:lnTo>
                  <a:lnTo>
                    <a:pt x="23" y="3682"/>
                  </a:lnTo>
                  <a:lnTo>
                    <a:pt x="23" y="3682"/>
                  </a:lnTo>
                  <a:lnTo>
                    <a:pt x="27" y="3580"/>
                  </a:lnTo>
                  <a:lnTo>
                    <a:pt x="31" y="3409"/>
                  </a:lnTo>
                  <a:lnTo>
                    <a:pt x="32" y="3168"/>
                  </a:lnTo>
                  <a:lnTo>
                    <a:pt x="34" y="2856"/>
                  </a:lnTo>
                  <a:close/>
                  <a:moveTo>
                    <a:pt x="34" y="1988"/>
                  </a:moveTo>
                  <a:lnTo>
                    <a:pt x="34" y="1988"/>
                  </a:lnTo>
                  <a:lnTo>
                    <a:pt x="1" y="1988"/>
                  </a:lnTo>
                  <a:lnTo>
                    <a:pt x="1" y="1988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7"/>
                  </a:lnTo>
                  <a:lnTo>
                    <a:pt x="0" y="2827"/>
                  </a:lnTo>
                  <a:lnTo>
                    <a:pt x="34" y="2827"/>
                  </a:lnTo>
                  <a:lnTo>
                    <a:pt x="34" y="2827"/>
                  </a:lnTo>
                  <a:lnTo>
                    <a:pt x="34" y="2687"/>
                  </a:lnTo>
                  <a:lnTo>
                    <a:pt x="34" y="2687"/>
                  </a:lnTo>
                  <a:lnTo>
                    <a:pt x="34" y="1988"/>
                  </a:lnTo>
                  <a:close/>
                  <a:moveTo>
                    <a:pt x="29" y="1120"/>
                  </a:moveTo>
                  <a:lnTo>
                    <a:pt x="29" y="1120"/>
                  </a:lnTo>
                  <a:lnTo>
                    <a:pt x="4" y="1120"/>
                  </a:lnTo>
                  <a:lnTo>
                    <a:pt x="4" y="1120"/>
                  </a:lnTo>
                  <a:lnTo>
                    <a:pt x="1" y="1958"/>
                  </a:lnTo>
                  <a:lnTo>
                    <a:pt x="1" y="1958"/>
                  </a:lnTo>
                  <a:lnTo>
                    <a:pt x="34" y="1958"/>
                  </a:lnTo>
                  <a:lnTo>
                    <a:pt x="34" y="1958"/>
                  </a:lnTo>
                  <a:lnTo>
                    <a:pt x="29" y="1120"/>
                  </a:lnTo>
                  <a:close/>
                  <a:moveTo>
                    <a:pt x="18" y="0"/>
                  </a:moveTo>
                  <a:lnTo>
                    <a:pt x="18" y="0"/>
                  </a:lnTo>
                  <a:lnTo>
                    <a:pt x="16" y="15"/>
                  </a:lnTo>
                  <a:lnTo>
                    <a:pt x="14" y="59"/>
                  </a:lnTo>
                  <a:lnTo>
                    <a:pt x="11" y="222"/>
                  </a:lnTo>
                  <a:lnTo>
                    <a:pt x="11" y="222"/>
                  </a:lnTo>
                  <a:lnTo>
                    <a:pt x="11" y="251"/>
                  </a:lnTo>
                  <a:lnTo>
                    <a:pt x="11" y="251"/>
                  </a:lnTo>
                  <a:lnTo>
                    <a:pt x="8" y="622"/>
                  </a:lnTo>
                  <a:lnTo>
                    <a:pt x="4" y="1090"/>
                  </a:lnTo>
                  <a:lnTo>
                    <a:pt x="4" y="1090"/>
                  </a:lnTo>
                  <a:lnTo>
                    <a:pt x="29" y="1090"/>
                  </a:lnTo>
                  <a:lnTo>
                    <a:pt x="29" y="1090"/>
                  </a:lnTo>
                  <a:lnTo>
                    <a:pt x="27" y="622"/>
                  </a:lnTo>
                  <a:lnTo>
                    <a:pt x="23" y="251"/>
                  </a:lnTo>
                  <a:lnTo>
                    <a:pt x="23" y="251"/>
                  </a:lnTo>
                  <a:lnTo>
                    <a:pt x="23" y="222"/>
                  </a:lnTo>
                  <a:lnTo>
                    <a:pt x="23" y="222"/>
                  </a:lnTo>
                  <a:lnTo>
                    <a:pt x="21" y="59"/>
                  </a:lnTo>
                  <a:lnTo>
                    <a:pt x="19" y="15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6" name="Freeform 37">
              <a:extLst>
                <a:ext uri="{FF2B5EF4-FFF2-40B4-BE49-F238E27FC236}">
                  <a16:creationId xmlns:a16="http://schemas.microsoft.com/office/drawing/2014/main" id="{A0EEA422-32D0-6D5D-FDAB-DCF7400F0F9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124692" y="1945009"/>
              <a:ext cx="69967" cy="4172605"/>
            </a:xfrm>
            <a:custGeom>
              <a:avLst/>
              <a:gdLst>
                <a:gd name="T0" fmla="*/ 35 w 35"/>
                <a:gd name="T1" fmla="*/ 2853 h 3718"/>
                <a:gd name="T2" fmla="*/ 0 w 35"/>
                <a:gd name="T3" fmla="*/ 2853 h 3718"/>
                <a:gd name="T4" fmla="*/ 4 w 35"/>
                <a:gd name="T5" fmla="*/ 3416 h 3718"/>
                <a:gd name="T6" fmla="*/ 10 w 35"/>
                <a:gd name="T7" fmla="*/ 3647 h 3718"/>
                <a:gd name="T8" fmla="*/ 12 w 35"/>
                <a:gd name="T9" fmla="*/ 3688 h 3718"/>
                <a:gd name="T10" fmla="*/ 17 w 35"/>
                <a:gd name="T11" fmla="*/ 3715 h 3718"/>
                <a:gd name="T12" fmla="*/ 17 w 35"/>
                <a:gd name="T13" fmla="*/ 3718 h 3718"/>
                <a:gd name="T14" fmla="*/ 17 w 35"/>
                <a:gd name="T15" fmla="*/ 3718 h 3718"/>
                <a:gd name="T16" fmla="*/ 20 w 35"/>
                <a:gd name="T17" fmla="*/ 3710 h 3718"/>
                <a:gd name="T18" fmla="*/ 22 w 35"/>
                <a:gd name="T19" fmla="*/ 3688 h 3718"/>
                <a:gd name="T20" fmla="*/ 27 w 35"/>
                <a:gd name="T21" fmla="*/ 3588 h 3718"/>
                <a:gd name="T22" fmla="*/ 33 w 35"/>
                <a:gd name="T23" fmla="*/ 3171 h 3718"/>
                <a:gd name="T24" fmla="*/ 33 w 35"/>
                <a:gd name="T25" fmla="*/ 1985 h 3718"/>
                <a:gd name="T26" fmla="*/ 2 w 35"/>
                <a:gd name="T27" fmla="*/ 1985 h 3718"/>
                <a:gd name="T28" fmla="*/ 0 w 35"/>
                <a:gd name="T29" fmla="*/ 2687 h 3718"/>
                <a:gd name="T30" fmla="*/ 0 w 35"/>
                <a:gd name="T31" fmla="*/ 2828 h 3718"/>
                <a:gd name="T32" fmla="*/ 35 w 35"/>
                <a:gd name="T33" fmla="*/ 2830 h 3718"/>
                <a:gd name="T34" fmla="*/ 35 w 35"/>
                <a:gd name="T35" fmla="*/ 2687 h 3718"/>
                <a:gd name="T36" fmla="*/ 33 w 35"/>
                <a:gd name="T37" fmla="*/ 1985 h 3718"/>
                <a:gd name="T38" fmla="*/ 30 w 35"/>
                <a:gd name="T39" fmla="*/ 1116 h 3718"/>
                <a:gd name="T40" fmla="*/ 5 w 35"/>
                <a:gd name="T41" fmla="*/ 1116 h 3718"/>
                <a:gd name="T42" fmla="*/ 2 w 35"/>
                <a:gd name="T43" fmla="*/ 1962 h 3718"/>
                <a:gd name="T44" fmla="*/ 33 w 35"/>
                <a:gd name="T45" fmla="*/ 1962 h 3718"/>
                <a:gd name="T46" fmla="*/ 17 w 35"/>
                <a:gd name="T47" fmla="*/ 0 h 3718"/>
                <a:gd name="T48" fmla="*/ 15 w 35"/>
                <a:gd name="T49" fmla="*/ 17 h 3718"/>
                <a:gd name="T50" fmla="*/ 12 w 35"/>
                <a:gd name="T51" fmla="*/ 225 h 3718"/>
                <a:gd name="T52" fmla="*/ 12 w 35"/>
                <a:gd name="T53" fmla="*/ 248 h 3718"/>
                <a:gd name="T54" fmla="*/ 9 w 35"/>
                <a:gd name="T55" fmla="*/ 621 h 3718"/>
                <a:gd name="T56" fmla="*/ 5 w 35"/>
                <a:gd name="T57" fmla="*/ 1093 h 3718"/>
                <a:gd name="T58" fmla="*/ 30 w 35"/>
                <a:gd name="T59" fmla="*/ 1093 h 3718"/>
                <a:gd name="T60" fmla="*/ 23 w 35"/>
                <a:gd name="T61" fmla="*/ 248 h 3718"/>
                <a:gd name="T62" fmla="*/ 23 w 35"/>
                <a:gd name="T63" fmla="*/ 225 h 3718"/>
                <a:gd name="T64" fmla="*/ 20 w 35"/>
                <a:gd name="T65" fmla="*/ 61 h 3718"/>
                <a:gd name="T66" fmla="*/ 17 w 35"/>
                <a:gd name="T67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5" h="3718">
                  <a:moveTo>
                    <a:pt x="35" y="2853"/>
                  </a:moveTo>
                  <a:lnTo>
                    <a:pt x="35" y="2853"/>
                  </a:lnTo>
                  <a:lnTo>
                    <a:pt x="0" y="2853"/>
                  </a:lnTo>
                  <a:lnTo>
                    <a:pt x="0" y="2853"/>
                  </a:lnTo>
                  <a:lnTo>
                    <a:pt x="2" y="3171"/>
                  </a:lnTo>
                  <a:lnTo>
                    <a:pt x="4" y="3416"/>
                  </a:lnTo>
                  <a:lnTo>
                    <a:pt x="9" y="3588"/>
                  </a:lnTo>
                  <a:lnTo>
                    <a:pt x="10" y="3647"/>
                  </a:lnTo>
                  <a:lnTo>
                    <a:pt x="12" y="3688"/>
                  </a:lnTo>
                  <a:lnTo>
                    <a:pt x="12" y="3688"/>
                  </a:lnTo>
                  <a:lnTo>
                    <a:pt x="15" y="3710"/>
                  </a:lnTo>
                  <a:lnTo>
                    <a:pt x="17" y="3715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8" y="3715"/>
                  </a:lnTo>
                  <a:lnTo>
                    <a:pt x="20" y="3710"/>
                  </a:lnTo>
                  <a:lnTo>
                    <a:pt x="22" y="3688"/>
                  </a:lnTo>
                  <a:lnTo>
                    <a:pt x="22" y="3688"/>
                  </a:lnTo>
                  <a:lnTo>
                    <a:pt x="25" y="3647"/>
                  </a:lnTo>
                  <a:lnTo>
                    <a:pt x="27" y="3588"/>
                  </a:lnTo>
                  <a:lnTo>
                    <a:pt x="30" y="3417"/>
                  </a:lnTo>
                  <a:lnTo>
                    <a:pt x="33" y="3171"/>
                  </a:lnTo>
                  <a:lnTo>
                    <a:pt x="35" y="2853"/>
                  </a:lnTo>
                  <a:close/>
                  <a:moveTo>
                    <a:pt x="33" y="1985"/>
                  </a:moveTo>
                  <a:lnTo>
                    <a:pt x="33" y="1985"/>
                  </a:lnTo>
                  <a:lnTo>
                    <a:pt x="2" y="1985"/>
                  </a:lnTo>
                  <a:lnTo>
                    <a:pt x="2" y="1985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8"/>
                  </a:lnTo>
                  <a:lnTo>
                    <a:pt x="0" y="2828"/>
                  </a:lnTo>
                  <a:lnTo>
                    <a:pt x="35" y="2830"/>
                  </a:lnTo>
                  <a:lnTo>
                    <a:pt x="35" y="2830"/>
                  </a:lnTo>
                  <a:lnTo>
                    <a:pt x="35" y="2687"/>
                  </a:lnTo>
                  <a:lnTo>
                    <a:pt x="35" y="2687"/>
                  </a:lnTo>
                  <a:lnTo>
                    <a:pt x="33" y="1985"/>
                  </a:lnTo>
                  <a:close/>
                  <a:moveTo>
                    <a:pt x="30" y="1116"/>
                  </a:moveTo>
                  <a:lnTo>
                    <a:pt x="30" y="1116"/>
                  </a:lnTo>
                  <a:lnTo>
                    <a:pt x="5" y="1116"/>
                  </a:lnTo>
                  <a:lnTo>
                    <a:pt x="5" y="1116"/>
                  </a:lnTo>
                  <a:lnTo>
                    <a:pt x="2" y="1962"/>
                  </a:lnTo>
                  <a:lnTo>
                    <a:pt x="2" y="1962"/>
                  </a:lnTo>
                  <a:lnTo>
                    <a:pt x="33" y="1962"/>
                  </a:lnTo>
                  <a:lnTo>
                    <a:pt x="33" y="1962"/>
                  </a:lnTo>
                  <a:lnTo>
                    <a:pt x="30" y="1116"/>
                  </a:lnTo>
                  <a:close/>
                  <a:moveTo>
                    <a:pt x="17" y="0"/>
                  </a:moveTo>
                  <a:lnTo>
                    <a:pt x="17" y="0"/>
                  </a:lnTo>
                  <a:lnTo>
                    <a:pt x="15" y="17"/>
                  </a:lnTo>
                  <a:lnTo>
                    <a:pt x="15" y="61"/>
                  </a:lnTo>
                  <a:lnTo>
                    <a:pt x="12" y="225"/>
                  </a:lnTo>
                  <a:lnTo>
                    <a:pt x="12" y="225"/>
                  </a:lnTo>
                  <a:lnTo>
                    <a:pt x="12" y="248"/>
                  </a:lnTo>
                  <a:lnTo>
                    <a:pt x="12" y="248"/>
                  </a:lnTo>
                  <a:lnTo>
                    <a:pt x="9" y="621"/>
                  </a:lnTo>
                  <a:lnTo>
                    <a:pt x="5" y="1093"/>
                  </a:lnTo>
                  <a:lnTo>
                    <a:pt x="5" y="1093"/>
                  </a:lnTo>
                  <a:lnTo>
                    <a:pt x="30" y="1093"/>
                  </a:lnTo>
                  <a:lnTo>
                    <a:pt x="30" y="1093"/>
                  </a:lnTo>
                  <a:lnTo>
                    <a:pt x="27" y="621"/>
                  </a:lnTo>
                  <a:lnTo>
                    <a:pt x="23" y="248"/>
                  </a:lnTo>
                  <a:lnTo>
                    <a:pt x="23" y="248"/>
                  </a:lnTo>
                  <a:lnTo>
                    <a:pt x="23" y="225"/>
                  </a:lnTo>
                  <a:lnTo>
                    <a:pt x="23" y="225"/>
                  </a:lnTo>
                  <a:lnTo>
                    <a:pt x="20" y="61"/>
                  </a:lnTo>
                  <a:lnTo>
                    <a:pt x="18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7" name="Freeform 45">
              <a:extLst>
                <a:ext uri="{FF2B5EF4-FFF2-40B4-BE49-F238E27FC236}">
                  <a16:creationId xmlns:a16="http://schemas.microsoft.com/office/drawing/2014/main" id="{A911736E-0BEE-4F61-E7E8-A6E81700420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777876" y="1953987"/>
              <a:ext cx="69967" cy="4172605"/>
            </a:xfrm>
            <a:custGeom>
              <a:avLst/>
              <a:gdLst>
                <a:gd name="T0" fmla="*/ 35 w 35"/>
                <a:gd name="T1" fmla="*/ 2840 h 3718"/>
                <a:gd name="T2" fmla="*/ 0 w 35"/>
                <a:gd name="T3" fmla="*/ 2840 h 3718"/>
                <a:gd name="T4" fmla="*/ 5 w 35"/>
                <a:gd name="T5" fmla="*/ 3414 h 3718"/>
                <a:gd name="T6" fmla="*/ 12 w 35"/>
                <a:gd name="T7" fmla="*/ 3647 h 3718"/>
                <a:gd name="T8" fmla="*/ 14 w 35"/>
                <a:gd name="T9" fmla="*/ 3688 h 3718"/>
                <a:gd name="T10" fmla="*/ 17 w 35"/>
                <a:gd name="T11" fmla="*/ 3713 h 3718"/>
                <a:gd name="T12" fmla="*/ 19 w 35"/>
                <a:gd name="T13" fmla="*/ 3718 h 3718"/>
                <a:gd name="T14" fmla="*/ 19 w 35"/>
                <a:gd name="T15" fmla="*/ 3718 h 3718"/>
                <a:gd name="T16" fmla="*/ 20 w 35"/>
                <a:gd name="T17" fmla="*/ 3713 h 3718"/>
                <a:gd name="T18" fmla="*/ 23 w 35"/>
                <a:gd name="T19" fmla="*/ 3688 h 3718"/>
                <a:gd name="T20" fmla="*/ 28 w 35"/>
                <a:gd name="T21" fmla="*/ 3588 h 3718"/>
                <a:gd name="T22" fmla="*/ 35 w 35"/>
                <a:gd name="T23" fmla="*/ 3165 h 3718"/>
                <a:gd name="T24" fmla="*/ 35 w 35"/>
                <a:gd name="T25" fmla="*/ 1972 h 3718"/>
                <a:gd name="T26" fmla="*/ 2 w 35"/>
                <a:gd name="T27" fmla="*/ 1972 h 3718"/>
                <a:gd name="T28" fmla="*/ 0 w 35"/>
                <a:gd name="T29" fmla="*/ 2687 h 3718"/>
                <a:gd name="T30" fmla="*/ 0 w 35"/>
                <a:gd name="T31" fmla="*/ 2827 h 3718"/>
                <a:gd name="T32" fmla="*/ 35 w 35"/>
                <a:gd name="T33" fmla="*/ 2827 h 3718"/>
                <a:gd name="T34" fmla="*/ 35 w 35"/>
                <a:gd name="T35" fmla="*/ 2687 h 3718"/>
                <a:gd name="T36" fmla="*/ 35 w 35"/>
                <a:gd name="T37" fmla="*/ 1972 h 3718"/>
                <a:gd name="T38" fmla="*/ 30 w 35"/>
                <a:gd name="T39" fmla="*/ 1103 h 3718"/>
                <a:gd name="T40" fmla="*/ 5 w 35"/>
                <a:gd name="T41" fmla="*/ 1103 h 3718"/>
                <a:gd name="T42" fmla="*/ 2 w 35"/>
                <a:gd name="T43" fmla="*/ 1958 h 3718"/>
                <a:gd name="T44" fmla="*/ 35 w 35"/>
                <a:gd name="T45" fmla="*/ 1958 h 3718"/>
                <a:gd name="T46" fmla="*/ 19 w 35"/>
                <a:gd name="T47" fmla="*/ 0 h 3718"/>
                <a:gd name="T48" fmla="*/ 17 w 35"/>
                <a:gd name="T49" fmla="*/ 15 h 3718"/>
                <a:gd name="T50" fmla="*/ 12 w 35"/>
                <a:gd name="T51" fmla="*/ 222 h 3718"/>
                <a:gd name="T52" fmla="*/ 12 w 35"/>
                <a:gd name="T53" fmla="*/ 235 h 3718"/>
                <a:gd name="T54" fmla="*/ 9 w 35"/>
                <a:gd name="T55" fmla="*/ 611 h 3718"/>
                <a:gd name="T56" fmla="*/ 5 w 35"/>
                <a:gd name="T57" fmla="*/ 1090 h 3718"/>
                <a:gd name="T58" fmla="*/ 30 w 35"/>
                <a:gd name="T59" fmla="*/ 1090 h 3718"/>
                <a:gd name="T60" fmla="*/ 23 w 35"/>
                <a:gd name="T61" fmla="*/ 235 h 3718"/>
                <a:gd name="T62" fmla="*/ 23 w 35"/>
                <a:gd name="T63" fmla="*/ 222 h 3718"/>
                <a:gd name="T64" fmla="*/ 22 w 35"/>
                <a:gd name="T65" fmla="*/ 59 h 3718"/>
                <a:gd name="T66" fmla="*/ 19 w 35"/>
                <a:gd name="T67" fmla="*/ 0 h 3718"/>
                <a:gd name="T68" fmla="*/ 19 w 35"/>
                <a:gd name="T69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5" h="3718">
                  <a:moveTo>
                    <a:pt x="35" y="2840"/>
                  </a:moveTo>
                  <a:lnTo>
                    <a:pt x="35" y="2840"/>
                  </a:lnTo>
                  <a:lnTo>
                    <a:pt x="0" y="2840"/>
                  </a:lnTo>
                  <a:lnTo>
                    <a:pt x="0" y="2840"/>
                  </a:lnTo>
                  <a:lnTo>
                    <a:pt x="2" y="3165"/>
                  </a:lnTo>
                  <a:lnTo>
                    <a:pt x="5" y="3414"/>
                  </a:lnTo>
                  <a:lnTo>
                    <a:pt x="9" y="3588"/>
                  </a:lnTo>
                  <a:lnTo>
                    <a:pt x="12" y="3647"/>
                  </a:lnTo>
                  <a:lnTo>
                    <a:pt x="14" y="3688"/>
                  </a:lnTo>
                  <a:lnTo>
                    <a:pt x="14" y="3688"/>
                  </a:lnTo>
                  <a:lnTo>
                    <a:pt x="17" y="3713"/>
                  </a:lnTo>
                  <a:lnTo>
                    <a:pt x="17" y="3713"/>
                  </a:lnTo>
                  <a:lnTo>
                    <a:pt x="19" y="3718"/>
                  </a:lnTo>
                  <a:lnTo>
                    <a:pt x="19" y="3718"/>
                  </a:lnTo>
                  <a:lnTo>
                    <a:pt x="19" y="3718"/>
                  </a:lnTo>
                  <a:lnTo>
                    <a:pt x="19" y="3718"/>
                  </a:lnTo>
                  <a:lnTo>
                    <a:pt x="20" y="3713"/>
                  </a:lnTo>
                  <a:lnTo>
                    <a:pt x="20" y="3713"/>
                  </a:lnTo>
                  <a:lnTo>
                    <a:pt x="23" y="3688"/>
                  </a:lnTo>
                  <a:lnTo>
                    <a:pt x="23" y="3688"/>
                  </a:lnTo>
                  <a:lnTo>
                    <a:pt x="25" y="3647"/>
                  </a:lnTo>
                  <a:lnTo>
                    <a:pt x="28" y="3588"/>
                  </a:lnTo>
                  <a:lnTo>
                    <a:pt x="32" y="3414"/>
                  </a:lnTo>
                  <a:lnTo>
                    <a:pt x="35" y="3165"/>
                  </a:lnTo>
                  <a:lnTo>
                    <a:pt x="35" y="2840"/>
                  </a:lnTo>
                  <a:close/>
                  <a:moveTo>
                    <a:pt x="35" y="1972"/>
                  </a:moveTo>
                  <a:lnTo>
                    <a:pt x="35" y="1972"/>
                  </a:lnTo>
                  <a:lnTo>
                    <a:pt x="2" y="1972"/>
                  </a:lnTo>
                  <a:lnTo>
                    <a:pt x="2" y="1972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7"/>
                  </a:lnTo>
                  <a:lnTo>
                    <a:pt x="0" y="2827"/>
                  </a:lnTo>
                  <a:lnTo>
                    <a:pt x="35" y="2827"/>
                  </a:lnTo>
                  <a:lnTo>
                    <a:pt x="35" y="2827"/>
                  </a:lnTo>
                  <a:lnTo>
                    <a:pt x="35" y="2687"/>
                  </a:lnTo>
                  <a:lnTo>
                    <a:pt x="35" y="2687"/>
                  </a:lnTo>
                  <a:lnTo>
                    <a:pt x="35" y="1972"/>
                  </a:lnTo>
                  <a:close/>
                  <a:moveTo>
                    <a:pt x="30" y="1103"/>
                  </a:moveTo>
                  <a:lnTo>
                    <a:pt x="30" y="1103"/>
                  </a:lnTo>
                  <a:lnTo>
                    <a:pt x="5" y="1103"/>
                  </a:lnTo>
                  <a:lnTo>
                    <a:pt x="5" y="1103"/>
                  </a:lnTo>
                  <a:lnTo>
                    <a:pt x="2" y="1958"/>
                  </a:lnTo>
                  <a:lnTo>
                    <a:pt x="2" y="1958"/>
                  </a:lnTo>
                  <a:lnTo>
                    <a:pt x="35" y="1958"/>
                  </a:lnTo>
                  <a:lnTo>
                    <a:pt x="35" y="1958"/>
                  </a:lnTo>
                  <a:lnTo>
                    <a:pt x="30" y="1103"/>
                  </a:lnTo>
                  <a:close/>
                  <a:moveTo>
                    <a:pt x="19" y="0"/>
                  </a:moveTo>
                  <a:lnTo>
                    <a:pt x="19" y="0"/>
                  </a:lnTo>
                  <a:lnTo>
                    <a:pt x="17" y="15"/>
                  </a:lnTo>
                  <a:lnTo>
                    <a:pt x="15" y="59"/>
                  </a:lnTo>
                  <a:lnTo>
                    <a:pt x="12" y="222"/>
                  </a:lnTo>
                  <a:lnTo>
                    <a:pt x="12" y="222"/>
                  </a:lnTo>
                  <a:lnTo>
                    <a:pt x="12" y="235"/>
                  </a:lnTo>
                  <a:lnTo>
                    <a:pt x="12" y="235"/>
                  </a:lnTo>
                  <a:lnTo>
                    <a:pt x="9" y="611"/>
                  </a:lnTo>
                  <a:lnTo>
                    <a:pt x="5" y="1090"/>
                  </a:lnTo>
                  <a:lnTo>
                    <a:pt x="5" y="1090"/>
                  </a:lnTo>
                  <a:lnTo>
                    <a:pt x="30" y="1090"/>
                  </a:lnTo>
                  <a:lnTo>
                    <a:pt x="30" y="1090"/>
                  </a:lnTo>
                  <a:lnTo>
                    <a:pt x="28" y="611"/>
                  </a:lnTo>
                  <a:lnTo>
                    <a:pt x="23" y="235"/>
                  </a:lnTo>
                  <a:lnTo>
                    <a:pt x="23" y="235"/>
                  </a:lnTo>
                  <a:lnTo>
                    <a:pt x="23" y="222"/>
                  </a:lnTo>
                  <a:lnTo>
                    <a:pt x="23" y="222"/>
                  </a:lnTo>
                  <a:lnTo>
                    <a:pt x="22" y="59"/>
                  </a:lnTo>
                  <a:lnTo>
                    <a:pt x="20" y="17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8" name="Freeform 52">
              <a:extLst>
                <a:ext uri="{FF2B5EF4-FFF2-40B4-BE49-F238E27FC236}">
                  <a16:creationId xmlns:a16="http://schemas.microsoft.com/office/drawing/2014/main" id="{68154703-D40B-A16A-0FB1-BA14B307566F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781" y="3164918"/>
              <a:ext cx="8745686" cy="40402"/>
            </a:xfrm>
            <a:custGeom>
              <a:avLst/>
              <a:gdLst>
                <a:gd name="T0" fmla="*/ 1213 w 4375"/>
                <a:gd name="T1" fmla="*/ 0 h 36"/>
                <a:gd name="T2" fmla="*/ 678 w 4375"/>
                <a:gd name="T3" fmla="*/ 1 h 36"/>
                <a:gd name="T4" fmla="*/ 652 w 4375"/>
                <a:gd name="T5" fmla="*/ 1 h 36"/>
                <a:gd name="T6" fmla="*/ 161 w 4375"/>
                <a:gd name="T7" fmla="*/ 8 h 36"/>
                <a:gd name="T8" fmla="*/ 10 w 4375"/>
                <a:gd name="T9" fmla="*/ 15 h 36"/>
                <a:gd name="T10" fmla="*/ 0 w 4375"/>
                <a:gd name="T11" fmla="*/ 18 h 36"/>
                <a:gd name="T12" fmla="*/ 2 w 4375"/>
                <a:gd name="T13" fmla="*/ 19 h 36"/>
                <a:gd name="T14" fmla="*/ 39 w 4375"/>
                <a:gd name="T15" fmla="*/ 23 h 36"/>
                <a:gd name="T16" fmla="*/ 364 w 4375"/>
                <a:gd name="T17" fmla="*/ 31 h 36"/>
                <a:gd name="T18" fmla="*/ 652 w 4375"/>
                <a:gd name="T19" fmla="*/ 34 h 36"/>
                <a:gd name="T20" fmla="*/ 678 w 4375"/>
                <a:gd name="T21" fmla="*/ 34 h 36"/>
                <a:gd name="T22" fmla="*/ 1213 w 4375"/>
                <a:gd name="T23" fmla="*/ 36 h 36"/>
                <a:gd name="T24" fmla="*/ 1480 w 4375"/>
                <a:gd name="T25" fmla="*/ 36 h 36"/>
                <a:gd name="T26" fmla="*/ 1505 w 4375"/>
                <a:gd name="T27" fmla="*/ 34 h 36"/>
                <a:gd name="T28" fmla="*/ 2307 w 4375"/>
                <a:gd name="T29" fmla="*/ 33 h 36"/>
                <a:gd name="T30" fmla="*/ 2332 w 4375"/>
                <a:gd name="T31" fmla="*/ 33 h 36"/>
                <a:gd name="T32" fmla="*/ 3136 w 4375"/>
                <a:gd name="T33" fmla="*/ 29 h 36"/>
                <a:gd name="T34" fmla="*/ 3161 w 4375"/>
                <a:gd name="T35" fmla="*/ 29 h 36"/>
                <a:gd name="T36" fmla="*/ 3963 w 4375"/>
                <a:gd name="T37" fmla="*/ 24 h 36"/>
                <a:gd name="T38" fmla="*/ 3988 w 4375"/>
                <a:gd name="T39" fmla="*/ 24 h 36"/>
                <a:gd name="T40" fmla="*/ 4349 w 4375"/>
                <a:gd name="T41" fmla="*/ 19 h 36"/>
                <a:gd name="T42" fmla="*/ 4375 w 4375"/>
                <a:gd name="T43" fmla="*/ 18 h 36"/>
                <a:gd name="T44" fmla="*/ 4375 w 4375"/>
                <a:gd name="T45" fmla="*/ 18 h 36"/>
                <a:gd name="T46" fmla="*/ 4270 w 4375"/>
                <a:gd name="T47" fmla="*/ 15 h 36"/>
                <a:gd name="T48" fmla="*/ 3988 w 4375"/>
                <a:gd name="T49" fmla="*/ 11 h 36"/>
                <a:gd name="T50" fmla="*/ 3963 w 4375"/>
                <a:gd name="T51" fmla="*/ 11 h 36"/>
                <a:gd name="T52" fmla="*/ 3161 w 4375"/>
                <a:gd name="T53" fmla="*/ 6 h 36"/>
                <a:gd name="T54" fmla="*/ 3136 w 4375"/>
                <a:gd name="T55" fmla="*/ 6 h 36"/>
                <a:gd name="T56" fmla="*/ 2332 w 4375"/>
                <a:gd name="T57" fmla="*/ 3 h 36"/>
                <a:gd name="T58" fmla="*/ 2307 w 4375"/>
                <a:gd name="T59" fmla="*/ 3 h 36"/>
                <a:gd name="T60" fmla="*/ 1505 w 4375"/>
                <a:gd name="T61" fmla="*/ 1 h 36"/>
                <a:gd name="T62" fmla="*/ 1480 w 4375"/>
                <a:gd name="T63" fmla="*/ 1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375" h="36">
                  <a:moveTo>
                    <a:pt x="1213" y="0"/>
                  </a:moveTo>
                  <a:lnTo>
                    <a:pt x="1213" y="0"/>
                  </a:lnTo>
                  <a:lnTo>
                    <a:pt x="678" y="1"/>
                  </a:lnTo>
                  <a:lnTo>
                    <a:pt x="678" y="1"/>
                  </a:lnTo>
                  <a:lnTo>
                    <a:pt x="652" y="1"/>
                  </a:lnTo>
                  <a:lnTo>
                    <a:pt x="652" y="1"/>
                  </a:lnTo>
                  <a:lnTo>
                    <a:pt x="364" y="5"/>
                  </a:lnTo>
                  <a:lnTo>
                    <a:pt x="161" y="8"/>
                  </a:lnTo>
                  <a:lnTo>
                    <a:pt x="39" y="13"/>
                  </a:lnTo>
                  <a:lnTo>
                    <a:pt x="10" y="15"/>
                  </a:lnTo>
                  <a:lnTo>
                    <a:pt x="2" y="1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19"/>
                  </a:lnTo>
                  <a:lnTo>
                    <a:pt x="10" y="21"/>
                  </a:lnTo>
                  <a:lnTo>
                    <a:pt x="39" y="23"/>
                  </a:lnTo>
                  <a:lnTo>
                    <a:pt x="161" y="28"/>
                  </a:lnTo>
                  <a:lnTo>
                    <a:pt x="364" y="31"/>
                  </a:lnTo>
                  <a:lnTo>
                    <a:pt x="652" y="34"/>
                  </a:lnTo>
                  <a:lnTo>
                    <a:pt x="652" y="34"/>
                  </a:lnTo>
                  <a:lnTo>
                    <a:pt x="678" y="34"/>
                  </a:lnTo>
                  <a:lnTo>
                    <a:pt x="678" y="34"/>
                  </a:lnTo>
                  <a:lnTo>
                    <a:pt x="1213" y="36"/>
                  </a:lnTo>
                  <a:lnTo>
                    <a:pt x="1213" y="36"/>
                  </a:lnTo>
                  <a:lnTo>
                    <a:pt x="1480" y="36"/>
                  </a:lnTo>
                  <a:lnTo>
                    <a:pt x="1480" y="36"/>
                  </a:lnTo>
                  <a:lnTo>
                    <a:pt x="1505" y="34"/>
                  </a:lnTo>
                  <a:lnTo>
                    <a:pt x="1505" y="34"/>
                  </a:lnTo>
                  <a:lnTo>
                    <a:pt x="2307" y="33"/>
                  </a:lnTo>
                  <a:lnTo>
                    <a:pt x="2307" y="33"/>
                  </a:lnTo>
                  <a:lnTo>
                    <a:pt x="2332" y="33"/>
                  </a:lnTo>
                  <a:lnTo>
                    <a:pt x="2332" y="33"/>
                  </a:lnTo>
                  <a:lnTo>
                    <a:pt x="3136" y="29"/>
                  </a:lnTo>
                  <a:lnTo>
                    <a:pt x="3136" y="29"/>
                  </a:lnTo>
                  <a:lnTo>
                    <a:pt x="3161" y="29"/>
                  </a:lnTo>
                  <a:lnTo>
                    <a:pt x="3161" y="29"/>
                  </a:lnTo>
                  <a:lnTo>
                    <a:pt x="3963" y="24"/>
                  </a:lnTo>
                  <a:lnTo>
                    <a:pt x="3963" y="24"/>
                  </a:lnTo>
                  <a:lnTo>
                    <a:pt x="3988" y="24"/>
                  </a:lnTo>
                  <a:lnTo>
                    <a:pt x="3988" y="24"/>
                  </a:lnTo>
                  <a:lnTo>
                    <a:pt x="4270" y="21"/>
                  </a:lnTo>
                  <a:lnTo>
                    <a:pt x="4349" y="19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49" y="16"/>
                  </a:lnTo>
                  <a:lnTo>
                    <a:pt x="4270" y="15"/>
                  </a:lnTo>
                  <a:lnTo>
                    <a:pt x="3988" y="11"/>
                  </a:lnTo>
                  <a:lnTo>
                    <a:pt x="3988" y="11"/>
                  </a:lnTo>
                  <a:lnTo>
                    <a:pt x="3963" y="11"/>
                  </a:lnTo>
                  <a:lnTo>
                    <a:pt x="3963" y="11"/>
                  </a:lnTo>
                  <a:lnTo>
                    <a:pt x="3161" y="6"/>
                  </a:lnTo>
                  <a:lnTo>
                    <a:pt x="3161" y="6"/>
                  </a:lnTo>
                  <a:lnTo>
                    <a:pt x="3136" y="6"/>
                  </a:lnTo>
                  <a:lnTo>
                    <a:pt x="3136" y="6"/>
                  </a:lnTo>
                  <a:lnTo>
                    <a:pt x="2332" y="3"/>
                  </a:lnTo>
                  <a:lnTo>
                    <a:pt x="2332" y="3"/>
                  </a:lnTo>
                  <a:lnTo>
                    <a:pt x="2307" y="3"/>
                  </a:lnTo>
                  <a:lnTo>
                    <a:pt x="2307" y="3"/>
                  </a:lnTo>
                  <a:lnTo>
                    <a:pt x="1505" y="1"/>
                  </a:lnTo>
                  <a:lnTo>
                    <a:pt x="1505" y="1"/>
                  </a:lnTo>
                  <a:lnTo>
                    <a:pt x="1480" y="1"/>
                  </a:lnTo>
                  <a:lnTo>
                    <a:pt x="1480" y="1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9" name="Freeform 56">
              <a:extLst>
                <a:ext uri="{FF2B5EF4-FFF2-40B4-BE49-F238E27FC236}">
                  <a16:creationId xmlns:a16="http://schemas.microsoft.com/office/drawing/2014/main" id="{2A6CD88C-FAE7-D31E-9DF7-BEAF75F982BF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781" y="4139051"/>
              <a:ext cx="8745686" cy="40402"/>
            </a:xfrm>
            <a:custGeom>
              <a:avLst/>
              <a:gdLst>
                <a:gd name="T0" fmla="*/ 1213 w 4375"/>
                <a:gd name="T1" fmla="*/ 0 h 36"/>
                <a:gd name="T2" fmla="*/ 681 w 4375"/>
                <a:gd name="T3" fmla="*/ 2 h 36"/>
                <a:gd name="T4" fmla="*/ 648 w 4375"/>
                <a:gd name="T5" fmla="*/ 2 h 36"/>
                <a:gd name="T6" fmla="*/ 161 w 4375"/>
                <a:gd name="T7" fmla="*/ 8 h 36"/>
                <a:gd name="T8" fmla="*/ 10 w 4375"/>
                <a:gd name="T9" fmla="*/ 15 h 36"/>
                <a:gd name="T10" fmla="*/ 0 w 4375"/>
                <a:gd name="T11" fmla="*/ 18 h 36"/>
                <a:gd name="T12" fmla="*/ 2 w 4375"/>
                <a:gd name="T13" fmla="*/ 20 h 36"/>
                <a:gd name="T14" fmla="*/ 39 w 4375"/>
                <a:gd name="T15" fmla="*/ 23 h 36"/>
                <a:gd name="T16" fmla="*/ 363 w 4375"/>
                <a:gd name="T17" fmla="*/ 31 h 36"/>
                <a:gd name="T18" fmla="*/ 648 w 4375"/>
                <a:gd name="T19" fmla="*/ 34 h 36"/>
                <a:gd name="T20" fmla="*/ 681 w 4375"/>
                <a:gd name="T21" fmla="*/ 34 h 36"/>
                <a:gd name="T22" fmla="*/ 1213 w 4375"/>
                <a:gd name="T23" fmla="*/ 36 h 36"/>
                <a:gd name="T24" fmla="*/ 1475 w 4375"/>
                <a:gd name="T25" fmla="*/ 34 h 36"/>
                <a:gd name="T26" fmla="*/ 1508 w 4375"/>
                <a:gd name="T27" fmla="*/ 34 h 36"/>
                <a:gd name="T28" fmla="*/ 2304 w 4375"/>
                <a:gd name="T29" fmla="*/ 33 h 36"/>
                <a:gd name="T30" fmla="*/ 2337 w 4375"/>
                <a:gd name="T31" fmla="*/ 33 h 36"/>
                <a:gd name="T32" fmla="*/ 3133 w 4375"/>
                <a:gd name="T33" fmla="*/ 30 h 36"/>
                <a:gd name="T34" fmla="*/ 3164 w 4375"/>
                <a:gd name="T35" fmla="*/ 30 h 36"/>
                <a:gd name="T36" fmla="*/ 3960 w 4375"/>
                <a:gd name="T37" fmla="*/ 25 h 36"/>
                <a:gd name="T38" fmla="*/ 3993 w 4375"/>
                <a:gd name="T39" fmla="*/ 25 h 36"/>
                <a:gd name="T40" fmla="*/ 4349 w 4375"/>
                <a:gd name="T41" fmla="*/ 20 h 36"/>
                <a:gd name="T42" fmla="*/ 4375 w 4375"/>
                <a:gd name="T43" fmla="*/ 18 h 36"/>
                <a:gd name="T44" fmla="*/ 4375 w 4375"/>
                <a:gd name="T45" fmla="*/ 18 h 36"/>
                <a:gd name="T46" fmla="*/ 4272 w 4375"/>
                <a:gd name="T47" fmla="*/ 15 h 36"/>
                <a:gd name="T48" fmla="*/ 3993 w 4375"/>
                <a:gd name="T49" fmla="*/ 11 h 36"/>
                <a:gd name="T50" fmla="*/ 3960 w 4375"/>
                <a:gd name="T51" fmla="*/ 11 h 36"/>
                <a:gd name="T52" fmla="*/ 3164 w 4375"/>
                <a:gd name="T53" fmla="*/ 7 h 36"/>
                <a:gd name="T54" fmla="*/ 3133 w 4375"/>
                <a:gd name="T55" fmla="*/ 7 h 36"/>
                <a:gd name="T56" fmla="*/ 2337 w 4375"/>
                <a:gd name="T57" fmla="*/ 3 h 36"/>
                <a:gd name="T58" fmla="*/ 2304 w 4375"/>
                <a:gd name="T59" fmla="*/ 3 h 36"/>
                <a:gd name="T60" fmla="*/ 1508 w 4375"/>
                <a:gd name="T61" fmla="*/ 0 h 36"/>
                <a:gd name="T62" fmla="*/ 1477 w 4375"/>
                <a:gd name="T6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375" h="36">
                  <a:moveTo>
                    <a:pt x="1213" y="0"/>
                  </a:moveTo>
                  <a:lnTo>
                    <a:pt x="1213" y="0"/>
                  </a:lnTo>
                  <a:lnTo>
                    <a:pt x="681" y="2"/>
                  </a:lnTo>
                  <a:lnTo>
                    <a:pt x="681" y="2"/>
                  </a:lnTo>
                  <a:lnTo>
                    <a:pt x="648" y="2"/>
                  </a:lnTo>
                  <a:lnTo>
                    <a:pt x="648" y="2"/>
                  </a:lnTo>
                  <a:lnTo>
                    <a:pt x="363" y="5"/>
                  </a:lnTo>
                  <a:lnTo>
                    <a:pt x="161" y="8"/>
                  </a:lnTo>
                  <a:lnTo>
                    <a:pt x="39" y="13"/>
                  </a:lnTo>
                  <a:lnTo>
                    <a:pt x="10" y="15"/>
                  </a:lnTo>
                  <a:lnTo>
                    <a:pt x="2" y="1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10" y="21"/>
                  </a:lnTo>
                  <a:lnTo>
                    <a:pt x="39" y="23"/>
                  </a:lnTo>
                  <a:lnTo>
                    <a:pt x="161" y="28"/>
                  </a:lnTo>
                  <a:lnTo>
                    <a:pt x="363" y="31"/>
                  </a:lnTo>
                  <a:lnTo>
                    <a:pt x="648" y="34"/>
                  </a:lnTo>
                  <a:lnTo>
                    <a:pt x="648" y="34"/>
                  </a:lnTo>
                  <a:lnTo>
                    <a:pt x="681" y="34"/>
                  </a:lnTo>
                  <a:lnTo>
                    <a:pt x="681" y="34"/>
                  </a:lnTo>
                  <a:lnTo>
                    <a:pt x="1213" y="36"/>
                  </a:lnTo>
                  <a:lnTo>
                    <a:pt x="1213" y="36"/>
                  </a:lnTo>
                  <a:lnTo>
                    <a:pt x="1475" y="34"/>
                  </a:lnTo>
                  <a:lnTo>
                    <a:pt x="1475" y="34"/>
                  </a:lnTo>
                  <a:lnTo>
                    <a:pt x="1508" y="34"/>
                  </a:lnTo>
                  <a:lnTo>
                    <a:pt x="1508" y="34"/>
                  </a:lnTo>
                  <a:lnTo>
                    <a:pt x="2304" y="33"/>
                  </a:lnTo>
                  <a:lnTo>
                    <a:pt x="2304" y="33"/>
                  </a:lnTo>
                  <a:lnTo>
                    <a:pt x="2337" y="33"/>
                  </a:lnTo>
                  <a:lnTo>
                    <a:pt x="2337" y="33"/>
                  </a:lnTo>
                  <a:lnTo>
                    <a:pt x="3133" y="30"/>
                  </a:lnTo>
                  <a:lnTo>
                    <a:pt x="3133" y="30"/>
                  </a:lnTo>
                  <a:lnTo>
                    <a:pt x="3164" y="30"/>
                  </a:lnTo>
                  <a:lnTo>
                    <a:pt x="3164" y="30"/>
                  </a:lnTo>
                  <a:lnTo>
                    <a:pt x="3960" y="25"/>
                  </a:lnTo>
                  <a:lnTo>
                    <a:pt x="3960" y="25"/>
                  </a:lnTo>
                  <a:lnTo>
                    <a:pt x="3993" y="25"/>
                  </a:lnTo>
                  <a:lnTo>
                    <a:pt x="3993" y="25"/>
                  </a:lnTo>
                  <a:lnTo>
                    <a:pt x="4272" y="21"/>
                  </a:lnTo>
                  <a:lnTo>
                    <a:pt x="4349" y="20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49" y="16"/>
                  </a:lnTo>
                  <a:lnTo>
                    <a:pt x="4272" y="15"/>
                  </a:lnTo>
                  <a:lnTo>
                    <a:pt x="3993" y="11"/>
                  </a:lnTo>
                  <a:lnTo>
                    <a:pt x="3993" y="11"/>
                  </a:lnTo>
                  <a:lnTo>
                    <a:pt x="3960" y="11"/>
                  </a:lnTo>
                  <a:lnTo>
                    <a:pt x="3960" y="11"/>
                  </a:lnTo>
                  <a:lnTo>
                    <a:pt x="3164" y="7"/>
                  </a:lnTo>
                  <a:lnTo>
                    <a:pt x="3164" y="7"/>
                  </a:lnTo>
                  <a:lnTo>
                    <a:pt x="3133" y="7"/>
                  </a:lnTo>
                  <a:lnTo>
                    <a:pt x="3133" y="7"/>
                  </a:lnTo>
                  <a:lnTo>
                    <a:pt x="2337" y="3"/>
                  </a:lnTo>
                  <a:lnTo>
                    <a:pt x="2337" y="3"/>
                  </a:lnTo>
                  <a:lnTo>
                    <a:pt x="2304" y="3"/>
                  </a:lnTo>
                  <a:lnTo>
                    <a:pt x="2304" y="3"/>
                  </a:lnTo>
                  <a:lnTo>
                    <a:pt x="1508" y="0"/>
                  </a:lnTo>
                  <a:lnTo>
                    <a:pt x="1508" y="0"/>
                  </a:lnTo>
                  <a:lnTo>
                    <a:pt x="1477" y="0"/>
                  </a:lnTo>
                  <a:lnTo>
                    <a:pt x="1477" y="0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0" name="Freeform 60">
              <a:extLst>
                <a:ext uri="{FF2B5EF4-FFF2-40B4-BE49-F238E27FC236}">
                  <a16:creationId xmlns:a16="http://schemas.microsoft.com/office/drawing/2014/main" id="{8FFD67D1-A5FD-380E-7305-CBD7ECDC5F85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781" y="5113182"/>
              <a:ext cx="8745686" cy="40402"/>
            </a:xfrm>
            <a:custGeom>
              <a:avLst/>
              <a:gdLst>
                <a:gd name="T0" fmla="*/ 1213 w 4375"/>
                <a:gd name="T1" fmla="*/ 0 h 36"/>
                <a:gd name="T2" fmla="*/ 681 w 4375"/>
                <a:gd name="T3" fmla="*/ 2 h 36"/>
                <a:gd name="T4" fmla="*/ 647 w 4375"/>
                <a:gd name="T5" fmla="*/ 2 h 36"/>
                <a:gd name="T6" fmla="*/ 159 w 4375"/>
                <a:gd name="T7" fmla="*/ 8 h 36"/>
                <a:gd name="T8" fmla="*/ 10 w 4375"/>
                <a:gd name="T9" fmla="*/ 15 h 36"/>
                <a:gd name="T10" fmla="*/ 0 w 4375"/>
                <a:gd name="T11" fmla="*/ 18 h 36"/>
                <a:gd name="T12" fmla="*/ 2 w 4375"/>
                <a:gd name="T13" fmla="*/ 20 h 36"/>
                <a:gd name="T14" fmla="*/ 39 w 4375"/>
                <a:gd name="T15" fmla="*/ 23 h 36"/>
                <a:gd name="T16" fmla="*/ 363 w 4375"/>
                <a:gd name="T17" fmla="*/ 31 h 36"/>
                <a:gd name="T18" fmla="*/ 647 w 4375"/>
                <a:gd name="T19" fmla="*/ 35 h 36"/>
                <a:gd name="T20" fmla="*/ 681 w 4375"/>
                <a:gd name="T21" fmla="*/ 35 h 36"/>
                <a:gd name="T22" fmla="*/ 1213 w 4375"/>
                <a:gd name="T23" fmla="*/ 36 h 36"/>
                <a:gd name="T24" fmla="*/ 1475 w 4375"/>
                <a:gd name="T25" fmla="*/ 35 h 36"/>
                <a:gd name="T26" fmla="*/ 1510 w 4375"/>
                <a:gd name="T27" fmla="*/ 35 h 36"/>
                <a:gd name="T28" fmla="*/ 2303 w 4375"/>
                <a:gd name="T29" fmla="*/ 33 h 36"/>
                <a:gd name="T30" fmla="*/ 2337 w 4375"/>
                <a:gd name="T31" fmla="*/ 33 h 36"/>
                <a:gd name="T32" fmla="*/ 3131 w 4375"/>
                <a:gd name="T33" fmla="*/ 30 h 36"/>
                <a:gd name="T34" fmla="*/ 3166 w 4375"/>
                <a:gd name="T35" fmla="*/ 30 h 36"/>
                <a:gd name="T36" fmla="*/ 3958 w 4375"/>
                <a:gd name="T37" fmla="*/ 25 h 36"/>
                <a:gd name="T38" fmla="*/ 3993 w 4375"/>
                <a:gd name="T39" fmla="*/ 25 h 36"/>
                <a:gd name="T40" fmla="*/ 4349 w 4375"/>
                <a:gd name="T41" fmla="*/ 20 h 36"/>
                <a:gd name="T42" fmla="*/ 4375 w 4375"/>
                <a:gd name="T43" fmla="*/ 18 h 36"/>
                <a:gd name="T44" fmla="*/ 4375 w 4375"/>
                <a:gd name="T45" fmla="*/ 18 h 36"/>
                <a:gd name="T46" fmla="*/ 4272 w 4375"/>
                <a:gd name="T47" fmla="*/ 15 h 36"/>
                <a:gd name="T48" fmla="*/ 3993 w 4375"/>
                <a:gd name="T49" fmla="*/ 12 h 36"/>
                <a:gd name="T50" fmla="*/ 3958 w 4375"/>
                <a:gd name="T51" fmla="*/ 12 h 36"/>
                <a:gd name="T52" fmla="*/ 3166 w 4375"/>
                <a:gd name="T53" fmla="*/ 7 h 36"/>
                <a:gd name="T54" fmla="*/ 3131 w 4375"/>
                <a:gd name="T55" fmla="*/ 5 h 36"/>
                <a:gd name="T56" fmla="*/ 2337 w 4375"/>
                <a:gd name="T57" fmla="*/ 4 h 36"/>
                <a:gd name="T58" fmla="*/ 2303 w 4375"/>
                <a:gd name="T59" fmla="*/ 4 h 36"/>
                <a:gd name="T60" fmla="*/ 1510 w 4375"/>
                <a:gd name="T61" fmla="*/ 0 h 36"/>
                <a:gd name="T62" fmla="*/ 1475 w 4375"/>
                <a:gd name="T6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375" h="36">
                  <a:moveTo>
                    <a:pt x="1213" y="0"/>
                  </a:moveTo>
                  <a:lnTo>
                    <a:pt x="1213" y="0"/>
                  </a:lnTo>
                  <a:lnTo>
                    <a:pt x="681" y="2"/>
                  </a:lnTo>
                  <a:lnTo>
                    <a:pt x="681" y="2"/>
                  </a:lnTo>
                  <a:lnTo>
                    <a:pt x="647" y="2"/>
                  </a:lnTo>
                  <a:lnTo>
                    <a:pt x="647" y="2"/>
                  </a:lnTo>
                  <a:lnTo>
                    <a:pt x="363" y="5"/>
                  </a:lnTo>
                  <a:lnTo>
                    <a:pt x="159" y="8"/>
                  </a:lnTo>
                  <a:lnTo>
                    <a:pt x="39" y="13"/>
                  </a:lnTo>
                  <a:lnTo>
                    <a:pt x="10" y="15"/>
                  </a:lnTo>
                  <a:lnTo>
                    <a:pt x="2" y="17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10" y="20"/>
                  </a:lnTo>
                  <a:lnTo>
                    <a:pt x="39" y="23"/>
                  </a:lnTo>
                  <a:lnTo>
                    <a:pt x="159" y="28"/>
                  </a:lnTo>
                  <a:lnTo>
                    <a:pt x="363" y="31"/>
                  </a:lnTo>
                  <a:lnTo>
                    <a:pt x="647" y="35"/>
                  </a:lnTo>
                  <a:lnTo>
                    <a:pt x="647" y="35"/>
                  </a:lnTo>
                  <a:lnTo>
                    <a:pt x="681" y="35"/>
                  </a:lnTo>
                  <a:lnTo>
                    <a:pt x="681" y="35"/>
                  </a:lnTo>
                  <a:lnTo>
                    <a:pt x="1213" y="36"/>
                  </a:lnTo>
                  <a:lnTo>
                    <a:pt x="1213" y="36"/>
                  </a:lnTo>
                  <a:lnTo>
                    <a:pt x="1475" y="35"/>
                  </a:lnTo>
                  <a:lnTo>
                    <a:pt x="1475" y="35"/>
                  </a:lnTo>
                  <a:lnTo>
                    <a:pt x="1510" y="35"/>
                  </a:lnTo>
                  <a:lnTo>
                    <a:pt x="1510" y="35"/>
                  </a:lnTo>
                  <a:lnTo>
                    <a:pt x="2303" y="33"/>
                  </a:lnTo>
                  <a:lnTo>
                    <a:pt x="2303" y="33"/>
                  </a:lnTo>
                  <a:lnTo>
                    <a:pt x="2337" y="33"/>
                  </a:lnTo>
                  <a:lnTo>
                    <a:pt x="2337" y="33"/>
                  </a:lnTo>
                  <a:lnTo>
                    <a:pt x="3131" y="30"/>
                  </a:lnTo>
                  <a:lnTo>
                    <a:pt x="3131" y="30"/>
                  </a:lnTo>
                  <a:lnTo>
                    <a:pt x="3166" y="30"/>
                  </a:lnTo>
                  <a:lnTo>
                    <a:pt x="3166" y="30"/>
                  </a:lnTo>
                  <a:lnTo>
                    <a:pt x="3958" y="25"/>
                  </a:lnTo>
                  <a:lnTo>
                    <a:pt x="3958" y="25"/>
                  </a:lnTo>
                  <a:lnTo>
                    <a:pt x="3993" y="25"/>
                  </a:lnTo>
                  <a:lnTo>
                    <a:pt x="3993" y="25"/>
                  </a:lnTo>
                  <a:lnTo>
                    <a:pt x="4272" y="22"/>
                  </a:lnTo>
                  <a:lnTo>
                    <a:pt x="4349" y="20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49" y="17"/>
                  </a:lnTo>
                  <a:lnTo>
                    <a:pt x="4272" y="15"/>
                  </a:lnTo>
                  <a:lnTo>
                    <a:pt x="3993" y="12"/>
                  </a:lnTo>
                  <a:lnTo>
                    <a:pt x="3993" y="12"/>
                  </a:lnTo>
                  <a:lnTo>
                    <a:pt x="3958" y="12"/>
                  </a:lnTo>
                  <a:lnTo>
                    <a:pt x="3958" y="12"/>
                  </a:lnTo>
                  <a:lnTo>
                    <a:pt x="3166" y="7"/>
                  </a:lnTo>
                  <a:lnTo>
                    <a:pt x="3166" y="7"/>
                  </a:lnTo>
                  <a:lnTo>
                    <a:pt x="3131" y="5"/>
                  </a:lnTo>
                  <a:lnTo>
                    <a:pt x="3131" y="5"/>
                  </a:lnTo>
                  <a:lnTo>
                    <a:pt x="2337" y="4"/>
                  </a:lnTo>
                  <a:lnTo>
                    <a:pt x="2337" y="4"/>
                  </a:lnTo>
                  <a:lnTo>
                    <a:pt x="2303" y="4"/>
                  </a:lnTo>
                  <a:lnTo>
                    <a:pt x="2303" y="4"/>
                  </a:lnTo>
                  <a:lnTo>
                    <a:pt x="1510" y="0"/>
                  </a:lnTo>
                  <a:lnTo>
                    <a:pt x="1510" y="0"/>
                  </a:lnTo>
                  <a:lnTo>
                    <a:pt x="1475" y="0"/>
                  </a:lnTo>
                  <a:lnTo>
                    <a:pt x="1475" y="0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2DDFE479-2B3A-A336-438E-E015D8927D7F}"/>
              </a:ext>
            </a:extLst>
          </p:cNvPr>
          <p:cNvSpPr/>
          <p:nvPr/>
        </p:nvSpPr>
        <p:spPr>
          <a:xfrm>
            <a:off x="717892" y="3962665"/>
            <a:ext cx="2446644" cy="1757661"/>
          </a:xfrm>
          <a:prstGeom prst="rect">
            <a:avLst/>
          </a:prstGeom>
          <a:solidFill>
            <a:schemeClr val="bg1">
              <a:alpha val="75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883FA0B9-7F9B-A722-A048-EC5534F482A3}"/>
              </a:ext>
            </a:extLst>
          </p:cNvPr>
          <p:cNvSpPr/>
          <p:nvPr/>
        </p:nvSpPr>
        <p:spPr>
          <a:xfrm>
            <a:off x="3538951" y="3063261"/>
            <a:ext cx="2446644" cy="1757661"/>
          </a:xfrm>
          <a:prstGeom prst="rect">
            <a:avLst/>
          </a:prstGeom>
          <a:solidFill>
            <a:schemeClr val="bg1">
              <a:alpha val="75000"/>
            </a:schemeClr>
          </a:solidFill>
          <a:ln w="444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9C6A94A-4DE1-7710-3D06-B2F7CD7B3E3A}"/>
              </a:ext>
            </a:extLst>
          </p:cNvPr>
          <p:cNvSpPr/>
          <p:nvPr/>
        </p:nvSpPr>
        <p:spPr>
          <a:xfrm>
            <a:off x="6395195" y="1907929"/>
            <a:ext cx="2446644" cy="1757661"/>
          </a:xfrm>
          <a:prstGeom prst="rect">
            <a:avLst/>
          </a:prstGeom>
          <a:solidFill>
            <a:schemeClr val="bg1">
              <a:alpha val="75000"/>
            </a:schemeClr>
          </a:solidFill>
          <a:ln w="571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1ECA407-AAD2-0822-1E74-8A2691F1EA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8951" y="120130"/>
            <a:ext cx="3240447" cy="5033493"/>
          </a:xfrm>
          <a:prstGeom prst="rect">
            <a:avLst/>
          </a:prstGeom>
        </p:spPr>
      </p:pic>
      <p:sp>
        <p:nvSpPr>
          <p:cNvPr id="2" name="مخطط انسيابي: محطة طرفية 1">
            <a:extLst>
              <a:ext uri="{FF2B5EF4-FFF2-40B4-BE49-F238E27FC236}">
                <a16:creationId xmlns:a16="http://schemas.microsoft.com/office/drawing/2014/main" id="{C4316718-22E7-CDCD-ADC6-0C3408028F54}"/>
              </a:ext>
            </a:extLst>
          </p:cNvPr>
          <p:cNvSpPr/>
          <p:nvPr/>
        </p:nvSpPr>
        <p:spPr>
          <a:xfrm>
            <a:off x="605567" y="237989"/>
            <a:ext cx="7380513" cy="793178"/>
          </a:xfrm>
          <a:prstGeom prst="flowChartTerminator">
            <a:avLst/>
          </a:prstGeom>
          <a:solidFill>
            <a:srgbClr val="C8E0E6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latin typeface="AGA Arabesque" panose="05010101010101010101" pitchFamily="2" charset="2"/>
                <a:cs typeface="DecoType Thuluth" panose="02010000000000000000" pitchFamily="2" charset="-78"/>
              </a:rPr>
              <a:t>( </a:t>
            </a:r>
            <a:r>
              <a:rPr lang="ar-SA" sz="4000" b="1" dirty="0">
                <a:latin typeface="AGA Arabesque" panose="05010101010101010101" pitchFamily="2" charset="2"/>
                <a:cs typeface="DecoType Thuluth" panose="02010000000000000000" pitchFamily="2" charset="-78"/>
              </a:rPr>
              <a:t>هو علي هين</a:t>
            </a:r>
            <a:r>
              <a:rPr lang="ar-SA" sz="4000" dirty="0">
                <a:latin typeface="AGA Arabesque" panose="05010101010101010101" pitchFamily="2" charset="2"/>
                <a:cs typeface="DecoType Thuluth" panose="02010000000000000000" pitchFamily="2" charset="-78"/>
              </a:rPr>
              <a:t>)  مع الله لا تستعظم أمنياتك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B7F45784-1684-2BE9-6271-C773A46FDECB}"/>
              </a:ext>
            </a:extLst>
          </p:cNvPr>
          <p:cNvSpPr/>
          <p:nvPr/>
        </p:nvSpPr>
        <p:spPr>
          <a:xfrm rot="20802854">
            <a:off x="8992888" y="846845"/>
            <a:ext cx="2084447" cy="3587279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السؤال العاشر:</a:t>
            </a:r>
          </a:p>
          <a:p>
            <a:pPr algn="ctr"/>
            <a:r>
              <a:rPr lang="ar-SA" dirty="0"/>
              <a:t>يكتب المعلم السؤال</a:t>
            </a:r>
          </a:p>
          <a:p>
            <a:pPr algn="ctr"/>
            <a:r>
              <a:rPr lang="ar-SA" dirty="0"/>
              <a:t>هنا</a:t>
            </a:r>
          </a:p>
        </p:txBody>
      </p:sp>
      <p:sp>
        <p:nvSpPr>
          <p:cNvPr id="5" name="مستطيل 4">
            <a:hlinkClick r:id="rId3" action="ppaction://hlinksldjump"/>
            <a:extLst>
              <a:ext uri="{FF2B5EF4-FFF2-40B4-BE49-F238E27FC236}">
                <a16:creationId xmlns:a16="http://schemas.microsoft.com/office/drawing/2014/main" id="{D41557DE-7C1A-1543-219C-680C49258659}"/>
              </a:ext>
            </a:extLst>
          </p:cNvPr>
          <p:cNvSpPr/>
          <p:nvPr/>
        </p:nvSpPr>
        <p:spPr>
          <a:xfrm>
            <a:off x="786371" y="4009272"/>
            <a:ext cx="2367134" cy="1713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tx2"/>
                </a:solidFill>
              </a:rPr>
              <a:t>يكتب المعلم</a:t>
            </a:r>
          </a:p>
          <a:p>
            <a:pPr algn="ctr"/>
            <a:r>
              <a:rPr lang="ar-SA" sz="2000" dirty="0">
                <a:solidFill>
                  <a:schemeClr val="tx2"/>
                </a:solidFill>
              </a:rPr>
              <a:t>إجابة صحيحة</a:t>
            </a:r>
          </a:p>
        </p:txBody>
      </p:sp>
      <p:sp>
        <p:nvSpPr>
          <p:cNvPr id="7" name="مستطيل 6">
            <a:hlinkClick r:id="rId4" action="ppaction://hlinksldjump"/>
            <a:extLst>
              <a:ext uri="{FF2B5EF4-FFF2-40B4-BE49-F238E27FC236}">
                <a16:creationId xmlns:a16="http://schemas.microsoft.com/office/drawing/2014/main" id="{0D1E2196-CB28-51FE-9245-1EECD6C4B9F8}"/>
              </a:ext>
            </a:extLst>
          </p:cNvPr>
          <p:cNvSpPr/>
          <p:nvPr/>
        </p:nvSpPr>
        <p:spPr>
          <a:xfrm>
            <a:off x="3578706" y="3085547"/>
            <a:ext cx="2367134" cy="1713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tx2"/>
                </a:solidFill>
              </a:rPr>
              <a:t>يكتب المعلم</a:t>
            </a:r>
          </a:p>
          <a:p>
            <a:pPr algn="ctr"/>
            <a:r>
              <a:rPr lang="ar-SA" sz="2000" dirty="0">
                <a:solidFill>
                  <a:schemeClr val="tx2"/>
                </a:solidFill>
              </a:rPr>
              <a:t>إجابة خاطئة</a:t>
            </a:r>
          </a:p>
        </p:txBody>
      </p:sp>
      <p:sp>
        <p:nvSpPr>
          <p:cNvPr id="8" name="مستطيل 7">
            <a:hlinkClick r:id="rId4" action="ppaction://hlinksldjump"/>
            <a:extLst>
              <a:ext uri="{FF2B5EF4-FFF2-40B4-BE49-F238E27FC236}">
                <a16:creationId xmlns:a16="http://schemas.microsoft.com/office/drawing/2014/main" id="{8EF93F27-D085-8753-571D-E8C646C9CE58}"/>
              </a:ext>
            </a:extLst>
          </p:cNvPr>
          <p:cNvSpPr/>
          <p:nvPr/>
        </p:nvSpPr>
        <p:spPr>
          <a:xfrm>
            <a:off x="6416851" y="1932925"/>
            <a:ext cx="2367134" cy="1713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tx2"/>
                </a:solidFill>
              </a:rPr>
              <a:t>يكتب المعلم</a:t>
            </a:r>
          </a:p>
          <a:p>
            <a:pPr algn="ctr"/>
            <a:r>
              <a:rPr lang="ar-SA" sz="2000" dirty="0">
                <a:solidFill>
                  <a:schemeClr val="tx2"/>
                </a:solidFill>
              </a:rPr>
              <a:t>إجابة خاطئة</a:t>
            </a:r>
          </a:p>
        </p:txBody>
      </p:sp>
    </p:spTree>
    <p:extLst>
      <p:ext uri="{BB962C8B-B14F-4D97-AF65-F5344CB8AC3E}">
        <p14:creationId xmlns:p14="http://schemas.microsoft.com/office/powerpoint/2010/main" val="9789171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5221">
            <a:extLst>
              <a:ext uri="{FF2B5EF4-FFF2-40B4-BE49-F238E27FC236}">
                <a16:creationId xmlns:a16="http://schemas.microsoft.com/office/drawing/2014/main" id="{3F6407CB-86DD-6EC1-D777-8AEAC7E5EF86}"/>
              </a:ext>
            </a:extLst>
          </p:cNvPr>
          <p:cNvGrpSpPr/>
          <p:nvPr/>
        </p:nvGrpSpPr>
        <p:grpSpPr>
          <a:xfrm>
            <a:off x="4191000" y="1436914"/>
            <a:ext cx="4909457" cy="3848782"/>
            <a:chOff x="5673246" y="573565"/>
            <a:chExt cx="300670" cy="327442"/>
          </a:xfrm>
        </p:grpSpPr>
        <p:sp>
          <p:nvSpPr>
            <p:cNvPr id="4" name="Freeform 893">
              <a:extLst>
                <a:ext uri="{FF2B5EF4-FFF2-40B4-BE49-F238E27FC236}">
                  <a16:creationId xmlns:a16="http://schemas.microsoft.com/office/drawing/2014/main" id="{73F8F3FD-819E-B690-74C2-832551A8688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73246" y="670356"/>
              <a:ext cx="300670" cy="230651"/>
            </a:xfrm>
            <a:custGeom>
              <a:avLst/>
              <a:gdLst>
                <a:gd name="T0" fmla="*/ 135 w 146"/>
                <a:gd name="T1" fmla="*/ 1 h 112"/>
                <a:gd name="T2" fmla="*/ 143 w 146"/>
                <a:gd name="T3" fmla="*/ 7 h 112"/>
                <a:gd name="T4" fmla="*/ 146 w 146"/>
                <a:gd name="T5" fmla="*/ 16 h 112"/>
                <a:gd name="T6" fmla="*/ 146 w 146"/>
                <a:gd name="T7" fmla="*/ 94 h 112"/>
                <a:gd name="T8" fmla="*/ 128 w 146"/>
                <a:gd name="T9" fmla="*/ 112 h 112"/>
                <a:gd name="T10" fmla="*/ 18 w 146"/>
                <a:gd name="T11" fmla="*/ 112 h 112"/>
                <a:gd name="T12" fmla="*/ 0 w 146"/>
                <a:gd name="T13" fmla="*/ 94 h 112"/>
                <a:gd name="T14" fmla="*/ 0 w 146"/>
                <a:gd name="T15" fmla="*/ 16 h 112"/>
                <a:gd name="T16" fmla="*/ 2 w 146"/>
                <a:gd name="T17" fmla="*/ 7 h 112"/>
                <a:gd name="T18" fmla="*/ 11 w 146"/>
                <a:gd name="T19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6" h="112">
                  <a:moveTo>
                    <a:pt x="135" y="1"/>
                  </a:moveTo>
                  <a:cubicBezTo>
                    <a:pt x="143" y="7"/>
                    <a:pt x="143" y="7"/>
                    <a:pt x="143" y="7"/>
                  </a:cubicBezTo>
                  <a:cubicBezTo>
                    <a:pt x="143" y="7"/>
                    <a:pt x="146" y="10"/>
                    <a:pt x="146" y="16"/>
                  </a:cubicBezTo>
                  <a:cubicBezTo>
                    <a:pt x="146" y="94"/>
                    <a:pt x="146" y="94"/>
                    <a:pt x="146" y="94"/>
                  </a:cubicBezTo>
                  <a:cubicBezTo>
                    <a:pt x="146" y="104"/>
                    <a:pt x="138" y="112"/>
                    <a:pt x="128" y="112"/>
                  </a:cubicBezTo>
                  <a:cubicBezTo>
                    <a:pt x="18" y="112"/>
                    <a:pt x="18" y="112"/>
                    <a:pt x="18" y="112"/>
                  </a:cubicBezTo>
                  <a:cubicBezTo>
                    <a:pt x="8" y="112"/>
                    <a:pt x="0" y="104"/>
                    <a:pt x="0" y="9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0"/>
                    <a:pt x="2" y="7"/>
                    <a:pt x="2" y="7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noFill/>
            <a:ln w="88900" cap="rnd">
              <a:solidFill>
                <a:schemeClr val="accent4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5715" tIns="22857" rIns="45715" bIns="22857" numCol="1" anchor="t" anchorCtr="0" compatLnSpc="1">
              <a:prstTxWarp prst="textNoShape">
                <a:avLst/>
              </a:prstTxWarp>
            </a:bodyPr>
            <a:lstStyle/>
            <a:p>
              <a:pPr defTabSz="1219017"/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" name="Freeform 894">
              <a:extLst>
                <a:ext uri="{FF2B5EF4-FFF2-40B4-BE49-F238E27FC236}">
                  <a16:creationId xmlns:a16="http://schemas.microsoft.com/office/drawing/2014/main" id="{70A7263F-F3D9-728E-DCC0-8C15FA60998A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7384" y="573565"/>
              <a:ext cx="148276" cy="55603"/>
            </a:xfrm>
            <a:custGeom>
              <a:avLst/>
              <a:gdLst>
                <a:gd name="T0" fmla="*/ 0 w 72"/>
                <a:gd name="T1" fmla="*/ 27 h 27"/>
                <a:gd name="T2" fmla="*/ 0 w 72"/>
                <a:gd name="T3" fmla="*/ 27 h 27"/>
                <a:gd name="T4" fmla="*/ 25 w 72"/>
                <a:gd name="T5" fmla="*/ 7 h 27"/>
                <a:gd name="T6" fmla="*/ 48 w 72"/>
                <a:gd name="T7" fmla="*/ 7 h 27"/>
                <a:gd name="T8" fmla="*/ 72 w 72"/>
                <a:gd name="T9" fmla="*/ 26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27">
                  <a:moveTo>
                    <a:pt x="0" y="27"/>
                  </a:moveTo>
                  <a:cubicBezTo>
                    <a:pt x="0" y="27"/>
                    <a:pt x="0" y="27"/>
                    <a:pt x="0" y="27"/>
                  </a:cubicBezTo>
                  <a:cubicBezTo>
                    <a:pt x="25" y="7"/>
                    <a:pt x="25" y="7"/>
                    <a:pt x="25" y="7"/>
                  </a:cubicBezTo>
                  <a:cubicBezTo>
                    <a:pt x="31" y="0"/>
                    <a:pt x="42" y="0"/>
                    <a:pt x="48" y="7"/>
                  </a:cubicBezTo>
                  <a:cubicBezTo>
                    <a:pt x="72" y="26"/>
                    <a:pt x="72" y="26"/>
                    <a:pt x="72" y="26"/>
                  </a:cubicBezTo>
                </a:path>
              </a:pathLst>
            </a:custGeom>
            <a:noFill/>
            <a:ln w="88900" cap="rnd">
              <a:solidFill>
                <a:schemeClr val="accent4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5715" tIns="22857" rIns="45715" bIns="22857" numCol="1" anchor="t" anchorCtr="0" compatLnSpc="1">
              <a:prstTxWarp prst="textNoShape">
                <a:avLst/>
              </a:prstTxWarp>
            </a:bodyPr>
            <a:lstStyle/>
            <a:p>
              <a:pPr defTabSz="1219017"/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6" name="Line 895">
              <a:extLst>
                <a:ext uri="{FF2B5EF4-FFF2-40B4-BE49-F238E27FC236}">
                  <a16:creationId xmlns:a16="http://schemas.microsoft.com/office/drawing/2014/main" id="{028C09B2-F7EE-0F2A-8586-182C65218B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875065" y="709484"/>
              <a:ext cx="98850" cy="82375"/>
            </a:xfrm>
            <a:prstGeom prst="line">
              <a:avLst/>
            </a:prstGeom>
            <a:noFill/>
            <a:ln w="88900" cap="rnd">
              <a:solidFill>
                <a:schemeClr val="accent4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45715" tIns="22857" rIns="45715" bIns="22857" numCol="1" anchor="t" anchorCtr="0" compatLnSpc="1">
              <a:prstTxWarp prst="textNoShape">
                <a:avLst/>
              </a:prstTxWarp>
            </a:bodyPr>
            <a:lstStyle/>
            <a:p>
              <a:pPr defTabSz="1219017"/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" name="Line 896">
              <a:extLst>
                <a:ext uri="{FF2B5EF4-FFF2-40B4-BE49-F238E27FC236}">
                  <a16:creationId xmlns:a16="http://schemas.microsoft.com/office/drawing/2014/main" id="{10A0BD7A-5D2C-B821-08DB-D9BF57EE70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73246" y="709484"/>
              <a:ext cx="98850" cy="82375"/>
            </a:xfrm>
            <a:prstGeom prst="line">
              <a:avLst/>
            </a:prstGeom>
            <a:noFill/>
            <a:ln w="88900" cap="rnd">
              <a:solidFill>
                <a:schemeClr val="accent4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45715" tIns="22857" rIns="45715" bIns="22857" numCol="1" anchor="t" anchorCtr="0" compatLnSpc="1">
              <a:prstTxWarp prst="textNoShape">
                <a:avLst/>
              </a:prstTxWarp>
            </a:bodyPr>
            <a:lstStyle/>
            <a:p>
              <a:pPr defTabSz="1219017"/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8" name="Freeform 897">
              <a:extLst>
                <a:ext uri="{FF2B5EF4-FFF2-40B4-BE49-F238E27FC236}">
                  <a16:creationId xmlns:a16="http://schemas.microsoft.com/office/drawing/2014/main" id="{CFEF74CF-483B-2FEC-903E-48C732915120}"/>
                </a:ext>
              </a:extLst>
            </p:cNvPr>
            <p:cNvSpPr>
              <a:spLocks/>
            </p:cNvSpPr>
            <p:nvPr/>
          </p:nvSpPr>
          <p:spPr bwMode="auto">
            <a:xfrm>
              <a:off x="5695899" y="631228"/>
              <a:ext cx="253304" cy="96791"/>
            </a:xfrm>
            <a:custGeom>
              <a:avLst/>
              <a:gdLst>
                <a:gd name="T0" fmla="*/ 0 w 123"/>
                <a:gd name="T1" fmla="*/ 47 h 47"/>
                <a:gd name="T2" fmla="*/ 0 w 123"/>
                <a:gd name="T3" fmla="*/ 19 h 47"/>
                <a:gd name="T4" fmla="*/ 0 w 123"/>
                <a:gd name="T5" fmla="*/ 7 h 47"/>
                <a:gd name="T6" fmla="*/ 8 w 123"/>
                <a:gd name="T7" fmla="*/ 0 h 47"/>
                <a:gd name="T8" fmla="*/ 115 w 123"/>
                <a:gd name="T9" fmla="*/ 0 h 47"/>
                <a:gd name="T10" fmla="*/ 123 w 123"/>
                <a:gd name="T11" fmla="*/ 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" h="47">
                  <a:moveTo>
                    <a:pt x="0" y="47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4" y="0"/>
                    <a:pt x="8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9" y="0"/>
                    <a:pt x="123" y="3"/>
                    <a:pt x="123" y="7"/>
                  </a:cubicBezTo>
                </a:path>
              </a:pathLst>
            </a:custGeom>
            <a:noFill/>
            <a:ln w="88900" cap="rnd">
              <a:solidFill>
                <a:schemeClr val="accent4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5715" tIns="22857" rIns="45715" bIns="22857" numCol="1" anchor="t" anchorCtr="0" compatLnSpc="1">
              <a:prstTxWarp prst="textNoShape">
                <a:avLst/>
              </a:prstTxWarp>
            </a:bodyPr>
            <a:lstStyle/>
            <a:p>
              <a:pPr defTabSz="1219017"/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9" name="Line 898">
              <a:extLst>
                <a:ext uri="{FF2B5EF4-FFF2-40B4-BE49-F238E27FC236}">
                  <a16:creationId xmlns:a16="http://schemas.microsoft.com/office/drawing/2014/main" id="{549676F6-867F-4418-6A73-A44194C4BC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49203" y="645643"/>
              <a:ext cx="0" cy="80316"/>
            </a:xfrm>
            <a:prstGeom prst="line">
              <a:avLst/>
            </a:prstGeom>
            <a:noFill/>
            <a:ln w="88900" cap="rnd">
              <a:solidFill>
                <a:schemeClr val="accent4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45715" tIns="22857" rIns="45715" bIns="22857" numCol="1" anchor="t" anchorCtr="0" compatLnSpc="1">
              <a:prstTxWarp prst="textNoShape">
                <a:avLst/>
              </a:prstTxWarp>
            </a:bodyPr>
            <a:lstStyle/>
            <a:p>
              <a:pPr defTabSz="1219017"/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0" name="Freeform 899">
              <a:extLst>
                <a:ext uri="{FF2B5EF4-FFF2-40B4-BE49-F238E27FC236}">
                  <a16:creationId xmlns:a16="http://schemas.microsoft.com/office/drawing/2014/main" id="{9E909ABD-9951-45A9-D88F-6FCC3898FE4B}"/>
                </a:ext>
              </a:extLst>
            </p:cNvPr>
            <p:cNvSpPr>
              <a:spLocks/>
            </p:cNvSpPr>
            <p:nvPr/>
          </p:nvSpPr>
          <p:spPr bwMode="auto">
            <a:xfrm>
              <a:off x="5677365" y="760969"/>
              <a:ext cx="290373" cy="111207"/>
            </a:xfrm>
            <a:custGeom>
              <a:avLst/>
              <a:gdLst>
                <a:gd name="T0" fmla="*/ 141 w 141"/>
                <a:gd name="T1" fmla="*/ 54 h 54"/>
                <a:gd name="T2" fmla="*/ 113 w 141"/>
                <a:gd name="T3" fmla="*/ 31 h 54"/>
                <a:gd name="T4" fmla="*/ 80 w 141"/>
                <a:gd name="T5" fmla="*/ 4 h 54"/>
                <a:gd name="T6" fmla="*/ 80 w 141"/>
                <a:gd name="T7" fmla="*/ 4 h 54"/>
                <a:gd name="T8" fmla="*/ 79 w 141"/>
                <a:gd name="T9" fmla="*/ 4 h 54"/>
                <a:gd name="T10" fmla="*/ 79 w 141"/>
                <a:gd name="T11" fmla="*/ 4 h 54"/>
                <a:gd name="T12" fmla="*/ 62 w 141"/>
                <a:gd name="T13" fmla="*/ 4 h 54"/>
                <a:gd name="T14" fmla="*/ 62 w 141"/>
                <a:gd name="T15" fmla="*/ 4 h 54"/>
                <a:gd name="T16" fmla="*/ 62 w 141"/>
                <a:gd name="T17" fmla="*/ 4 h 54"/>
                <a:gd name="T18" fmla="*/ 61 w 141"/>
                <a:gd name="T19" fmla="*/ 4 h 54"/>
                <a:gd name="T20" fmla="*/ 51 w 141"/>
                <a:gd name="T21" fmla="*/ 13 h 54"/>
                <a:gd name="T22" fmla="*/ 51 w 141"/>
                <a:gd name="T23" fmla="*/ 13 h 54"/>
                <a:gd name="T24" fmla="*/ 0 w 141"/>
                <a:gd name="T25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1" h="54">
                  <a:moveTo>
                    <a:pt x="141" y="54"/>
                  </a:moveTo>
                  <a:cubicBezTo>
                    <a:pt x="113" y="31"/>
                    <a:pt x="113" y="31"/>
                    <a:pt x="113" y="31"/>
                  </a:cubicBezTo>
                  <a:cubicBezTo>
                    <a:pt x="80" y="4"/>
                    <a:pt x="80" y="4"/>
                    <a:pt x="80" y="4"/>
                  </a:cubicBezTo>
                  <a:cubicBezTo>
                    <a:pt x="80" y="4"/>
                    <a:pt x="80" y="4"/>
                    <a:pt x="80" y="4"/>
                  </a:cubicBezTo>
                  <a:cubicBezTo>
                    <a:pt x="79" y="4"/>
                    <a:pt x="79" y="4"/>
                    <a:pt x="79" y="4"/>
                  </a:cubicBezTo>
                  <a:cubicBezTo>
                    <a:pt x="79" y="4"/>
                    <a:pt x="79" y="4"/>
                    <a:pt x="79" y="4"/>
                  </a:cubicBezTo>
                  <a:cubicBezTo>
                    <a:pt x="74" y="0"/>
                    <a:pt x="67" y="0"/>
                    <a:pt x="62" y="4"/>
                  </a:cubicBezTo>
                  <a:cubicBezTo>
                    <a:pt x="62" y="4"/>
                    <a:pt x="62" y="4"/>
                    <a:pt x="62" y="4"/>
                  </a:cubicBezTo>
                  <a:cubicBezTo>
                    <a:pt x="62" y="4"/>
                    <a:pt x="62" y="4"/>
                    <a:pt x="62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51" y="13"/>
                    <a:pt x="51" y="13"/>
                    <a:pt x="51" y="13"/>
                  </a:cubicBezTo>
                  <a:cubicBezTo>
                    <a:pt x="51" y="13"/>
                    <a:pt x="51" y="13"/>
                    <a:pt x="51" y="13"/>
                  </a:cubicBezTo>
                  <a:cubicBezTo>
                    <a:pt x="0" y="54"/>
                    <a:pt x="0" y="54"/>
                    <a:pt x="0" y="54"/>
                  </a:cubicBezTo>
                </a:path>
              </a:pathLst>
            </a:custGeom>
            <a:noFill/>
            <a:ln w="88900" cap="rnd">
              <a:solidFill>
                <a:schemeClr val="accent4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5715" tIns="22857" rIns="45715" bIns="22857" numCol="1" anchor="t" anchorCtr="0" compatLnSpc="1">
              <a:prstTxWarp prst="textNoShape">
                <a:avLst/>
              </a:prstTxWarp>
            </a:bodyPr>
            <a:lstStyle/>
            <a:p>
              <a:pPr defTabSz="1219017"/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1" name="Line 900">
              <a:extLst>
                <a:ext uri="{FF2B5EF4-FFF2-40B4-BE49-F238E27FC236}">
                  <a16:creationId xmlns:a16="http://schemas.microsoft.com/office/drawing/2014/main" id="{583C4522-DE21-98C0-72B5-1642721B9C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37087" y="670356"/>
              <a:ext cx="166810" cy="0"/>
            </a:xfrm>
            <a:prstGeom prst="line">
              <a:avLst/>
            </a:prstGeom>
            <a:noFill/>
            <a:ln w="88900" cap="rnd">
              <a:solidFill>
                <a:schemeClr val="accent4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45715" tIns="22857" rIns="45715" bIns="22857" numCol="1" anchor="t" anchorCtr="0" compatLnSpc="1">
              <a:prstTxWarp prst="textNoShape">
                <a:avLst/>
              </a:prstTxWarp>
            </a:bodyPr>
            <a:lstStyle/>
            <a:p>
              <a:pPr defTabSz="1219017"/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2" name="Line 901">
              <a:extLst>
                <a:ext uri="{FF2B5EF4-FFF2-40B4-BE49-F238E27FC236}">
                  <a16:creationId xmlns:a16="http://schemas.microsoft.com/office/drawing/2014/main" id="{4BB2D787-E0A0-B54C-E180-43C2A77E3A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37087" y="697128"/>
              <a:ext cx="166810" cy="0"/>
            </a:xfrm>
            <a:prstGeom prst="line">
              <a:avLst/>
            </a:prstGeom>
            <a:noFill/>
            <a:ln w="88900" cap="rnd">
              <a:solidFill>
                <a:schemeClr val="accent4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45715" tIns="22857" rIns="45715" bIns="22857" numCol="1" anchor="t" anchorCtr="0" compatLnSpc="1">
              <a:prstTxWarp prst="textNoShape">
                <a:avLst/>
              </a:prstTxWarp>
            </a:bodyPr>
            <a:lstStyle/>
            <a:p>
              <a:pPr defTabSz="1219017"/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3" name="Line 902">
              <a:extLst>
                <a:ext uri="{FF2B5EF4-FFF2-40B4-BE49-F238E27FC236}">
                  <a16:creationId xmlns:a16="http://schemas.microsoft.com/office/drawing/2014/main" id="{87956EA5-72E2-D784-B04E-3317C6C06B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37087" y="723900"/>
              <a:ext cx="166810" cy="0"/>
            </a:xfrm>
            <a:prstGeom prst="line">
              <a:avLst/>
            </a:prstGeom>
            <a:noFill/>
            <a:ln w="88900" cap="rnd">
              <a:solidFill>
                <a:schemeClr val="accent4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45715" tIns="22857" rIns="45715" bIns="22857" numCol="1" anchor="t" anchorCtr="0" compatLnSpc="1">
              <a:prstTxWarp prst="textNoShape">
                <a:avLst/>
              </a:prstTxWarp>
            </a:bodyPr>
            <a:lstStyle/>
            <a:p>
              <a:pPr defTabSz="1219017"/>
              <a:endParaRPr lang="en-US" sz="2400">
                <a:solidFill>
                  <a:srgbClr val="000000"/>
                </a:solidFill>
              </a:endParaRPr>
            </a:p>
          </p:txBody>
        </p:sp>
      </p:grp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4562A73C-AD86-E972-8E00-BB681EB327A4}"/>
              </a:ext>
            </a:extLst>
          </p:cNvPr>
          <p:cNvSpPr txBox="1"/>
          <p:nvPr/>
        </p:nvSpPr>
        <p:spPr>
          <a:xfrm>
            <a:off x="4724400" y="4340407"/>
            <a:ext cx="33874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chemeClr val="bg2">
                    <a:lumMod val="50000"/>
                  </a:schemeClr>
                </a:solidFill>
              </a:rPr>
              <a:t>إجابة صحيحة</a:t>
            </a:r>
          </a:p>
        </p:txBody>
      </p:sp>
      <p:sp>
        <p:nvSpPr>
          <p:cNvPr id="2" name="Freeform 20">
            <a:extLst>
              <a:ext uri="{FF2B5EF4-FFF2-40B4-BE49-F238E27FC236}">
                <a16:creationId xmlns:a16="http://schemas.microsoft.com/office/drawing/2014/main" id="{56FCB5FD-9407-025D-E307-A29FD1F65136}"/>
              </a:ext>
            </a:extLst>
          </p:cNvPr>
          <p:cNvSpPr>
            <a:spLocks noEditPoints="1"/>
          </p:cNvSpPr>
          <p:nvPr/>
        </p:nvSpPr>
        <p:spPr bwMode="auto">
          <a:xfrm rot="20428066">
            <a:off x="10187076" y="5216783"/>
            <a:ext cx="1573721" cy="1148010"/>
          </a:xfrm>
          <a:custGeom>
            <a:avLst/>
            <a:gdLst>
              <a:gd name="T0" fmla="*/ 152 w 166"/>
              <a:gd name="T1" fmla="*/ 120 h 120"/>
              <a:gd name="T2" fmla="*/ 13 w 166"/>
              <a:gd name="T3" fmla="*/ 120 h 120"/>
              <a:gd name="T4" fmla="*/ 4 w 166"/>
              <a:gd name="T5" fmla="*/ 115 h 120"/>
              <a:gd name="T6" fmla="*/ 0 w 166"/>
              <a:gd name="T7" fmla="*/ 105 h 120"/>
              <a:gd name="T8" fmla="*/ 0 w 166"/>
              <a:gd name="T9" fmla="*/ 15 h 120"/>
              <a:gd name="T10" fmla="*/ 4 w 166"/>
              <a:gd name="T11" fmla="*/ 5 h 120"/>
              <a:gd name="T12" fmla="*/ 13 w 166"/>
              <a:gd name="T13" fmla="*/ 0 h 120"/>
              <a:gd name="T14" fmla="*/ 152 w 166"/>
              <a:gd name="T15" fmla="*/ 0 h 120"/>
              <a:gd name="T16" fmla="*/ 162 w 166"/>
              <a:gd name="T17" fmla="*/ 5 h 120"/>
              <a:gd name="T18" fmla="*/ 162 w 166"/>
              <a:gd name="T19" fmla="*/ 5 h 120"/>
              <a:gd name="T20" fmla="*/ 166 w 166"/>
              <a:gd name="T21" fmla="*/ 15 h 120"/>
              <a:gd name="T22" fmla="*/ 166 w 166"/>
              <a:gd name="T23" fmla="*/ 22 h 120"/>
              <a:gd name="T24" fmla="*/ 165 w 166"/>
              <a:gd name="T25" fmla="*/ 24 h 120"/>
              <a:gd name="T26" fmla="*/ 166 w 166"/>
              <a:gd name="T27" fmla="*/ 25 h 120"/>
              <a:gd name="T28" fmla="*/ 166 w 166"/>
              <a:gd name="T29" fmla="*/ 105 h 120"/>
              <a:gd name="T30" fmla="*/ 162 w 166"/>
              <a:gd name="T31" fmla="*/ 115 h 120"/>
              <a:gd name="T32" fmla="*/ 152 w 166"/>
              <a:gd name="T33" fmla="*/ 120 h 120"/>
              <a:gd name="T34" fmla="*/ 21 w 166"/>
              <a:gd name="T35" fmla="*/ 112 h 120"/>
              <a:gd name="T36" fmla="*/ 144 w 166"/>
              <a:gd name="T37" fmla="*/ 112 h 120"/>
              <a:gd name="T38" fmla="*/ 114 w 166"/>
              <a:gd name="T39" fmla="*/ 78 h 120"/>
              <a:gd name="T40" fmla="*/ 115 w 166"/>
              <a:gd name="T41" fmla="*/ 73 h 120"/>
              <a:gd name="T42" fmla="*/ 120 w 166"/>
              <a:gd name="T43" fmla="*/ 73 h 120"/>
              <a:gd name="T44" fmla="*/ 153 w 166"/>
              <a:gd name="T45" fmla="*/ 110 h 120"/>
              <a:gd name="T46" fmla="*/ 154 w 166"/>
              <a:gd name="T47" fmla="*/ 111 h 120"/>
              <a:gd name="T48" fmla="*/ 156 w 166"/>
              <a:gd name="T49" fmla="*/ 110 h 120"/>
              <a:gd name="T50" fmla="*/ 158 w 166"/>
              <a:gd name="T51" fmla="*/ 105 h 120"/>
              <a:gd name="T52" fmla="*/ 158 w 166"/>
              <a:gd name="T53" fmla="*/ 38 h 120"/>
              <a:gd name="T54" fmla="*/ 154 w 166"/>
              <a:gd name="T55" fmla="*/ 40 h 120"/>
              <a:gd name="T56" fmla="*/ 91 w 166"/>
              <a:gd name="T57" fmla="*/ 67 h 120"/>
              <a:gd name="T58" fmla="*/ 75 w 166"/>
              <a:gd name="T59" fmla="*/ 67 h 120"/>
              <a:gd name="T60" fmla="*/ 8 w 166"/>
              <a:gd name="T61" fmla="*/ 38 h 120"/>
              <a:gd name="T62" fmla="*/ 8 w 166"/>
              <a:gd name="T63" fmla="*/ 105 h 120"/>
              <a:gd name="T64" fmla="*/ 9 w 166"/>
              <a:gd name="T65" fmla="*/ 110 h 120"/>
              <a:gd name="T66" fmla="*/ 11 w 166"/>
              <a:gd name="T67" fmla="*/ 111 h 120"/>
              <a:gd name="T68" fmla="*/ 12 w 166"/>
              <a:gd name="T69" fmla="*/ 110 h 120"/>
              <a:gd name="T70" fmla="*/ 45 w 166"/>
              <a:gd name="T71" fmla="*/ 73 h 120"/>
              <a:gd name="T72" fmla="*/ 50 w 166"/>
              <a:gd name="T73" fmla="*/ 73 h 120"/>
              <a:gd name="T74" fmla="*/ 51 w 166"/>
              <a:gd name="T75" fmla="*/ 78 h 120"/>
              <a:gd name="T76" fmla="*/ 21 w 166"/>
              <a:gd name="T77" fmla="*/ 112 h 120"/>
              <a:gd name="T78" fmla="*/ 13 w 166"/>
              <a:gd name="T79" fmla="*/ 8 h 120"/>
              <a:gd name="T80" fmla="*/ 9 w 166"/>
              <a:gd name="T81" fmla="*/ 10 h 120"/>
              <a:gd name="T82" fmla="*/ 8 w 166"/>
              <a:gd name="T83" fmla="*/ 15 h 120"/>
              <a:gd name="T84" fmla="*/ 8 w 166"/>
              <a:gd name="T85" fmla="*/ 27 h 120"/>
              <a:gd name="T86" fmla="*/ 10 w 166"/>
              <a:gd name="T87" fmla="*/ 31 h 120"/>
              <a:gd name="T88" fmla="*/ 78 w 166"/>
              <a:gd name="T89" fmla="*/ 59 h 120"/>
              <a:gd name="T90" fmla="*/ 87 w 166"/>
              <a:gd name="T91" fmla="*/ 59 h 120"/>
              <a:gd name="T92" fmla="*/ 150 w 166"/>
              <a:gd name="T93" fmla="*/ 33 h 120"/>
              <a:gd name="T94" fmla="*/ 158 w 166"/>
              <a:gd name="T95" fmla="*/ 22 h 120"/>
              <a:gd name="T96" fmla="*/ 158 w 166"/>
              <a:gd name="T97" fmla="*/ 15 h 120"/>
              <a:gd name="T98" fmla="*/ 156 w 166"/>
              <a:gd name="T99" fmla="*/ 10 h 120"/>
              <a:gd name="T100" fmla="*/ 152 w 166"/>
              <a:gd name="T101" fmla="*/ 8 h 120"/>
              <a:gd name="T102" fmla="*/ 13 w 166"/>
              <a:gd name="T103" fmla="*/ 8 h 1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66" h="120">
                <a:moveTo>
                  <a:pt x="152" y="120"/>
                </a:moveTo>
                <a:cubicBezTo>
                  <a:pt x="13" y="120"/>
                  <a:pt x="13" y="120"/>
                  <a:pt x="13" y="120"/>
                </a:cubicBezTo>
                <a:cubicBezTo>
                  <a:pt x="10" y="120"/>
                  <a:pt x="6" y="118"/>
                  <a:pt x="4" y="115"/>
                </a:cubicBezTo>
                <a:cubicBezTo>
                  <a:pt x="1" y="112"/>
                  <a:pt x="0" y="109"/>
                  <a:pt x="0" y="105"/>
                </a:cubicBezTo>
                <a:cubicBezTo>
                  <a:pt x="0" y="15"/>
                  <a:pt x="0" y="15"/>
                  <a:pt x="0" y="15"/>
                </a:cubicBezTo>
                <a:cubicBezTo>
                  <a:pt x="0" y="11"/>
                  <a:pt x="1" y="7"/>
                  <a:pt x="4" y="5"/>
                </a:cubicBezTo>
                <a:cubicBezTo>
                  <a:pt x="6" y="2"/>
                  <a:pt x="10" y="0"/>
                  <a:pt x="13" y="0"/>
                </a:cubicBezTo>
                <a:cubicBezTo>
                  <a:pt x="152" y="0"/>
                  <a:pt x="152" y="0"/>
                  <a:pt x="152" y="0"/>
                </a:cubicBezTo>
                <a:cubicBezTo>
                  <a:pt x="155" y="0"/>
                  <a:pt x="159" y="2"/>
                  <a:pt x="162" y="5"/>
                </a:cubicBezTo>
                <a:cubicBezTo>
                  <a:pt x="162" y="5"/>
                  <a:pt x="162" y="5"/>
                  <a:pt x="162" y="5"/>
                </a:cubicBezTo>
                <a:cubicBezTo>
                  <a:pt x="164" y="7"/>
                  <a:pt x="166" y="11"/>
                  <a:pt x="166" y="15"/>
                </a:cubicBezTo>
                <a:cubicBezTo>
                  <a:pt x="166" y="22"/>
                  <a:pt x="166" y="22"/>
                  <a:pt x="166" y="22"/>
                </a:cubicBezTo>
                <a:cubicBezTo>
                  <a:pt x="166" y="22"/>
                  <a:pt x="166" y="23"/>
                  <a:pt x="165" y="24"/>
                </a:cubicBezTo>
                <a:cubicBezTo>
                  <a:pt x="166" y="24"/>
                  <a:pt x="166" y="25"/>
                  <a:pt x="166" y="25"/>
                </a:cubicBezTo>
                <a:cubicBezTo>
                  <a:pt x="166" y="105"/>
                  <a:pt x="166" y="105"/>
                  <a:pt x="166" y="105"/>
                </a:cubicBezTo>
                <a:cubicBezTo>
                  <a:pt x="166" y="109"/>
                  <a:pt x="164" y="112"/>
                  <a:pt x="162" y="115"/>
                </a:cubicBezTo>
                <a:cubicBezTo>
                  <a:pt x="159" y="118"/>
                  <a:pt x="155" y="120"/>
                  <a:pt x="152" y="120"/>
                </a:cubicBezTo>
                <a:close/>
                <a:moveTo>
                  <a:pt x="21" y="112"/>
                </a:moveTo>
                <a:cubicBezTo>
                  <a:pt x="144" y="112"/>
                  <a:pt x="144" y="112"/>
                  <a:pt x="144" y="112"/>
                </a:cubicBezTo>
                <a:cubicBezTo>
                  <a:pt x="114" y="78"/>
                  <a:pt x="114" y="78"/>
                  <a:pt x="114" y="78"/>
                </a:cubicBezTo>
                <a:cubicBezTo>
                  <a:pt x="113" y="77"/>
                  <a:pt x="113" y="74"/>
                  <a:pt x="115" y="73"/>
                </a:cubicBezTo>
                <a:cubicBezTo>
                  <a:pt x="116" y="71"/>
                  <a:pt x="119" y="71"/>
                  <a:pt x="120" y="73"/>
                </a:cubicBezTo>
                <a:cubicBezTo>
                  <a:pt x="153" y="110"/>
                  <a:pt x="153" y="110"/>
                  <a:pt x="153" y="110"/>
                </a:cubicBezTo>
                <a:cubicBezTo>
                  <a:pt x="153" y="111"/>
                  <a:pt x="153" y="111"/>
                  <a:pt x="154" y="111"/>
                </a:cubicBezTo>
                <a:cubicBezTo>
                  <a:pt x="154" y="111"/>
                  <a:pt x="155" y="111"/>
                  <a:pt x="156" y="110"/>
                </a:cubicBezTo>
                <a:cubicBezTo>
                  <a:pt x="157" y="108"/>
                  <a:pt x="158" y="107"/>
                  <a:pt x="158" y="105"/>
                </a:cubicBezTo>
                <a:cubicBezTo>
                  <a:pt x="158" y="38"/>
                  <a:pt x="158" y="38"/>
                  <a:pt x="158" y="38"/>
                </a:cubicBezTo>
                <a:cubicBezTo>
                  <a:pt x="156" y="39"/>
                  <a:pt x="155" y="40"/>
                  <a:pt x="154" y="40"/>
                </a:cubicBezTo>
                <a:cubicBezTo>
                  <a:pt x="91" y="67"/>
                  <a:pt x="91" y="67"/>
                  <a:pt x="91" y="67"/>
                </a:cubicBezTo>
                <a:cubicBezTo>
                  <a:pt x="85" y="69"/>
                  <a:pt x="80" y="69"/>
                  <a:pt x="75" y="67"/>
                </a:cubicBezTo>
                <a:cubicBezTo>
                  <a:pt x="8" y="38"/>
                  <a:pt x="8" y="38"/>
                  <a:pt x="8" y="38"/>
                </a:cubicBezTo>
                <a:cubicBezTo>
                  <a:pt x="8" y="105"/>
                  <a:pt x="8" y="105"/>
                  <a:pt x="8" y="105"/>
                </a:cubicBezTo>
                <a:cubicBezTo>
                  <a:pt x="8" y="107"/>
                  <a:pt x="8" y="108"/>
                  <a:pt x="9" y="110"/>
                </a:cubicBezTo>
                <a:cubicBezTo>
                  <a:pt x="10" y="111"/>
                  <a:pt x="11" y="111"/>
                  <a:pt x="11" y="111"/>
                </a:cubicBezTo>
                <a:cubicBezTo>
                  <a:pt x="12" y="111"/>
                  <a:pt x="12" y="111"/>
                  <a:pt x="12" y="110"/>
                </a:cubicBezTo>
                <a:cubicBezTo>
                  <a:pt x="45" y="73"/>
                  <a:pt x="45" y="73"/>
                  <a:pt x="45" y="73"/>
                </a:cubicBezTo>
                <a:cubicBezTo>
                  <a:pt x="46" y="71"/>
                  <a:pt x="49" y="71"/>
                  <a:pt x="50" y="73"/>
                </a:cubicBezTo>
                <a:cubicBezTo>
                  <a:pt x="52" y="74"/>
                  <a:pt x="52" y="77"/>
                  <a:pt x="51" y="78"/>
                </a:cubicBezTo>
                <a:lnTo>
                  <a:pt x="21" y="112"/>
                </a:lnTo>
                <a:close/>
                <a:moveTo>
                  <a:pt x="13" y="8"/>
                </a:moveTo>
                <a:cubicBezTo>
                  <a:pt x="12" y="8"/>
                  <a:pt x="11" y="9"/>
                  <a:pt x="9" y="10"/>
                </a:cubicBezTo>
                <a:cubicBezTo>
                  <a:pt x="8" y="11"/>
                  <a:pt x="8" y="13"/>
                  <a:pt x="8" y="15"/>
                </a:cubicBezTo>
                <a:cubicBezTo>
                  <a:pt x="8" y="27"/>
                  <a:pt x="8" y="27"/>
                  <a:pt x="8" y="27"/>
                </a:cubicBezTo>
                <a:cubicBezTo>
                  <a:pt x="8" y="29"/>
                  <a:pt x="9" y="30"/>
                  <a:pt x="10" y="31"/>
                </a:cubicBezTo>
                <a:cubicBezTo>
                  <a:pt x="78" y="59"/>
                  <a:pt x="78" y="59"/>
                  <a:pt x="78" y="59"/>
                </a:cubicBezTo>
                <a:cubicBezTo>
                  <a:pt x="81" y="61"/>
                  <a:pt x="84" y="61"/>
                  <a:pt x="87" y="59"/>
                </a:cubicBezTo>
                <a:cubicBezTo>
                  <a:pt x="150" y="33"/>
                  <a:pt x="150" y="33"/>
                  <a:pt x="150" y="33"/>
                </a:cubicBezTo>
                <a:cubicBezTo>
                  <a:pt x="155" y="31"/>
                  <a:pt x="158" y="27"/>
                  <a:pt x="158" y="22"/>
                </a:cubicBezTo>
                <a:cubicBezTo>
                  <a:pt x="158" y="15"/>
                  <a:pt x="158" y="15"/>
                  <a:pt x="158" y="15"/>
                </a:cubicBezTo>
                <a:cubicBezTo>
                  <a:pt x="158" y="13"/>
                  <a:pt x="157" y="11"/>
                  <a:pt x="156" y="10"/>
                </a:cubicBezTo>
                <a:cubicBezTo>
                  <a:pt x="155" y="9"/>
                  <a:pt x="153" y="8"/>
                  <a:pt x="152" y="8"/>
                </a:cubicBezTo>
                <a:lnTo>
                  <a:pt x="13" y="8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900" dirty="0"/>
          </a:p>
        </p:txBody>
      </p:sp>
      <p:sp>
        <p:nvSpPr>
          <p:cNvPr id="15" name="مربع نص 14">
            <a:hlinkClick r:id="rId3" action="ppaction://hlinksldjump"/>
            <a:extLst>
              <a:ext uri="{FF2B5EF4-FFF2-40B4-BE49-F238E27FC236}">
                <a16:creationId xmlns:a16="http://schemas.microsoft.com/office/drawing/2014/main" id="{8D5BEE04-9C03-F384-CCC9-7DF3AEFDE988}"/>
              </a:ext>
            </a:extLst>
          </p:cNvPr>
          <p:cNvSpPr txBox="1"/>
          <p:nvPr/>
        </p:nvSpPr>
        <p:spPr>
          <a:xfrm rot="20636047">
            <a:off x="10217016" y="5329122"/>
            <a:ext cx="151384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/>
              <a:t>عودة 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للقائمة</a:t>
            </a:r>
          </a:p>
        </p:txBody>
      </p:sp>
    </p:spTree>
    <p:extLst>
      <p:ext uri="{BB962C8B-B14F-4D97-AF65-F5344CB8AC3E}">
        <p14:creationId xmlns:p14="http://schemas.microsoft.com/office/powerpoint/2010/main" val="3573453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5221">
            <a:extLst>
              <a:ext uri="{FF2B5EF4-FFF2-40B4-BE49-F238E27FC236}">
                <a16:creationId xmlns:a16="http://schemas.microsoft.com/office/drawing/2014/main" id="{F6F7B1C1-E675-AF3B-3A97-CFD1DEC95002}"/>
              </a:ext>
            </a:extLst>
          </p:cNvPr>
          <p:cNvGrpSpPr/>
          <p:nvPr/>
        </p:nvGrpSpPr>
        <p:grpSpPr>
          <a:xfrm>
            <a:off x="4191000" y="1436914"/>
            <a:ext cx="4909457" cy="3848782"/>
            <a:chOff x="5673246" y="573565"/>
            <a:chExt cx="300670" cy="327442"/>
          </a:xfrm>
        </p:grpSpPr>
        <p:sp>
          <p:nvSpPr>
            <p:cNvPr id="4" name="Freeform 893">
              <a:extLst>
                <a:ext uri="{FF2B5EF4-FFF2-40B4-BE49-F238E27FC236}">
                  <a16:creationId xmlns:a16="http://schemas.microsoft.com/office/drawing/2014/main" id="{380AE58C-3434-DC21-1696-746477125D4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73246" y="670356"/>
              <a:ext cx="300670" cy="230651"/>
            </a:xfrm>
            <a:custGeom>
              <a:avLst/>
              <a:gdLst>
                <a:gd name="T0" fmla="*/ 135 w 146"/>
                <a:gd name="T1" fmla="*/ 1 h 112"/>
                <a:gd name="T2" fmla="*/ 143 w 146"/>
                <a:gd name="T3" fmla="*/ 7 h 112"/>
                <a:gd name="T4" fmla="*/ 146 w 146"/>
                <a:gd name="T5" fmla="*/ 16 h 112"/>
                <a:gd name="T6" fmla="*/ 146 w 146"/>
                <a:gd name="T7" fmla="*/ 94 h 112"/>
                <a:gd name="T8" fmla="*/ 128 w 146"/>
                <a:gd name="T9" fmla="*/ 112 h 112"/>
                <a:gd name="T10" fmla="*/ 18 w 146"/>
                <a:gd name="T11" fmla="*/ 112 h 112"/>
                <a:gd name="T12" fmla="*/ 0 w 146"/>
                <a:gd name="T13" fmla="*/ 94 h 112"/>
                <a:gd name="T14" fmla="*/ 0 w 146"/>
                <a:gd name="T15" fmla="*/ 16 h 112"/>
                <a:gd name="T16" fmla="*/ 2 w 146"/>
                <a:gd name="T17" fmla="*/ 7 h 112"/>
                <a:gd name="T18" fmla="*/ 11 w 146"/>
                <a:gd name="T19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6" h="112">
                  <a:moveTo>
                    <a:pt x="135" y="1"/>
                  </a:moveTo>
                  <a:cubicBezTo>
                    <a:pt x="143" y="7"/>
                    <a:pt x="143" y="7"/>
                    <a:pt x="143" y="7"/>
                  </a:cubicBezTo>
                  <a:cubicBezTo>
                    <a:pt x="143" y="7"/>
                    <a:pt x="146" y="10"/>
                    <a:pt x="146" y="16"/>
                  </a:cubicBezTo>
                  <a:cubicBezTo>
                    <a:pt x="146" y="94"/>
                    <a:pt x="146" y="94"/>
                    <a:pt x="146" y="94"/>
                  </a:cubicBezTo>
                  <a:cubicBezTo>
                    <a:pt x="146" y="104"/>
                    <a:pt x="138" y="112"/>
                    <a:pt x="128" y="112"/>
                  </a:cubicBezTo>
                  <a:cubicBezTo>
                    <a:pt x="18" y="112"/>
                    <a:pt x="18" y="112"/>
                    <a:pt x="18" y="112"/>
                  </a:cubicBezTo>
                  <a:cubicBezTo>
                    <a:pt x="8" y="112"/>
                    <a:pt x="0" y="104"/>
                    <a:pt x="0" y="9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0"/>
                    <a:pt x="2" y="7"/>
                    <a:pt x="2" y="7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noFill/>
            <a:ln w="88900" cap="rnd">
              <a:solidFill>
                <a:schemeClr val="accent4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5715" tIns="22857" rIns="45715" bIns="22857" numCol="1" anchor="t" anchorCtr="0" compatLnSpc="1">
              <a:prstTxWarp prst="textNoShape">
                <a:avLst/>
              </a:prstTxWarp>
            </a:bodyPr>
            <a:lstStyle/>
            <a:p>
              <a:pPr defTabSz="1219017"/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" name="Freeform 894">
              <a:extLst>
                <a:ext uri="{FF2B5EF4-FFF2-40B4-BE49-F238E27FC236}">
                  <a16:creationId xmlns:a16="http://schemas.microsoft.com/office/drawing/2014/main" id="{888103B2-7D7A-6BC4-A781-380CE7095CD8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7384" y="573565"/>
              <a:ext cx="148276" cy="55603"/>
            </a:xfrm>
            <a:custGeom>
              <a:avLst/>
              <a:gdLst>
                <a:gd name="T0" fmla="*/ 0 w 72"/>
                <a:gd name="T1" fmla="*/ 27 h 27"/>
                <a:gd name="T2" fmla="*/ 0 w 72"/>
                <a:gd name="T3" fmla="*/ 27 h 27"/>
                <a:gd name="T4" fmla="*/ 25 w 72"/>
                <a:gd name="T5" fmla="*/ 7 h 27"/>
                <a:gd name="T6" fmla="*/ 48 w 72"/>
                <a:gd name="T7" fmla="*/ 7 h 27"/>
                <a:gd name="T8" fmla="*/ 72 w 72"/>
                <a:gd name="T9" fmla="*/ 26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27">
                  <a:moveTo>
                    <a:pt x="0" y="27"/>
                  </a:moveTo>
                  <a:cubicBezTo>
                    <a:pt x="0" y="27"/>
                    <a:pt x="0" y="27"/>
                    <a:pt x="0" y="27"/>
                  </a:cubicBezTo>
                  <a:cubicBezTo>
                    <a:pt x="25" y="7"/>
                    <a:pt x="25" y="7"/>
                    <a:pt x="25" y="7"/>
                  </a:cubicBezTo>
                  <a:cubicBezTo>
                    <a:pt x="31" y="0"/>
                    <a:pt x="42" y="0"/>
                    <a:pt x="48" y="7"/>
                  </a:cubicBezTo>
                  <a:cubicBezTo>
                    <a:pt x="72" y="26"/>
                    <a:pt x="72" y="26"/>
                    <a:pt x="72" y="26"/>
                  </a:cubicBezTo>
                </a:path>
              </a:pathLst>
            </a:custGeom>
            <a:noFill/>
            <a:ln w="88900" cap="rnd">
              <a:solidFill>
                <a:schemeClr val="accent4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5715" tIns="22857" rIns="45715" bIns="22857" numCol="1" anchor="t" anchorCtr="0" compatLnSpc="1">
              <a:prstTxWarp prst="textNoShape">
                <a:avLst/>
              </a:prstTxWarp>
            </a:bodyPr>
            <a:lstStyle/>
            <a:p>
              <a:pPr defTabSz="1219017"/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6" name="Line 895">
              <a:extLst>
                <a:ext uri="{FF2B5EF4-FFF2-40B4-BE49-F238E27FC236}">
                  <a16:creationId xmlns:a16="http://schemas.microsoft.com/office/drawing/2014/main" id="{8D697EB1-9623-F5EE-57A0-0C1C223B9F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875065" y="709484"/>
              <a:ext cx="98850" cy="82375"/>
            </a:xfrm>
            <a:prstGeom prst="line">
              <a:avLst/>
            </a:prstGeom>
            <a:noFill/>
            <a:ln w="88900" cap="rnd">
              <a:solidFill>
                <a:schemeClr val="accent4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45715" tIns="22857" rIns="45715" bIns="22857" numCol="1" anchor="t" anchorCtr="0" compatLnSpc="1">
              <a:prstTxWarp prst="textNoShape">
                <a:avLst/>
              </a:prstTxWarp>
            </a:bodyPr>
            <a:lstStyle/>
            <a:p>
              <a:pPr defTabSz="1219017"/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" name="Line 896">
              <a:extLst>
                <a:ext uri="{FF2B5EF4-FFF2-40B4-BE49-F238E27FC236}">
                  <a16:creationId xmlns:a16="http://schemas.microsoft.com/office/drawing/2014/main" id="{3FC5A265-81B1-BAC6-6959-336DF47181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73246" y="709484"/>
              <a:ext cx="98850" cy="82375"/>
            </a:xfrm>
            <a:prstGeom prst="line">
              <a:avLst/>
            </a:prstGeom>
            <a:noFill/>
            <a:ln w="88900" cap="rnd">
              <a:solidFill>
                <a:schemeClr val="accent4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45715" tIns="22857" rIns="45715" bIns="22857" numCol="1" anchor="t" anchorCtr="0" compatLnSpc="1">
              <a:prstTxWarp prst="textNoShape">
                <a:avLst/>
              </a:prstTxWarp>
            </a:bodyPr>
            <a:lstStyle/>
            <a:p>
              <a:pPr defTabSz="1219017"/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8" name="Freeform 897">
              <a:extLst>
                <a:ext uri="{FF2B5EF4-FFF2-40B4-BE49-F238E27FC236}">
                  <a16:creationId xmlns:a16="http://schemas.microsoft.com/office/drawing/2014/main" id="{A45B6A6E-221F-A23D-BBF4-ABEE5AC60145}"/>
                </a:ext>
              </a:extLst>
            </p:cNvPr>
            <p:cNvSpPr>
              <a:spLocks/>
            </p:cNvSpPr>
            <p:nvPr/>
          </p:nvSpPr>
          <p:spPr bwMode="auto">
            <a:xfrm>
              <a:off x="5695899" y="631228"/>
              <a:ext cx="253304" cy="96791"/>
            </a:xfrm>
            <a:custGeom>
              <a:avLst/>
              <a:gdLst>
                <a:gd name="T0" fmla="*/ 0 w 123"/>
                <a:gd name="T1" fmla="*/ 47 h 47"/>
                <a:gd name="T2" fmla="*/ 0 w 123"/>
                <a:gd name="T3" fmla="*/ 19 h 47"/>
                <a:gd name="T4" fmla="*/ 0 w 123"/>
                <a:gd name="T5" fmla="*/ 7 h 47"/>
                <a:gd name="T6" fmla="*/ 8 w 123"/>
                <a:gd name="T7" fmla="*/ 0 h 47"/>
                <a:gd name="T8" fmla="*/ 115 w 123"/>
                <a:gd name="T9" fmla="*/ 0 h 47"/>
                <a:gd name="T10" fmla="*/ 123 w 123"/>
                <a:gd name="T11" fmla="*/ 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" h="47">
                  <a:moveTo>
                    <a:pt x="0" y="47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4" y="0"/>
                    <a:pt x="8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9" y="0"/>
                    <a:pt x="123" y="3"/>
                    <a:pt x="123" y="7"/>
                  </a:cubicBezTo>
                </a:path>
              </a:pathLst>
            </a:custGeom>
            <a:noFill/>
            <a:ln w="88900" cap="rnd">
              <a:solidFill>
                <a:schemeClr val="accent4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5715" tIns="22857" rIns="45715" bIns="22857" numCol="1" anchor="t" anchorCtr="0" compatLnSpc="1">
              <a:prstTxWarp prst="textNoShape">
                <a:avLst/>
              </a:prstTxWarp>
            </a:bodyPr>
            <a:lstStyle/>
            <a:p>
              <a:pPr defTabSz="1219017"/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9" name="Line 898">
              <a:extLst>
                <a:ext uri="{FF2B5EF4-FFF2-40B4-BE49-F238E27FC236}">
                  <a16:creationId xmlns:a16="http://schemas.microsoft.com/office/drawing/2014/main" id="{36825157-75C0-F189-615E-BAC8EB474C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49203" y="645643"/>
              <a:ext cx="0" cy="80316"/>
            </a:xfrm>
            <a:prstGeom prst="line">
              <a:avLst/>
            </a:prstGeom>
            <a:noFill/>
            <a:ln w="88900" cap="rnd">
              <a:solidFill>
                <a:schemeClr val="accent4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45715" tIns="22857" rIns="45715" bIns="22857" numCol="1" anchor="t" anchorCtr="0" compatLnSpc="1">
              <a:prstTxWarp prst="textNoShape">
                <a:avLst/>
              </a:prstTxWarp>
            </a:bodyPr>
            <a:lstStyle/>
            <a:p>
              <a:pPr defTabSz="1219017"/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0" name="Freeform 899">
              <a:extLst>
                <a:ext uri="{FF2B5EF4-FFF2-40B4-BE49-F238E27FC236}">
                  <a16:creationId xmlns:a16="http://schemas.microsoft.com/office/drawing/2014/main" id="{44DA45DD-B4A9-E589-1A5C-3CCC90BB6804}"/>
                </a:ext>
              </a:extLst>
            </p:cNvPr>
            <p:cNvSpPr>
              <a:spLocks/>
            </p:cNvSpPr>
            <p:nvPr/>
          </p:nvSpPr>
          <p:spPr bwMode="auto">
            <a:xfrm>
              <a:off x="5677365" y="760969"/>
              <a:ext cx="290373" cy="111207"/>
            </a:xfrm>
            <a:custGeom>
              <a:avLst/>
              <a:gdLst>
                <a:gd name="T0" fmla="*/ 141 w 141"/>
                <a:gd name="T1" fmla="*/ 54 h 54"/>
                <a:gd name="T2" fmla="*/ 113 w 141"/>
                <a:gd name="T3" fmla="*/ 31 h 54"/>
                <a:gd name="T4" fmla="*/ 80 w 141"/>
                <a:gd name="T5" fmla="*/ 4 h 54"/>
                <a:gd name="T6" fmla="*/ 80 w 141"/>
                <a:gd name="T7" fmla="*/ 4 h 54"/>
                <a:gd name="T8" fmla="*/ 79 w 141"/>
                <a:gd name="T9" fmla="*/ 4 h 54"/>
                <a:gd name="T10" fmla="*/ 79 w 141"/>
                <a:gd name="T11" fmla="*/ 4 h 54"/>
                <a:gd name="T12" fmla="*/ 62 w 141"/>
                <a:gd name="T13" fmla="*/ 4 h 54"/>
                <a:gd name="T14" fmla="*/ 62 w 141"/>
                <a:gd name="T15" fmla="*/ 4 h 54"/>
                <a:gd name="T16" fmla="*/ 62 w 141"/>
                <a:gd name="T17" fmla="*/ 4 h 54"/>
                <a:gd name="T18" fmla="*/ 61 w 141"/>
                <a:gd name="T19" fmla="*/ 4 h 54"/>
                <a:gd name="T20" fmla="*/ 51 w 141"/>
                <a:gd name="T21" fmla="*/ 13 h 54"/>
                <a:gd name="T22" fmla="*/ 51 w 141"/>
                <a:gd name="T23" fmla="*/ 13 h 54"/>
                <a:gd name="T24" fmla="*/ 0 w 141"/>
                <a:gd name="T25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1" h="54">
                  <a:moveTo>
                    <a:pt x="141" y="54"/>
                  </a:moveTo>
                  <a:cubicBezTo>
                    <a:pt x="113" y="31"/>
                    <a:pt x="113" y="31"/>
                    <a:pt x="113" y="31"/>
                  </a:cubicBezTo>
                  <a:cubicBezTo>
                    <a:pt x="80" y="4"/>
                    <a:pt x="80" y="4"/>
                    <a:pt x="80" y="4"/>
                  </a:cubicBezTo>
                  <a:cubicBezTo>
                    <a:pt x="80" y="4"/>
                    <a:pt x="80" y="4"/>
                    <a:pt x="80" y="4"/>
                  </a:cubicBezTo>
                  <a:cubicBezTo>
                    <a:pt x="79" y="4"/>
                    <a:pt x="79" y="4"/>
                    <a:pt x="79" y="4"/>
                  </a:cubicBezTo>
                  <a:cubicBezTo>
                    <a:pt x="79" y="4"/>
                    <a:pt x="79" y="4"/>
                    <a:pt x="79" y="4"/>
                  </a:cubicBezTo>
                  <a:cubicBezTo>
                    <a:pt x="74" y="0"/>
                    <a:pt x="67" y="0"/>
                    <a:pt x="62" y="4"/>
                  </a:cubicBezTo>
                  <a:cubicBezTo>
                    <a:pt x="62" y="4"/>
                    <a:pt x="62" y="4"/>
                    <a:pt x="62" y="4"/>
                  </a:cubicBezTo>
                  <a:cubicBezTo>
                    <a:pt x="62" y="4"/>
                    <a:pt x="62" y="4"/>
                    <a:pt x="62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51" y="13"/>
                    <a:pt x="51" y="13"/>
                    <a:pt x="51" y="13"/>
                  </a:cubicBezTo>
                  <a:cubicBezTo>
                    <a:pt x="51" y="13"/>
                    <a:pt x="51" y="13"/>
                    <a:pt x="51" y="13"/>
                  </a:cubicBezTo>
                  <a:cubicBezTo>
                    <a:pt x="0" y="54"/>
                    <a:pt x="0" y="54"/>
                    <a:pt x="0" y="54"/>
                  </a:cubicBezTo>
                </a:path>
              </a:pathLst>
            </a:custGeom>
            <a:noFill/>
            <a:ln w="88900" cap="rnd">
              <a:solidFill>
                <a:schemeClr val="accent4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5715" tIns="22857" rIns="45715" bIns="22857" numCol="1" anchor="t" anchorCtr="0" compatLnSpc="1">
              <a:prstTxWarp prst="textNoShape">
                <a:avLst/>
              </a:prstTxWarp>
            </a:bodyPr>
            <a:lstStyle/>
            <a:p>
              <a:pPr defTabSz="1219017"/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1" name="Line 900">
              <a:extLst>
                <a:ext uri="{FF2B5EF4-FFF2-40B4-BE49-F238E27FC236}">
                  <a16:creationId xmlns:a16="http://schemas.microsoft.com/office/drawing/2014/main" id="{491264C5-D48D-E359-D282-2120865D2F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37087" y="670356"/>
              <a:ext cx="166810" cy="0"/>
            </a:xfrm>
            <a:prstGeom prst="line">
              <a:avLst/>
            </a:prstGeom>
            <a:noFill/>
            <a:ln w="88900" cap="rnd">
              <a:solidFill>
                <a:schemeClr val="accent4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45715" tIns="22857" rIns="45715" bIns="22857" numCol="1" anchor="t" anchorCtr="0" compatLnSpc="1">
              <a:prstTxWarp prst="textNoShape">
                <a:avLst/>
              </a:prstTxWarp>
            </a:bodyPr>
            <a:lstStyle/>
            <a:p>
              <a:pPr defTabSz="1219017"/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2" name="Line 901">
              <a:extLst>
                <a:ext uri="{FF2B5EF4-FFF2-40B4-BE49-F238E27FC236}">
                  <a16:creationId xmlns:a16="http://schemas.microsoft.com/office/drawing/2014/main" id="{745D8256-571F-ED8D-B186-E73EA744BD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37087" y="697128"/>
              <a:ext cx="166810" cy="0"/>
            </a:xfrm>
            <a:prstGeom prst="line">
              <a:avLst/>
            </a:prstGeom>
            <a:noFill/>
            <a:ln w="88900" cap="rnd">
              <a:solidFill>
                <a:schemeClr val="accent4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45715" tIns="22857" rIns="45715" bIns="22857" numCol="1" anchor="t" anchorCtr="0" compatLnSpc="1">
              <a:prstTxWarp prst="textNoShape">
                <a:avLst/>
              </a:prstTxWarp>
            </a:bodyPr>
            <a:lstStyle/>
            <a:p>
              <a:pPr defTabSz="1219017"/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3" name="Line 902">
              <a:extLst>
                <a:ext uri="{FF2B5EF4-FFF2-40B4-BE49-F238E27FC236}">
                  <a16:creationId xmlns:a16="http://schemas.microsoft.com/office/drawing/2014/main" id="{E52A5962-2DF3-D7A9-C4F2-61CF436A18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37087" y="723900"/>
              <a:ext cx="166810" cy="0"/>
            </a:xfrm>
            <a:prstGeom prst="line">
              <a:avLst/>
            </a:prstGeom>
            <a:noFill/>
            <a:ln w="88900" cap="rnd">
              <a:solidFill>
                <a:schemeClr val="accent4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45715" tIns="22857" rIns="45715" bIns="22857" numCol="1" anchor="t" anchorCtr="0" compatLnSpc="1">
              <a:prstTxWarp prst="textNoShape">
                <a:avLst/>
              </a:prstTxWarp>
            </a:bodyPr>
            <a:lstStyle/>
            <a:p>
              <a:pPr defTabSz="1219017"/>
              <a:endParaRPr lang="en-US" sz="2400">
                <a:solidFill>
                  <a:srgbClr val="000000"/>
                </a:solidFill>
              </a:endParaRPr>
            </a:p>
          </p:txBody>
        </p:sp>
      </p:grp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034EA01A-292F-A869-105D-CA6454420222}"/>
              </a:ext>
            </a:extLst>
          </p:cNvPr>
          <p:cNvSpPr txBox="1"/>
          <p:nvPr/>
        </p:nvSpPr>
        <p:spPr>
          <a:xfrm>
            <a:off x="5127170" y="4316200"/>
            <a:ext cx="29188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srgbClr val="CFE2E7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Tahoma" panose="020B0604030504040204" pitchFamily="34" charset="0"/>
              </a:rPr>
              <a:t>إجابة </a:t>
            </a:r>
            <a:r>
              <a:rPr lang="ar-SA" sz="3600" b="1" dirty="0">
                <a:solidFill>
                  <a:srgbClr val="CFE2E7">
                    <a:lumMod val="50000"/>
                  </a:srgbClr>
                </a:solidFill>
                <a:latin typeface="Century Gothic" panose="020B0502020202020204"/>
                <a:cs typeface="Tahoma" panose="020B0604030504040204" pitchFamily="34" charset="0"/>
              </a:rPr>
              <a:t>خاطئة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CFE2E7">
                  <a:lumMod val="50000"/>
                </a:srgbClr>
              </a:solidFill>
              <a:effectLst/>
              <a:uLnTx/>
              <a:uFillTx/>
              <a:latin typeface="Century Gothic" panose="020B0502020202020204"/>
              <a:ea typeface="+mn-ea"/>
              <a:cs typeface="Tahoma" panose="020B0604030504040204" pitchFamily="34" charset="0"/>
            </a:endParaRPr>
          </a:p>
        </p:txBody>
      </p:sp>
      <p:sp>
        <p:nvSpPr>
          <p:cNvPr id="2" name="Freeform 20">
            <a:extLst>
              <a:ext uri="{FF2B5EF4-FFF2-40B4-BE49-F238E27FC236}">
                <a16:creationId xmlns:a16="http://schemas.microsoft.com/office/drawing/2014/main" id="{328FC0FC-65C9-7B4E-E55F-3D03EBFD301A}"/>
              </a:ext>
            </a:extLst>
          </p:cNvPr>
          <p:cNvSpPr>
            <a:spLocks noEditPoints="1"/>
          </p:cNvSpPr>
          <p:nvPr/>
        </p:nvSpPr>
        <p:spPr bwMode="auto">
          <a:xfrm rot="20428066">
            <a:off x="10187076" y="5216783"/>
            <a:ext cx="1573721" cy="1148010"/>
          </a:xfrm>
          <a:custGeom>
            <a:avLst/>
            <a:gdLst>
              <a:gd name="T0" fmla="*/ 152 w 166"/>
              <a:gd name="T1" fmla="*/ 120 h 120"/>
              <a:gd name="T2" fmla="*/ 13 w 166"/>
              <a:gd name="T3" fmla="*/ 120 h 120"/>
              <a:gd name="T4" fmla="*/ 4 w 166"/>
              <a:gd name="T5" fmla="*/ 115 h 120"/>
              <a:gd name="T6" fmla="*/ 0 w 166"/>
              <a:gd name="T7" fmla="*/ 105 h 120"/>
              <a:gd name="T8" fmla="*/ 0 w 166"/>
              <a:gd name="T9" fmla="*/ 15 h 120"/>
              <a:gd name="T10" fmla="*/ 4 w 166"/>
              <a:gd name="T11" fmla="*/ 5 h 120"/>
              <a:gd name="T12" fmla="*/ 13 w 166"/>
              <a:gd name="T13" fmla="*/ 0 h 120"/>
              <a:gd name="T14" fmla="*/ 152 w 166"/>
              <a:gd name="T15" fmla="*/ 0 h 120"/>
              <a:gd name="T16" fmla="*/ 162 w 166"/>
              <a:gd name="T17" fmla="*/ 5 h 120"/>
              <a:gd name="T18" fmla="*/ 162 w 166"/>
              <a:gd name="T19" fmla="*/ 5 h 120"/>
              <a:gd name="T20" fmla="*/ 166 w 166"/>
              <a:gd name="T21" fmla="*/ 15 h 120"/>
              <a:gd name="T22" fmla="*/ 166 w 166"/>
              <a:gd name="T23" fmla="*/ 22 h 120"/>
              <a:gd name="T24" fmla="*/ 165 w 166"/>
              <a:gd name="T25" fmla="*/ 24 h 120"/>
              <a:gd name="T26" fmla="*/ 166 w 166"/>
              <a:gd name="T27" fmla="*/ 25 h 120"/>
              <a:gd name="T28" fmla="*/ 166 w 166"/>
              <a:gd name="T29" fmla="*/ 105 h 120"/>
              <a:gd name="T30" fmla="*/ 162 w 166"/>
              <a:gd name="T31" fmla="*/ 115 h 120"/>
              <a:gd name="T32" fmla="*/ 152 w 166"/>
              <a:gd name="T33" fmla="*/ 120 h 120"/>
              <a:gd name="T34" fmla="*/ 21 w 166"/>
              <a:gd name="T35" fmla="*/ 112 h 120"/>
              <a:gd name="T36" fmla="*/ 144 w 166"/>
              <a:gd name="T37" fmla="*/ 112 h 120"/>
              <a:gd name="T38" fmla="*/ 114 w 166"/>
              <a:gd name="T39" fmla="*/ 78 h 120"/>
              <a:gd name="T40" fmla="*/ 115 w 166"/>
              <a:gd name="T41" fmla="*/ 73 h 120"/>
              <a:gd name="T42" fmla="*/ 120 w 166"/>
              <a:gd name="T43" fmla="*/ 73 h 120"/>
              <a:gd name="T44" fmla="*/ 153 w 166"/>
              <a:gd name="T45" fmla="*/ 110 h 120"/>
              <a:gd name="T46" fmla="*/ 154 w 166"/>
              <a:gd name="T47" fmla="*/ 111 h 120"/>
              <a:gd name="T48" fmla="*/ 156 w 166"/>
              <a:gd name="T49" fmla="*/ 110 h 120"/>
              <a:gd name="T50" fmla="*/ 158 w 166"/>
              <a:gd name="T51" fmla="*/ 105 h 120"/>
              <a:gd name="T52" fmla="*/ 158 w 166"/>
              <a:gd name="T53" fmla="*/ 38 h 120"/>
              <a:gd name="T54" fmla="*/ 154 w 166"/>
              <a:gd name="T55" fmla="*/ 40 h 120"/>
              <a:gd name="T56" fmla="*/ 91 w 166"/>
              <a:gd name="T57" fmla="*/ 67 h 120"/>
              <a:gd name="T58" fmla="*/ 75 w 166"/>
              <a:gd name="T59" fmla="*/ 67 h 120"/>
              <a:gd name="T60" fmla="*/ 8 w 166"/>
              <a:gd name="T61" fmla="*/ 38 h 120"/>
              <a:gd name="T62" fmla="*/ 8 w 166"/>
              <a:gd name="T63" fmla="*/ 105 h 120"/>
              <a:gd name="T64" fmla="*/ 9 w 166"/>
              <a:gd name="T65" fmla="*/ 110 h 120"/>
              <a:gd name="T66" fmla="*/ 11 w 166"/>
              <a:gd name="T67" fmla="*/ 111 h 120"/>
              <a:gd name="T68" fmla="*/ 12 w 166"/>
              <a:gd name="T69" fmla="*/ 110 h 120"/>
              <a:gd name="T70" fmla="*/ 45 w 166"/>
              <a:gd name="T71" fmla="*/ 73 h 120"/>
              <a:gd name="T72" fmla="*/ 50 w 166"/>
              <a:gd name="T73" fmla="*/ 73 h 120"/>
              <a:gd name="T74" fmla="*/ 51 w 166"/>
              <a:gd name="T75" fmla="*/ 78 h 120"/>
              <a:gd name="T76" fmla="*/ 21 w 166"/>
              <a:gd name="T77" fmla="*/ 112 h 120"/>
              <a:gd name="T78" fmla="*/ 13 w 166"/>
              <a:gd name="T79" fmla="*/ 8 h 120"/>
              <a:gd name="T80" fmla="*/ 9 w 166"/>
              <a:gd name="T81" fmla="*/ 10 h 120"/>
              <a:gd name="T82" fmla="*/ 8 w 166"/>
              <a:gd name="T83" fmla="*/ 15 h 120"/>
              <a:gd name="T84" fmla="*/ 8 w 166"/>
              <a:gd name="T85" fmla="*/ 27 h 120"/>
              <a:gd name="T86" fmla="*/ 10 w 166"/>
              <a:gd name="T87" fmla="*/ 31 h 120"/>
              <a:gd name="T88" fmla="*/ 78 w 166"/>
              <a:gd name="T89" fmla="*/ 59 h 120"/>
              <a:gd name="T90" fmla="*/ 87 w 166"/>
              <a:gd name="T91" fmla="*/ 59 h 120"/>
              <a:gd name="T92" fmla="*/ 150 w 166"/>
              <a:gd name="T93" fmla="*/ 33 h 120"/>
              <a:gd name="T94" fmla="*/ 158 w 166"/>
              <a:gd name="T95" fmla="*/ 22 h 120"/>
              <a:gd name="T96" fmla="*/ 158 w 166"/>
              <a:gd name="T97" fmla="*/ 15 h 120"/>
              <a:gd name="T98" fmla="*/ 156 w 166"/>
              <a:gd name="T99" fmla="*/ 10 h 120"/>
              <a:gd name="T100" fmla="*/ 152 w 166"/>
              <a:gd name="T101" fmla="*/ 8 h 120"/>
              <a:gd name="T102" fmla="*/ 13 w 166"/>
              <a:gd name="T103" fmla="*/ 8 h 1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66" h="120">
                <a:moveTo>
                  <a:pt x="152" y="120"/>
                </a:moveTo>
                <a:cubicBezTo>
                  <a:pt x="13" y="120"/>
                  <a:pt x="13" y="120"/>
                  <a:pt x="13" y="120"/>
                </a:cubicBezTo>
                <a:cubicBezTo>
                  <a:pt x="10" y="120"/>
                  <a:pt x="6" y="118"/>
                  <a:pt x="4" y="115"/>
                </a:cubicBezTo>
                <a:cubicBezTo>
                  <a:pt x="1" y="112"/>
                  <a:pt x="0" y="109"/>
                  <a:pt x="0" y="105"/>
                </a:cubicBezTo>
                <a:cubicBezTo>
                  <a:pt x="0" y="15"/>
                  <a:pt x="0" y="15"/>
                  <a:pt x="0" y="15"/>
                </a:cubicBezTo>
                <a:cubicBezTo>
                  <a:pt x="0" y="11"/>
                  <a:pt x="1" y="7"/>
                  <a:pt x="4" y="5"/>
                </a:cubicBezTo>
                <a:cubicBezTo>
                  <a:pt x="6" y="2"/>
                  <a:pt x="10" y="0"/>
                  <a:pt x="13" y="0"/>
                </a:cubicBezTo>
                <a:cubicBezTo>
                  <a:pt x="152" y="0"/>
                  <a:pt x="152" y="0"/>
                  <a:pt x="152" y="0"/>
                </a:cubicBezTo>
                <a:cubicBezTo>
                  <a:pt x="155" y="0"/>
                  <a:pt x="159" y="2"/>
                  <a:pt x="162" y="5"/>
                </a:cubicBezTo>
                <a:cubicBezTo>
                  <a:pt x="162" y="5"/>
                  <a:pt x="162" y="5"/>
                  <a:pt x="162" y="5"/>
                </a:cubicBezTo>
                <a:cubicBezTo>
                  <a:pt x="164" y="7"/>
                  <a:pt x="166" y="11"/>
                  <a:pt x="166" y="15"/>
                </a:cubicBezTo>
                <a:cubicBezTo>
                  <a:pt x="166" y="22"/>
                  <a:pt x="166" y="22"/>
                  <a:pt x="166" y="22"/>
                </a:cubicBezTo>
                <a:cubicBezTo>
                  <a:pt x="166" y="22"/>
                  <a:pt x="166" y="23"/>
                  <a:pt x="165" y="24"/>
                </a:cubicBezTo>
                <a:cubicBezTo>
                  <a:pt x="166" y="24"/>
                  <a:pt x="166" y="25"/>
                  <a:pt x="166" y="25"/>
                </a:cubicBezTo>
                <a:cubicBezTo>
                  <a:pt x="166" y="105"/>
                  <a:pt x="166" y="105"/>
                  <a:pt x="166" y="105"/>
                </a:cubicBezTo>
                <a:cubicBezTo>
                  <a:pt x="166" y="109"/>
                  <a:pt x="164" y="112"/>
                  <a:pt x="162" y="115"/>
                </a:cubicBezTo>
                <a:cubicBezTo>
                  <a:pt x="159" y="118"/>
                  <a:pt x="155" y="120"/>
                  <a:pt x="152" y="120"/>
                </a:cubicBezTo>
                <a:close/>
                <a:moveTo>
                  <a:pt x="21" y="112"/>
                </a:moveTo>
                <a:cubicBezTo>
                  <a:pt x="144" y="112"/>
                  <a:pt x="144" y="112"/>
                  <a:pt x="144" y="112"/>
                </a:cubicBezTo>
                <a:cubicBezTo>
                  <a:pt x="114" y="78"/>
                  <a:pt x="114" y="78"/>
                  <a:pt x="114" y="78"/>
                </a:cubicBezTo>
                <a:cubicBezTo>
                  <a:pt x="113" y="77"/>
                  <a:pt x="113" y="74"/>
                  <a:pt x="115" y="73"/>
                </a:cubicBezTo>
                <a:cubicBezTo>
                  <a:pt x="116" y="71"/>
                  <a:pt x="119" y="71"/>
                  <a:pt x="120" y="73"/>
                </a:cubicBezTo>
                <a:cubicBezTo>
                  <a:pt x="153" y="110"/>
                  <a:pt x="153" y="110"/>
                  <a:pt x="153" y="110"/>
                </a:cubicBezTo>
                <a:cubicBezTo>
                  <a:pt x="153" y="111"/>
                  <a:pt x="153" y="111"/>
                  <a:pt x="154" y="111"/>
                </a:cubicBezTo>
                <a:cubicBezTo>
                  <a:pt x="154" y="111"/>
                  <a:pt x="155" y="111"/>
                  <a:pt x="156" y="110"/>
                </a:cubicBezTo>
                <a:cubicBezTo>
                  <a:pt x="157" y="108"/>
                  <a:pt x="158" y="107"/>
                  <a:pt x="158" y="105"/>
                </a:cubicBezTo>
                <a:cubicBezTo>
                  <a:pt x="158" y="38"/>
                  <a:pt x="158" y="38"/>
                  <a:pt x="158" y="38"/>
                </a:cubicBezTo>
                <a:cubicBezTo>
                  <a:pt x="156" y="39"/>
                  <a:pt x="155" y="40"/>
                  <a:pt x="154" y="40"/>
                </a:cubicBezTo>
                <a:cubicBezTo>
                  <a:pt x="91" y="67"/>
                  <a:pt x="91" y="67"/>
                  <a:pt x="91" y="67"/>
                </a:cubicBezTo>
                <a:cubicBezTo>
                  <a:pt x="85" y="69"/>
                  <a:pt x="80" y="69"/>
                  <a:pt x="75" y="67"/>
                </a:cubicBezTo>
                <a:cubicBezTo>
                  <a:pt x="8" y="38"/>
                  <a:pt x="8" y="38"/>
                  <a:pt x="8" y="38"/>
                </a:cubicBezTo>
                <a:cubicBezTo>
                  <a:pt x="8" y="105"/>
                  <a:pt x="8" y="105"/>
                  <a:pt x="8" y="105"/>
                </a:cubicBezTo>
                <a:cubicBezTo>
                  <a:pt x="8" y="107"/>
                  <a:pt x="8" y="108"/>
                  <a:pt x="9" y="110"/>
                </a:cubicBezTo>
                <a:cubicBezTo>
                  <a:pt x="10" y="111"/>
                  <a:pt x="11" y="111"/>
                  <a:pt x="11" y="111"/>
                </a:cubicBezTo>
                <a:cubicBezTo>
                  <a:pt x="12" y="111"/>
                  <a:pt x="12" y="111"/>
                  <a:pt x="12" y="110"/>
                </a:cubicBezTo>
                <a:cubicBezTo>
                  <a:pt x="45" y="73"/>
                  <a:pt x="45" y="73"/>
                  <a:pt x="45" y="73"/>
                </a:cubicBezTo>
                <a:cubicBezTo>
                  <a:pt x="46" y="71"/>
                  <a:pt x="49" y="71"/>
                  <a:pt x="50" y="73"/>
                </a:cubicBezTo>
                <a:cubicBezTo>
                  <a:pt x="52" y="74"/>
                  <a:pt x="52" y="77"/>
                  <a:pt x="51" y="78"/>
                </a:cubicBezTo>
                <a:lnTo>
                  <a:pt x="21" y="112"/>
                </a:lnTo>
                <a:close/>
                <a:moveTo>
                  <a:pt x="13" y="8"/>
                </a:moveTo>
                <a:cubicBezTo>
                  <a:pt x="12" y="8"/>
                  <a:pt x="11" y="9"/>
                  <a:pt x="9" y="10"/>
                </a:cubicBezTo>
                <a:cubicBezTo>
                  <a:pt x="8" y="11"/>
                  <a:pt x="8" y="13"/>
                  <a:pt x="8" y="15"/>
                </a:cubicBezTo>
                <a:cubicBezTo>
                  <a:pt x="8" y="27"/>
                  <a:pt x="8" y="27"/>
                  <a:pt x="8" y="27"/>
                </a:cubicBezTo>
                <a:cubicBezTo>
                  <a:pt x="8" y="29"/>
                  <a:pt x="9" y="30"/>
                  <a:pt x="10" y="31"/>
                </a:cubicBezTo>
                <a:cubicBezTo>
                  <a:pt x="78" y="59"/>
                  <a:pt x="78" y="59"/>
                  <a:pt x="78" y="59"/>
                </a:cubicBezTo>
                <a:cubicBezTo>
                  <a:pt x="81" y="61"/>
                  <a:pt x="84" y="61"/>
                  <a:pt x="87" y="59"/>
                </a:cubicBezTo>
                <a:cubicBezTo>
                  <a:pt x="150" y="33"/>
                  <a:pt x="150" y="33"/>
                  <a:pt x="150" y="33"/>
                </a:cubicBezTo>
                <a:cubicBezTo>
                  <a:pt x="155" y="31"/>
                  <a:pt x="158" y="27"/>
                  <a:pt x="158" y="22"/>
                </a:cubicBezTo>
                <a:cubicBezTo>
                  <a:pt x="158" y="15"/>
                  <a:pt x="158" y="15"/>
                  <a:pt x="158" y="15"/>
                </a:cubicBezTo>
                <a:cubicBezTo>
                  <a:pt x="158" y="13"/>
                  <a:pt x="157" y="11"/>
                  <a:pt x="156" y="10"/>
                </a:cubicBezTo>
                <a:cubicBezTo>
                  <a:pt x="155" y="9"/>
                  <a:pt x="153" y="8"/>
                  <a:pt x="152" y="8"/>
                </a:cubicBezTo>
                <a:lnTo>
                  <a:pt x="13" y="8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900"/>
          </a:p>
        </p:txBody>
      </p:sp>
      <p:sp>
        <p:nvSpPr>
          <p:cNvPr id="14" name="مربع نص 13">
            <a:hlinkClick r:id="rId3" action="ppaction://hlinksldjump"/>
            <a:extLst>
              <a:ext uri="{FF2B5EF4-FFF2-40B4-BE49-F238E27FC236}">
                <a16:creationId xmlns:a16="http://schemas.microsoft.com/office/drawing/2014/main" id="{771BF02B-70B9-9C11-7F82-54FBA101DE9E}"/>
              </a:ext>
            </a:extLst>
          </p:cNvPr>
          <p:cNvSpPr txBox="1"/>
          <p:nvPr/>
        </p:nvSpPr>
        <p:spPr>
          <a:xfrm rot="20636047">
            <a:off x="10217016" y="5329122"/>
            <a:ext cx="151384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/>
              <a:t>عودة 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للقائمة</a:t>
            </a:r>
          </a:p>
        </p:txBody>
      </p:sp>
    </p:spTree>
    <p:extLst>
      <p:ext uri="{BB962C8B-B14F-4D97-AF65-F5344CB8AC3E}">
        <p14:creationId xmlns:p14="http://schemas.microsoft.com/office/powerpoint/2010/main" val="1793490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48"/>
          <p:cNvGrpSpPr/>
          <p:nvPr/>
        </p:nvGrpSpPr>
        <p:grpSpPr>
          <a:xfrm>
            <a:off x="0" y="2038919"/>
            <a:ext cx="8240486" cy="4698951"/>
            <a:chOff x="16199" y="1812581"/>
            <a:chExt cx="9635246" cy="4698951"/>
          </a:xfrm>
        </p:grpSpPr>
        <p:sp>
          <p:nvSpPr>
            <p:cNvPr id="20" name="Freeform 5"/>
            <p:cNvSpPr>
              <a:spLocks noEditPoints="1"/>
            </p:cNvSpPr>
            <p:nvPr/>
          </p:nvSpPr>
          <p:spPr bwMode="auto">
            <a:xfrm>
              <a:off x="475972" y="1812581"/>
              <a:ext cx="127936" cy="4698951"/>
            </a:xfrm>
            <a:custGeom>
              <a:avLst/>
              <a:gdLst>
                <a:gd name="T0" fmla="*/ 8 w 64"/>
                <a:gd name="T1" fmla="*/ 3847 h 4187"/>
                <a:gd name="T2" fmla="*/ 8 w 64"/>
                <a:gd name="T3" fmla="*/ 3847 h 4187"/>
                <a:gd name="T4" fmla="*/ 13 w 64"/>
                <a:gd name="T5" fmla="*/ 3997 h 4187"/>
                <a:gd name="T6" fmla="*/ 18 w 64"/>
                <a:gd name="T7" fmla="*/ 4103 h 4187"/>
                <a:gd name="T8" fmla="*/ 21 w 64"/>
                <a:gd name="T9" fmla="*/ 4139 h 4187"/>
                <a:gd name="T10" fmla="*/ 24 w 64"/>
                <a:gd name="T11" fmla="*/ 4166 h 4187"/>
                <a:gd name="T12" fmla="*/ 28 w 64"/>
                <a:gd name="T13" fmla="*/ 4182 h 4187"/>
                <a:gd name="T14" fmla="*/ 29 w 64"/>
                <a:gd name="T15" fmla="*/ 4185 h 4187"/>
                <a:gd name="T16" fmla="*/ 31 w 64"/>
                <a:gd name="T17" fmla="*/ 4187 h 4187"/>
                <a:gd name="T18" fmla="*/ 31 w 64"/>
                <a:gd name="T19" fmla="*/ 4187 h 4187"/>
                <a:gd name="T20" fmla="*/ 33 w 64"/>
                <a:gd name="T21" fmla="*/ 4185 h 4187"/>
                <a:gd name="T22" fmla="*/ 34 w 64"/>
                <a:gd name="T23" fmla="*/ 4182 h 4187"/>
                <a:gd name="T24" fmla="*/ 39 w 64"/>
                <a:gd name="T25" fmla="*/ 4166 h 4187"/>
                <a:gd name="T26" fmla="*/ 42 w 64"/>
                <a:gd name="T27" fmla="*/ 4139 h 4187"/>
                <a:gd name="T28" fmla="*/ 44 w 64"/>
                <a:gd name="T29" fmla="*/ 4103 h 4187"/>
                <a:gd name="T30" fmla="*/ 51 w 64"/>
                <a:gd name="T31" fmla="*/ 3998 h 4187"/>
                <a:gd name="T32" fmla="*/ 56 w 64"/>
                <a:gd name="T33" fmla="*/ 3849 h 4187"/>
                <a:gd name="T34" fmla="*/ 56 w 64"/>
                <a:gd name="T35" fmla="*/ 3849 h 4187"/>
                <a:gd name="T36" fmla="*/ 8 w 64"/>
                <a:gd name="T37" fmla="*/ 3847 h 4187"/>
                <a:gd name="T38" fmla="*/ 31 w 64"/>
                <a:gd name="T39" fmla="*/ 0 h 4187"/>
                <a:gd name="T40" fmla="*/ 31 w 64"/>
                <a:gd name="T41" fmla="*/ 0 h 4187"/>
                <a:gd name="T42" fmla="*/ 29 w 64"/>
                <a:gd name="T43" fmla="*/ 7 h 4187"/>
                <a:gd name="T44" fmla="*/ 28 w 64"/>
                <a:gd name="T45" fmla="*/ 26 h 4187"/>
                <a:gd name="T46" fmla="*/ 24 w 64"/>
                <a:gd name="T47" fmla="*/ 98 h 4187"/>
                <a:gd name="T48" fmla="*/ 19 w 64"/>
                <a:gd name="T49" fmla="*/ 363 h 4187"/>
                <a:gd name="T50" fmla="*/ 13 w 64"/>
                <a:gd name="T51" fmla="*/ 752 h 4187"/>
                <a:gd name="T52" fmla="*/ 10 w 64"/>
                <a:gd name="T53" fmla="*/ 1220 h 4187"/>
                <a:gd name="T54" fmla="*/ 1 w 64"/>
                <a:gd name="T55" fmla="*/ 2224 h 4187"/>
                <a:gd name="T56" fmla="*/ 0 w 64"/>
                <a:gd name="T57" fmla="*/ 3027 h 4187"/>
                <a:gd name="T58" fmla="*/ 0 w 64"/>
                <a:gd name="T59" fmla="*/ 3027 h 4187"/>
                <a:gd name="T60" fmla="*/ 0 w 64"/>
                <a:gd name="T61" fmla="*/ 3263 h 4187"/>
                <a:gd name="T62" fmla="*/ 1 w 64"/>
                <a:gd name="T63" fmla="*/ 3471 h 4187"/>
                <a:gd name="T64" fmla="*/ 3 w 64"/>
                <a:gd name="T65" fmla="*/ 3654 h 4187"/>
                <a:gd name="T66" fmla="*/ 6 w 64"/>
                <a:gd name="T67" fmla="*/ 3808 h 4187"/>
                <a:gd name="T68" fmla="*/ 6 w 64"/>
                <a:gd name="T69" fmla="*/ 3808 h 4187"/>
                <a:gd name="T70" fmla="*/ 57 w 64"/>
                <a:gd name="T71" fmla="*/ 3806 h 4187"/>
                <a:gd name="T72" fmla="*/ 57 w 64"/>
                <a:gd name="T73" fmla="*/ 3806 h 4187"/>
                <a:gd name="T74" fmla="*/ 59 w 64"/>
                <a:gd name="T75" fmla="*/ 3652 h 4187"/>
                <a:gd name="T76" fmla="*/ 62 w 64"/>
                <a:gd name="T77" fmla="*/ 3470 h 4187"/>
                <a:gd name="T78" fmla="*/ 62 w 64"/>
                <a:gd name="T79" fmla="*/ 3261 h 4187"/>
                <a:gd name="T80" fmla="*/ 64 w 64"/>
                <a:gd name="T81" fmla="*/ 3027 h 4187"/>
                <a:gd name="T82" fmla="*/ 64 w 64"/>
                <a:gd name="T83" fmla="*/ 3027 h 4187"/>
                <a:gd name="T84" fmla="*/ 60 w 64"/>
                <a:gd name="T85" fmla="*/ 2224 h 4187"/>
                <a:gd name="T86" fmla="*/ 54 w 64"/>
                <a:gd name="T87" fmla="*/ 1220 h 4187"/>
                <a:gd name="T88" fmla="*/ 49 w 64"/>
                <a:gd name="T89" fmla="*/ 752 h 4187"/>
                <a:gd name="T90" fmla="*/ 44 w 64"/>
                <a:gd name="T91" fmla="*/ 363 h 4187"/>
                <a:gd name="T92" fmla="*/ 38 w 64"/>
                <a:gd name="T93" fmla="*/ 98 h 4187"/>
                <a:gd name="T94" fmla="*/ 34 w 64"/>
                <a:gd name="T95" fmla="*/ 26 h 4187"/>
                <a:gd name="T96" fmla="*/ 33 w 64"/>
                <a:gd name="T97" fmla="*/ 7 h 4187"/>
                <a:gd name="T98" fmla="*/ 31 w 64"/>
                <a:gd name="T99" fmla="*/ 0 h 4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64" h="4187">
                  <a:moveTo>
                    <a:pt x="8" y="3847"/>
                  </a:moveTo>
                  <a:lnTo>
                    <a:pt x="8" y="3847"/>
                  </a:lnTo>
                  <a:lnTo>
                    <a:pt x="13" y="3997"/>
                  </a:lnTo>
                  <a:lnTo>
                    <a:pt x="18" y="4103"/>
                  </a:lnTo>
                  <a:lnTo>
                    <a:pt x="21" y="4139"/>
                  </a:lnTo>
                  <a:lnTo>
                    <a:pt x="24" y="4166"/>
                  </a:lnTo>
                  <a:lnTo>
                    <a:pt x="28" y="4182"/>
                  </a:lnTo>
                  <a:lnTo>
                    <a:pt x="29" y="4185"/>
                  </a:lnTo>
                  <a:lnTo>
                    <a:pt x="31" y="4187"/>
                  </a:lnTo>
                  <a:lnTo>
                    <a:pt x="31" y="4187"/>
                  </a:lnTo>
                  <a:lnTo>
                    <a:pt x="33" y="4185"/>
                  </a:lnTo>
                  <a:lnTo>
                    <a:pt x="34" y="4182"/>
                  </a:lnTo>
                  <a:lnTo>
                    <a:pt x="39" y="4166"/>
                  </a:lnTo>
                  <a:lnTo>
                    <a:pt x="42" y="4139"/>
                  </a:lnTo>
                  <a:lnTo>
                    <a:pt x="44" y="4103"/>
                  </a:lnTo>
                  <a:lnTo>
                    <a:pt x="51" y="3998"/>
                  </a:lnTo>
                  <a:lnTo>
                    <a:pt x="56" y="3849"/>
                  </a:lnTo>
                  <a:lnTo>
                    <a:pt x="56" y="3849"/>
                  </a:lnTo>
                  <a:lnTo>
                    <a:pt x="8" y="3847"/>
                  </a:lnTo>
                  <a:close/>
                  <a:moveTo>
                    <a:pt x="31" y="0"/>
                  </a:moveTo>
                  <a:lnTo>
                    <a:pt x="31" y="0"/>
                  </a:lnTo>
                  <a:lnTo>
                    <a:pt x="29" y="7"/>
                  </a:lnTo>
                  <a:lnTo>
                    <a:pt x="28" y="26"/>
                  </a:lnTo>
                  <a:lnTo>
                    <a:pt x="24" y="98"/>
                  </a:lnTo>
                  <a:lnTo>
                    <a:pt x="19" y="363"/>
                  </a:lnTo>
                  <a:lnTo>
                    <a:pt x="13" y="752"/>
                  </a:lnTo>
                  <a:lnTo>
                    <a:pt x="10" y="1220"/>
                  </a:lnTo>
                  <a:lnTo>
                    <a:pt x="1" y="2224"/>
                  </a:lnTo>
                  <a:lnTo>
                    <a:pt x="0" y="3027"/>
                  </a:lnTo>
                  <a:lnTo>
                    <a:pt x="0" y="3027"/>
                  </a:lnTo>
                  <a:lnTo>
                    <a:pt x="0" y="3263"/>
                  </a:lnTo>
                  <a:lnTo>
                    <a:pt x="1" y="3471"/>
                  </a:lnTo>
                  <a:lnTo>
                    <a:pt x="3" y="3654"/>
                  </a:lnTo>
                  <a:lnTo>
                    <a:pt x="6" y="3808"/>
                  </a:lnTo>
                  <a:lnTo>
                    <a:pt x="6" y="3808"/>
                  </a:lnTo>
                  <a:lnTo>
                    <a:pt x="57" y="3806"/>
                  </a:lnTo>
                  <a:lnTo>
                    <a:pt x="57" y="3806"/>
                  </a:lnTo>
                  <a:lnTo>
                    <a:pt x="59" y="3652"/>
                  </a:lnTo>
                  <a:lnTo>
                    <a:pt x="62" y="3470"/>
                  </a:lnTo>
                  <a:lnTo>
                    <a:pt x="62" y="3261"/>
                  </a:lnTo>
                  <a:lnTo>
                    <a:pt x="64" y="3027"/>
                  </a:lnTo>
                  <a:lnTo>
                    <a:pt x="64" y="3027"/>
                  </a:lnTo>
                  <a:lnTo>
                    <a:pt x="60" y="2224"/>
                  </a:lnTo>
                  <a:lnTo>
                    <a:pt x="54" y="1220"/>
                  </a:lnTo>
                  <a:lnTo>
                    <a:pt x="49" y="752"/>
                  </a:lnTo>
                  <a:lnTo>
                    <a:pt x="44" y="363"/>
                  </a:lnTo>
                  <a:lnTo>
                    <a:pt x="38" y="98"/>
                  </a:lnTo>
                  <a:lnTo>
                    <a:pt x="34" y="26"/>
                  </a:lnTo>
                  <a:lnTo>
                    <a:pt x="33" y="7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" name="Freeform 10"/>
            <p:cNvSpPr>
              <a:spLocks noEditPoints="1"/>
            </p:cNvSpPr>
            <p:nvPr/>
          </p:nvSpPr>
          <p:spPr bwMode="auto">
            <a:xfrm>
              <a:off x="16199" y="6071602"/>
              <a:ext cx="9635246" cy="71825"/>
            </a:xfrm>
            <a:custGeom>
              <a:avLst/>
              <a:gdLst>
                <a:gd name="T0" fmla="*/ 4406 w 4820"/>
                <a:gd name="T1" fmla="*/ 19 h 64"/>
                <a:gd name="T2" fmla="*/ 4403 w 4820"/>
                <a:gd name="T3" fmla="*/ 44 h 64"/>
                <a:gd name="T4" fmla="*/ 4790 w 4820"/>
                <a:gd name="T5" fmla="*/ 36 h 64"/>
                <a:gd name="T6" fmla="*/ 4820 w 4820"/>
                <a:gd name="T7" fmla="*/ 33 h 64"/>
                <a:gd name="T8" fmla="*/ 4820 w 4820"/>
                <a:gd name="T9" fmla="*/ 33 h 64"/>
                <a:gd name="T10" fmla="*/ 4812 w 4820"/>
                <a:gd name="T11" fmla="*/ 31 h 64"/>
                <a:gd name="T12" fmla="*/ 4708 w 4820"/>
                <a:gd name="T13" fmla="*/ 26 h 64"/>
                <a:gd name="T14" fmla="*/ 1336 w 4820"/>
                <a:gd name="T15" fmla="*/ 0 h 64"/>
                <a:gd name="T16" fmla="*/ 999 w 4820"/>
                <a:gd name="T17" fmla="*/ 1 h 64"/>
                <a:gd name="T18" fmla="*/ 476 w 4820"/>
                <a:gd name="T19" fmla="*/ 6 h 64"/>
                <a:gd name="T20" fmla="*/ 287 w 4820"/>
                <a:gd name="T21" fmla="*/ 11 h 64"/>
                <a:gd name="T22" fmla="*/ 236 w 4820"/>
                <a:gd name="T23" fmla="*/ 13 h 64"/>
                <a:gd name="T24" fmla="*/ 59 w 4820"/>
                <a:gd name="T25" fmla="*/ 21 h 64"/>
                <a:gd name="T26" fmla="*/ 3 w 4820"/>
                <a:gd name="T27" fmla="*/ 29 h 64"/>
                <a:gd name="T28" fmla="*/ 0 w 4820"/>
                <a:gd name="T29" fmla="*/ 33 h 64"/>
                <a:gd name="T30" fmla="*/ 2 w 4820"/>
                <a:gd name="T31" fmla="*/ 34 h 64"/>
                <a:gd name="T32" fmla="*/ 15 w 4820"/>
                <a:gd name="T33" fmla="*/ 38 h 64"/>
                <a:gd name="T34" fmla="*/ 133 w 4820"/>
                <a:gd name="T35" fmla="*/ 47 h 64"/>
                <a:gd name="T36" fmla="*/ 238 w 4820"/>
                <a:gd name="T37" fmla="*/ 52 h 64"/>
                <a:gd name="T38" fmla="*/ 286 w 4820"/>
                <a:gd name="T39" fmla="*/ 54 h 64"/>
                <a:gd name="T40" fmla="*/ 712 w 4820"/>
                <a:gd name="T41" fmla="*/ 62 h 64"/>
                <a:gd name="T42" fmla="*/ 1336 w 4820"/>
                <a:gd name="T43" fmla="*/ 64 h 64"/>
                <a:gd name="T44" fmla="*/ 1991 w 4820"/>
                <a:gd name="T45" fmla="*/ 62 h 64"/>
                <a:gd name="T46" fmla="*/ 3691 w 4820"/>
                <a:gd name="T47" fmla="*/ 52 h 64"/>
                <a:gd name="T48" fmla="*/ 4400 w 4820"/>
                <a:gd name="T49" fmla="*/ 44 h 64"/>
                <a:gd name="T50" fmla="*/ 4397 w 4820"/>
                <a:gd name="T51" fmla="*/ 19 h 64"/>
                <a:gd name="T52" fmla="*/ 4022 w 4820"/>
                <a:gd name="T53" fmla="*/ 15 h 64"/>
                <a:gd name="T54" fmla="*/ 3578 w 4820"/>
                <a:gd name="T55" fmla="*/ 11 h 64"/>
                <a:gd name="T56" fmla="*/ 3574 w 4820"/>
                <a:gd name="T57" fmla="*/ 38 h 64"/>
                <a:gd name="T58" fmla="*/ 3573 w 4820"/>
                <a:gd name="T59" fmla="*/ 41 h 64"/>
                <a:gd name="T60" fmla="*/ 3573 w 4820"/>
                <a:gd name="T61" fmla="*/ 38 h 64"/>
                <a:gd name="T62" fmla="*/ 3568 w 4820"/>
                <a:gd name="T63" fmla="*/ 11 h 64"/>
                <a:gd name="T64" fmla="*/ 2751 w 4820"/>
                <a:gd name="T65" fmla="*/ 5 h 64"/>
                <a:gd name="T66" fmla="*/ 2747 w 4820"/>
                <a:gd name="T67" fmla="*/ 31 h 64"/>
                <a:gd name="T68" fmla="*/ 2746 w 4820"/>
                <a:gd name="T69" fmla="*/ 41 h 64"/>
                <a:gd name="T70" fmla="*/ 2746 w 4820"/>
                <a:gd name="T71" fmla="*/ 41 h 64"/>
                <a:gd name="T72" fmla="*/ 2742 w 4820"/>
                <a:gd name="T73" fmla="*/ 31 h 64"/>
                <a:gd name="T74" fmla="*/ 2741 w 4820"/>
                <a:gd name="T75" fmla="*/ 5 h 64"/>
                <a:gd name="T76" fmla="*/ 1923 w 4820"/>
                <a:gd name="T77" fmla="*/ 1 h 64"/>
                <a:gd name="T78" fmla="*/ 1918 w 4820"/>
                <a:gd name="T79" fmla="*/ 38 h 64"/>
                <a:gd name="T80" fmla="*/ 1917 w 4820"/>
                <a:gd name="T81" fmla="*/ 41 h 64"/>
                <a:gd name="T82" fmla="*/ 1915 w 4820"/>
                <a:gd name="T83" fmla="*/ 38 h 64"/>
                <a:gd name="T84" fmla="*/ 1912 w 4820"/>
                <a:gd name="T85" fmla="*/ 1 h 64"/>
                <a:gd name="T86" fmla="*/ 1336 w 4820"/>
                <a:gd name="T87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0" h="64">
                  <a:moveTo>
                    <a:pt x="4406" y="19"/>
                  </a:moveTo>
                  <a:lnTo>
                    <a:pt x="4406" y="19"/>
                  </a:lnTo>
                  <a:lnTo>
                    <a:pt x="4403" y="44"/>
                  </a:lnTo>
                  <a:lnTo>
                    <a:pt x="4403" y="44"/>
                  </a:lnTo>
                  <a:lnTo>
                    <a:pt x="4707" y="39"/>
                  </a:lnTo>
                  <a:lnTo>
                    <a:pt x="4790" y="36"/>
                  </a:lnTo>
                  <a:lnTo>
                    <a:pt x="4812" y="34"/>
                  </a:lnTo>
                  <a:lnTo>
                    <a:pt x="4820" y="33"/>
                  </a:lnTo>
                  <a:lnTo>
                    <a:pt x="4820" y="33"/>
                  </a:lnTo>
                  <a:lnTo>
                    <a:pt x="4820" y="33"/>
                  </a:lnTo>
                  <a:lnTo>
                    <a:pt x="4820" y="33"/>
                  </a:lnTo>
                  <a:lnTo>
                    <a:pt x="4812" y="31"/>
                  </a:lnTo>
                  <a:lnTo>
                    <a:pt x="4790" y="29"/>
                  </a:lnTo>
                  <a:lnTo>
                    <a:pt x="4708" y="26"/>
                  </a:lnTo>
                  <a:lnTo>
                    <a:pt x="4406" y="19"/>
                  </a:lnTo>
                  <a:close/>
                  <a:moveTo>
                    <a:pt x="1336" y="0"/>
                  </a:moveTo>
                  <a:lnTo>
                    <a:pt x="1336" y="0"/>
                  </a:lnTo>
                  <a:lnTo>
                    <a:pt x="999" y="1"/>
                  </a:lnTo>
                  <a:lnTo>
                    <a:pt x="714" y="3"/>
                  </a:lnTo>
                  <a:lnTo>
                    <a:pt x="476" y="6"/>
                  </a:lnTo>
                  <a:lnTo>
                    <a:pt x="287" y="11"/>
                  </a:lnTo>
                  <a:lnTo>
                    <a:pt x="287" y="11"/>
                  </a:lnTo>
                  <a:lnTo>
                    <a:pt x="236" y="13"/>
                  </a:lnTo>
                  <a:lnTo>
                    <a:pt x="236" y="13"/>
                  </a:lnTo>
                  <a:lnTo>
                    <a:pt x="133" y="16"/>
                  </a:lnTo>
                  <a:lnTo>
                    <a:pt x="59" y="21"/>
                  </a:lnTo>
                  <a:lnTo>
                    <a:pt x="15" y="28"/>
                  </a:lnTo>
                  <a:lnTo>
                    <a:pt x="3" y="29"/>
                  </a:lnTo>
                  <a:lnTo>
                    <a:pt x="2" y="31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2" y="34"/>
                  </a:lnTo>
                  <a:lnTo>
                    <a:pt x="3" y="36"/>
                  </a:lnTo>
                  <a:lnTo>
                    <a:pt x="15" y="38"/>
                  </a:lnTo>
                  <a:lnTo>
                    <a:pt x="59" y="42"/>
                  </a:lnTo>
                  <a:lnTo>
                    <a:pt x="133" y="47"/>
                  </a:lnTo>
                  <a:lnTo>
                    <a:pt x="238" y="52"/>
                  </a:lnTo>
                  <a:lnTo>
                    <a:pt x="238" y="52"/>
                  </a:lnTo>
                  <a:lnTo>
                    <a:pt x="286" y="54"/>
                  </a:lnTo>
                  <a:lnTo>
                    <a:pt x="286" y="54"/>
                  </a:lnTo>
                  <a:lnTo>
                    <a:pt x="474" y="59"/>
                  </a:lnTo>
                  <a:lnTo>
                    <a:pt x="712" y="62"/>
                  </a:lnTo>
                  <a:lnTo>
                    <a:pt x="999" y="64"/>
                  </a:lnTo>
                  <a:lnTo>
                    <a:pt x="1336" y="64"/>
                  </a:lnTo>
                  <a:lnTo>
                    <a:pt x="1336" y="64"/>
                  </a:lnTo>
                  <a:lnTo>
                    <a:pt x="1991" y="62"/>
                  </a:lnTo>
                  <a:lnTo>
                    <a:pt x="2833" y="59"/>
                  </a:lnTo>
                  <a:lnTo>
                    <a:pt x="3691" y="52"/>
                  </a:lnTo>
                  <a:lnTo>
                    <a:pt x="4075" y="49"/>
                  </a:lnTo>
                  <a:lnTo>
                    <a:pt x="4400" y="44"/>
                  </a:lnTo>
                  <a:lnTo>
                    <a:pt x="4400" y="44"/>
                  </a:lnTo>
                  <a:lnTo>
                    <a:pt x="4397" y="19"/>
                  </a:lnTo>
                  <a:lnTo>
                    <a:pt x="4397" y="19"/>
                  </a:lnTo>
                  <a:lnTo>
                    <a:pt x="4022" y="15"/>
                  </a:lnTo>
                  <a:lnTo>
                    <a:pt x="3578" y="11"/>
                  </a:lnTo>
                  <a:lnTo>
                    <a:pt x="3578" y="11"/>
                  </a:lnTo>
                  <a:lnTo>
                    <a:pt x="3576" y="33"/>
                  </a:lnTo>
                  <a:lnTo>
                    <a:pt x="3574" y="38"/>
                  </a:lnTo>
                  <a:lnTo>
                    <a:pt x="3573" y="41"/>
                  </a:lnTo>
                  <a:lnTo>
                    <a:pt x="3573" y="41"/>
                  </a:lnTo>
                  <a:lnTo>
                    <a:pt x="3573" y="41"/>
                  </a:lnTo>
                  <a:lnTo>
                    <a:pt x="3573" y="38"/>
                  </a:lnTo>
                  <a:lnTo>
                    <a:pt x="3571" y="33"/>
                  </a:lnTo>
                  <a:lnTo>
                    <a:pt x="3568" y="11"/>
                  </a:lnTo>
                  <a:lnTo>
                    <a:pt x="3568" y="11"/>
                  </a:lnTo>
                  <a:lnTo>
                    <a:pt x="2751" y="5"/>
                  </a:lnTo>
                  <a:lnTo>
                    <a:pt x="2751" y="5"/>
                  </a:lnTo>
                  <a:lnTo>
                    <a:pt x="2747" y="31"/>
                  </a:lnTo>
                  <a:lnTo>
                    <a:pt x="2747" y="38"/>
                  </a:lnTo>
                  <a:lnTo>
                    <a:pt x="2746" y="41"/>
                  </a:lnTo>
                  <a:lnTo>
                    <a:pt x="2746" y="41"/>
                  </a:lnTo>
                  <a:lnTo>
                    <a:pt x="2746" y="41"/>
                  </a:lnTo>
                  <a:lnTo>
                    <a:pt x="2744" y="38"/>
                  </a:lnTo>
                  <a:lnTo>
                    <a:pt x="2742" y="31"/>
                  </a:lnTo>
                  <a:lnTo>
                    <a:pt x="2741" y="5"/>
                  </a:lnTo>
                  <a:lnTo>
                    <a:pt x="2741" y="5"/>
                  </a:lnTo>
                  <a:lnTo>
                    <a:pt x="1923" y="1"/>
                  </a:lnTo>
                  <a:lnTo>
                    <a:pt x="1923" y="1"/>
                  </a:lnTo>
                  <a:lnTo>
                    <a:pt x="1920" y="31"/>
                  </a:lnTo>
                  <a:lnTo>
                    <a:pt x="1918" y="38"/>
                  </a:lnTo>
                  <a:lnTo>
                    <a:pt x="1917" y="41"/>
                  </a:lnTo>
                  <a:lnTo>
                    <a:pt x="1917" y="41"/>
                  </a:lnTo>
                  <a:lnTo>
                    <a:pt x="1917" y="41"/>
                  </a:lnTo>
                  <a:lnTo>
                    <a:pt x="1915" y="38"/>
                  </a:lnTo>
                  <a:lnTo>
                    <a:pt x="1915" y="31"/>
                  </a:lnTo>
                  <a:lnTo>
                    <a:pt x="1912" y="1"/>
                  </a:lnTo>
                  <a:lnTo>
                    <a:pt x="1912" y="1"/>
                  </a:lnTo>
                  <a:lnTo>
                    <a:pt x="1336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865781" y="2189664"/>
              <a:ext cx="8745686" cy="41524"/>
            </a:xfrm>
            <a:custGeom>
              <a:avLst/>
              <a:gdLst>
                <a:gd name="T0" fmla="*/ 3981 w 4375"/>
                <a:gd name="T1" fmla="*/ 12 h 37"/>
                <a:gd name="T2" fmla="*/ 3981 w 4375"/>
                <a:gd name="T3" fmla="*/ 25 h 37"/>
                <a:gd name="T4" fmla="*/ 4347 w 4375"/>
                <a:gd name="T5" fmla="*/ 20 h 37"/>
                <a:gd name="T6" fmla="*/ 4375 w 4375"/>
                <a:gd name="T7" fmla="*/ 19 h 37"/>
                <a:gd name="T8" fmla="*/ 4375 w 4375"/>
                <a:gd name="T9" fmla="*/ 19 h 37"/>
                <a:gd name="T10" fmla="*/ 4269 w 4375"/>
                <a:gd name="T11" fmla="*/ 15 h 37"/>
                <a:gd name="T12" fmla="*/ 3154 w 4375"/>
                <a:gd name="T13" fmla="*/ 7 h 37"/>
                <a:gd name="T14" fmla="*/ 3154 w 4375"/>
                <a:gd name="T15" fmla="*/ 30 h 37"/>
                <a:gd name="T16" fmla="*/ 3970 w 4375"/>
                <a:gd name="T17" fmla="*/ 25 h 37"/>
                <a:gd name="T18" fmla="*/ 3970 w 4375"/>
                <a:gd name="T19" fmla="*/ 12 h 37"/>
                <a:gd name="T20" fmla="*/ 3154 w 4375"/>
                <a:gd name="T21" fmla="*/ 7 h 37"/>
                <a:gd name="T22" fmla="*/ 2326 w 4375"/>
                <a:gd name="T23" fmla="*/ 4 h 37"/>
                <a:gd name="T24" fmla="*/ 2326 w 4375"/>
                <a:gd name="T25" fmla="*/ 33 h 37"/>
                <a:gd name="T26" fmla="*/ 3143 w 4375"/>
                <a:gd name="T27" fmla="*/ 30 h 37"/>
                <a:gd name="T28" fmla="*/ 3143 w 4375"/>
                <a:gd name="T29" fmla="*/ 7 h 37"/>
                <a:gd name="T30" fmla="*/ 658 w 4375"/>
                <a:gd name="T31" fmla="*/ 2 h 37"/>
                <a:gd name="T32" fmla="*/ 368 w 4375"/>
                <a:gd name="T33" fmla="*/ 5 h 37"/>
                <a:gd name="T34" fmla="*/ 39 w 4375"/>
                <a:gd name="T35" fmla="*/ 14 h 37"/>
                <a:gd name="T36" fmla="*/ 2 w 4375"/>
                <a:gd name="T37" fmla="*/ 17 h 37"/>
                <a:gd name="T38" fmla="*/ 0 w 4375"/>
                <a:gd name="T39" fmla="*/ 19 h 37"/>
                <a:gd name="T40" fmla="*/ 10 w 4375"/>
                <a:gd name="T41" fmla="*/ 22 h 37"/>
                <a:gd name="T42" fmla="*/ 163 w 4375"/>
                <a:gd name="T43" fmla="*/ 28 h 37"/>
                <a:gd name="T44" fmla="*/ 657 w 4375"/>
                <a:gd name="T45" fmla="*/ 35 h 37"/>
                <a:gd name="T46" fmla="*/ 658 w 4375"/>
                <a:gd name="T47" fmla="*/ 2 h 37"/>
                <a:gd name="T48" fmla="*/ 1498 w 4375"/>
                <a:gd name="T49" fmla="*/ 2 h 37"/>
                <a:gd name="T50" fmla="*/ 1498 w 4375"/>
                <a:gd name="T51" fmla="*/ 37 h 37"/>
                <a:gd name="T52" fmla="*/ 2314 w 4375"/>
                <a:gd name="T53" fmla="*/ 33 h 37"/>
                <a:gd name="T54" fmla="*/ 2314 w 4375"/>
                <a:gd name="T55" fmla="*/ 4 h 37"/>
                <a:gd name="T56" fmla="*/ 1213 w 4375"/>
                <a:gd name="T57" fmla="*/ 0 h 37"/>
                <a:gd name="T58" fmla="*/ 671 w 4375"/>
                <a:gd name="T59" fmla="*/ 2 h 37"/>
                <a:gd name="T60" fmla="*/ 671 w 4375"/>
                <a:gd name="T61" fmla="*/ 35 h 37"/>
                <a:gd name="T62" fmla="*/ 1213 w 4375"/>
                <a:gd name="T63" fmla="*/ 37 h 37"/>
                <a:gd name="T64" fmla="*/ 1487 w 4375"/>
                <a:gd name="T65" fmla="*/ 37 h 37"/>
                <a:gd name="T66" fmla="*/ 1487 w 4375"/>
                <a:gd name="T67" fmla="*/ 2 h 37"/>
                <a:gd name="T68" fmla="*/ 1213 w 4375"/>
                <a:gd name="T69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375" h="37">
                  <a:moveTo>
                    <a:pt x="3981" y="12"/>
                  </a:moveTo>
                  <a:lnTo>
                    <a:pt x="3981" y="12"/>
                  </a:lnTo>
                  <a:lnTo>
                    <a:pt x="3981" y="25"/>
                  </a:lnTo>
                  <a:lnTo>
                    <a:pt x="3981" y="25"/>
                  </a:lnTo>
                  <a:lnTo>
                    <a:pt x="4269" y="22"/>
                  </a:lnTo>
                  <a:lnTo>
                    <a:pt x="4347" y="20"/>
                  </a:lnTo>
                  <a:lnTo>
                    <a:pt x="4375" y="19"/>
                  </a:lnTo>
                  <a:lnTo>
                    <a:pt x="4375" y="19"/>
                  </a:lnTo>
                  <a:lnTo>
                    <a:pt x="4375" y="19"/>
                  </a:lnTo>
                  <a:lnTo>
                    <a:pt x="4375" y="19"/>
                  </a:lnTo>
                  <a:lnTo>
                    <a:pt x="4347" y="17"/>
                  </a:lnTo>
                  <a:lnTo>
                    <a:pt x="4269" y="15"/>
                  </a:lnTo>
                  <a:lnTo>
                    <a:pt x="3981" y="12"/>
                  </a:lnTo>
                  <a:close/>
                  <a:moveTo>
                    <a:pt x="3154" y="7"/>
                  </a:moveTo>
                  <a:lnTo>
                    <a:pt x="3154" y="7"/>
                  </a:lnTo>
                  <a:lnTo>
                    <a:pt x="3154" y="30"/>
                  </a:lnTo>
                  <a:lnTo>
                    <a:pt x="3154" y="30"/>
                  </a:lnTo>
                  <a:lnTo>
                    <a:pt x="3970" y="25"/>
                  </a:lnTo>
                  <a:lnTo>
                    <a:pt x="3970" y="25"/>
                  </a:lnTo>
                  <a:lnTo>
                    <a:pt x="3970" y="12"/>
                  </a:lnTo>
                  <a:lnTo>
                    <a:pt x="3970" y="12"/>
                  </a:lnTo>
                  <a:lnTo>
                    <a:pt x="3154" y="7"/>
                  </a:lnTo>
                  <a:close/>
                  <a:moveTo>
                    <a:pt x="2326" y="4"/>
                  </a:moveTo>
                  <a:lnTo>
                    <a:pt x="2326" y="4"/>
                  </a:lnTo>
                  <a:lnTo>
                    <a:pt x="2326" y="33"/>
                  </a:lnTo>
                  <a:lnTo>
                    <a:pt x="2326" y="33"/>
                  </a:lnTo>
                  <a:lnTo>
                    <a:pt x="3143" y="30"/>
                  </a:lnTo>
                  <a:lnTo>
                    <a:pt x="3143" y="30"/>
                  </a:lnTo>
                  <a:lnTo>
                    <a:pt x="3143" y="7"/>
                  </a:lnTo>
                  <a:lnTo>
                    <a:pt x="3143" y="7"/>
                  </a:lnTo>
                  <a:lnTo>
                    <a:pt x="2326" y="4"/>
                  </a:lnTo>
                  <a:close/>
                  <a:moveTo>
                    <a:pt x="658" y="2"/>
                  </a:moveTo>
                  <a:lnTo>
                    <a:pt x="658" y="2"/>
                  </a:lnTo>
                  <a:lnTo>
                    <a:pt x="368" y="5"/>
                  </a:lnTo>
                  <a:lnTo>
                    <a:pt x="163" y="9"/>
                  </a:lnTo>
                  <a:lnTo>
                    <a:pt x="39" y="14"/>
                  </a:lnTo>
                  <a:lnTo>
                    <a:pt x="10" y="15"/>
                  </a:lnTo>
                  <a:lnTo>
                    <a:pt x="2" y="17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2" y="20"/>
                  </a:lnTo>
                  <a:lnTo>
                    <a:pt x="10" y="22"/>
                  </a:lnTo>
                  <a:lnTo>
                    <a:pt x="39" y="23"/>
                  </a:lnTo>
                  <a:lnTo>
                    <a:pt x="163" y="28"/>
                  </a:lnTo>
                  <a:lnTo>
                    <a:pt x="368" y="32"/>
                  </a:lnTo>
                  <a:lnTo>
                    <a:pt x="657" y="35"/>
                  </a:lnTo>
                  <a:lnTo>
                    <a:pt x="657" y="35"/>
                  </a:lnTo>
                  <a:lnTo>
                    <a:pt x="658" y="2"/>
                  </a:lnTo>
                  <a:close/>
                  <a:moveTo>
                    <a:pt x="1498" y="2"/>
                  </a:moveTo>
                  <a:lnTo>
                    <a:pt x="1498" y="2"/>
                  </a:lnTo>
                  <a:lnTo>
                    <a:pt x="1498" y="37"/>
                  </a:lnTo>
                  <a:lnTo>
                    <a:pt x="1498" y="37"/>
                  </a:lnTo>
                  <a:lnTo>
                    <a:pt x="2314" y="33"/>
                  </a:lnTo>
                  <a:lnTo>
                    <a:pt x="2314" y="33"/>
                  </a:lnTo>
                  <a:lnTo>
                    <a:pt x="2314" y="4"/>
                  </a:lnTo>
                  <a:lnTo>
                    <a:pt x="2314" y="4"/>
                  </a:lnTo>
                  <a:lnTo>
                    <a:pt x="1498" y="2"/>
                  </a:lnTo>
                  <a:close/>
                  <a:moveTo>
                    <a:pt x="1213" y="0"/>
                  </a:moveTo>
                  <a:lnTo>
                    <a:pt x="1213" y="0"/>
                  </a:lnTo>
                  <a:lnTo>
                    <a:pt x="671" y="2"/>
                  </a:lnTo>
                  <a:lnTo>
                    <a:pt x="671" y="2"/>
                  </a:lnTo>
                  <a:lnTo>
                    <a:pt x="671" y="35"/>
                  </a:lnTo>
                  <a:lnTo>
                    <a:pt x="671" y="35"/>
                  </a:lnTo>
                  <a:lnTo>
                    <a:pt x="1213" y="37"/>
                  </a:lnTo>
                  <a:lnTo>
                    <a:pt x="1213" y="37"/>
                  </a:lnTo>
                  <a:lnTo>
                    <a:pt x="1487" y="37"/>
                  </a:lnTo>
                  <a:lnTo>
                    <a:pt x="1487" y="37"/>
                  </a:lnTo>
                  <a:lnTo>
                    <a:pt x="1487" y="2"/>
                  </a:lnTo>
                  <a:lnTo>
                    <a:pt x="1487" y="2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3" name="Freeform 22"/>
            <p:cNvSpPr>
              <a:spLocks noEditPoints="1"/>
            </p:cNvSpPr>
            <p:nvPr/>
          </p:nvSpPr>
          <p:spPr bwMode="auto">
            <a:xfrm>
              <a:off x="2159141" y="1812581"/>
              <a:ext cx="67966" cy="4172605"/>
            </a:xfrm>
            <a:custGeom>
              <a:avLst/>
              <a:gdLst>
                <a:gd name="T0" fmla="*/ 0 w 34"/>
                <a:gd name="T1" fmla="*/ 2976 h 3718"/>
                <a:gd name="T2" fmla="*/ 0 w 34"/>
                <a:gd name="T3" fmla="*/ 2976 h 3718"/>
                <a:gd name="T4" fmla="*/ 3 w 34"/>
                <a:gd name="T5" fmla="*/ 3302 h 3718"/>
                <a:gd name="T6" fmla="*/ 6 w 34"/>
                <a:gd name="T7" fmla="*/ 3534 h 3718"/>
                <a:gd name="T8" fmla="*/ 10 w 34"/>
                <a:gd name="T9" fmla="*/ 3614 h 3718"/>
                <a:gd name="T10" fmla="*/ 11 w 34"/>
                <a:gd name="T11" fmla="*/ 3672 h 3718"/>
                <a:gd name="T12" fmla="*/ 14 w 34"/>
                <a:gd name="T13" fmla="*/ 3706 h 3718"/>
                <a:gd name="T14" fmla="*/ 16 w 34"/>
                <a:gd name="T15" fmla="*/ 3714 h 3718"/>
                <a:gd name="T16" fmla="*/ 18 w 34"/>
                <a:gd name="T17" fmla="*/ 3718 h 3718"/>
                <a:gd name="T18" fmla="*/ 18 w 34"/>
                <a:gd name="T19" fmla="*/ 3718 h 3718"/>
                <a:gd name="T20" fmla="*/ 19 w 34"/>
                <a:gd name="T21" fmla="*/ 3714 h 3718"/>
                <a:gd name="T22" fmla="*/ 21 w 34"/>
                <a:gd name="T23" fmla="*/ 3706 h 3718"/>
                <a:gd name="T24" fmla="*/ 23 w 34"/>
                <a:gd name="T25" fmla="*/ 3672 h 3718"/>
                <a:gd name="T26" fmla="*/ 26 w 34"/>
                <a:gd name="T27" fmla="*/ 3614 h 3718"/>
                <a:gd name="T28" fmla="*/ 28 w 34"/>
                <a:gd name="T29" fmla="*/ 3534 h 3718"/>
                <a:gd name="T30" fmla="*/ 32 w 34"/>
                <a:gd name="T31" fmla="*/ 3302 h 3718"/>
                <a:gd name="T32" fmla="*/ 34 w 34"/>
                <a:gd name="T33" fmla="*/ 2976 h 3718"/>
                <a:gd name="T34" fmla="*/ 34 w 34"/>
                <a:gd name="T35" fmla="*/ 2976 h 3718"/>
                <a:gd name="T36" fmla="*/ 0 w 34"/>
                <a:gd name="T37" fmla="*/ 2976 h 3718"/>
                <a:gd name="T38" fmla="*/ 1 w 34"/>
                <a:gd name="T39" fmla="*/ 2107 h 3718"/>
                <a:gd name="T40" fmla="*/ 1 w 34"/>
                <a:gd name="T41" fmla="*/ 2107 h 3718"/>
                <a:gd name="T42" fmla="*/ 0 w 34"/>
                <a:gd name="T43" fmla="*/ 2687 h 3718"/>
                <a:gd name="T44" fmla="*/ 0 w 34"/>
                <a:gd name="T45" fmla="*/ 2687 h 3718"/>
                <a:gd name="T46" fmla="*/ 0 w 34"/>
                <a:gd name="T47" fmla="*/ 2943 h 3718"/>
                <a:gd name="T48" fmla="*/ 0 w 34"/>
                <a:gd name="T49" fmla="*/ 2943 h 3718"/>
                <a:gd name="T50" fmla="*/ 34 w 34"/>
                <a:gd name="T51" fmla="*/ 2943 h 3718"/>
                <a:gd name="T52" fmla="*/ 34 w 34"/>
                <a:gd name="T53" fmla="*/ 2943 h 3718"/>
                <a:gd name="T54" fmla="*/ 34 w 34"/>
                <a:gd name="T55" fmla="*/ 2687 h 3718"/>
                <a:gd name="T56" fmla="*/ 34 w 34"/>
                <a:gd name="T57" fmla="*/ 2687 h 3718"/>
                <a:gd name="T58" fmla="*/ 34 w 34"/>
                <a:gd name="T59" fmla="*/ 2107 h 3718"/>
                <a:gd name="T60" fmla="*/ 34 w 34"/>
                <a:gd name="T61" fmla="*/ 2107 h 3718"/>
                <a:gd name="T62" fmla="*/ 1 w 34"/>
                <a:gd name="T63" fmla="*/ 2107 h 3718"/>
                <a:gd name="T64" fmla="*/ 5 w 34"/>
                <a:gd name="T65" fmla="*/ 1239 h 3718"/>
                <a:gd name="T66" fmla="*/ 5 w 34"/>
                <a:gd name="T67" fmla="*/ 1239 h 3718"/>
                <a:gd name="T68" fmla="*/ 1 w 34"/>
                <a:gd name="T69" fmla="*/ 2075 h 3718"/>
                <a:gd name="T70" fmla="*/ 1 w 34"/>
                <a:gd name="T71" fmla="*/ 2075 h 3718"/>
                <a:gd name="T72" fmla="*/ 34 w 34"/>
                <a:gd name="T73" fmla="*/ 2075 h 3718"/>
                <a:gd name="T74" fmla="*/ 34 w 34"/>
                <a:gd name="T75" fmla="*/ 2075 h 3718"/>
                <a:gd name="T76" fmla="*/ 31 w 34"/>
                <a:gd name="T77" fmla="*/ 1239 h 3718"/>
                <a:gd name="T78" fmla="*/ 31 w 34"/>
                <a:gd name="T79" fmla="*/ 1239 h 3718"/>
                <a:gd name="T80" fmla="*/ 5 w 34"/>
                <a:gd name="T81" fmla="*/ 1239 h 3718"/>
                <a:gd name="T82" fmla="*/ 18 w 34"/>
                <a:gd name="T83" fmla="*/ 0 h 3718"/>
                <a:gd name="T84" fmla="*/ 18 w 34"/>
                <a:gd name="T85" fmla="*/ 0 h 3718"/>
                <a:gd name="T86" fmla="*/ 16 w 34"/>
                <a:gd name="T87" fmla="*/ 25 h 3718"/>
                <a:gd name="T88" fmla="*/ 14 w 34"/>
                <a:gd name="T89" fmla="*/ 92 h 3718"/>
                <a:gd name="T90" fmla="*/ 11 w 34"/>
                <a:gd name="T91" fmla="*/ 338 h 3718"/>
                <a:gd name="T92" fmla="*/ 11 w 34"/>
                <a:gd name="T93" fmla="*/ 338 h 3718"/>
                <a:gd name="T94" fmla="*/ 10 w 34"/>
                <a:gd name="T95" fmla="*/ 371 h 3718"/>
                <a:gd name="T96" fmla="*/ 10 w 34"/>
                <a:gd name="T97" fmla="*/ 371 h 3718"/>
                <a:gd name="T98" fmla="*/ 6 w 34"/>
                <a:gd name="T99" fmla="*/ 753 h 3718"/>
                <a:gd name="T100" fmla="*/ 5 w 34"/>
                <a:gd name="T101" fmla="*/ 1206 h 3718"/>
                <a:gd name="T102" fmla="*/ 5 w 34"/>
                <a:gd name="T103" fmla="*/ 1206 h 3718"/>
                <a:gd name="T104" fmla="*/ 31 w 34"/>
                <a:gd name="T105" fmla="*/ 1206 h 3718"/>
                <a:gd name="T106" fmla="*/ 31 w 34"/>
                <a:gd name="T107" fmla="*/ 1206 h 3718"/>
                <a:gd name="T108" fmla="*/ 28 w 34"/>
                <a:gd name="T109" fmla="*/ 753 h 3718"/>
                <a:gd name="T110" fmla="*/ 24 w 34"/>
                <a:gd name="T111" fmla="*/ 371 h 3718"/>
                <a:gd name="T112" fmla="*/ 24 w 34"/>
                <a:gd name="T113" fmla="*/ 371 h 3718"/>
                <a:gd name="T114" fmla="*/ 24 w 34"/>
                <a:gd name="T115" fmla="*/ 338 h 3718"/>
                <a:gd name="T116" fmla="*/ 24 w 34"/>
                <a:gd name="T117" fmla="*/ 338 h 3718"/>
                <a:gd name="T118" fmla="*/ 21 w 34"/>
                <a:gd name="T119" fmla="*/ 92 h 3718"/>
                <a:gd name="T120" fmla="*/ 19 w 34"/>
                <a:gd name="T121" fmla="*/ 25 h 3718"/>
                <a:gd name="T122" fmla="*/ 18 w 34"/>
                <a:gd name="T123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4" h="3718">
                  <a:moveTo>
                    <a:pt x="0" y="2976"/>
                  </a:moveTo>
                  <a:lnTo>
                    <a:pt x="0" y="2976"/>
                  </a:lnTo>
                  <a:lnTo>
                    <a:pt x="3" y="3302"/>
                  </a:lnTo>
                  <a:lnTo>
                    <a:pt x="6" y="3534"/>
                  </a:lnTo>
                  <a:lnTo>
                    <a:pt x="10" y="3614"/>
                  </a:lnTo>
                  <a:lnTo>
                    <a:pt x="11" y="3672"/>
                  </a:lnTo>
                  <a:lnTo>
                    <a:pt x="14" y="3706"/>
                  </a:lnTo>
                  <a:lnTo>
                    <a:pt x="16" y="3714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9" y="3714"/>
                  </a:lnTo>
                  <a:lnTo>
                    <a:pt x="21" y="3706"/>
                  </a:lnTo>
                  <a:lnTo>
                    <a:pt x="23" y="3672"/>
                  </a:lnTo>
                  <a:lnTo>
                    <a:pt x="26" y="3614"/>
                  </a:lnTo>
                  <a:lnTo>
                    <a:pt x="28" y="3534"/>
                  </a:lnTo>
                  <a:lnTo>
                    <a:pt x="32" y="3302"/>
                  </a:lnTo>
                  <a:lnTo>
                    <a:pt x="34" y="2976"/>
                  </a:lnTo>
                  <a:lnTo>
                    <a:pt x="34" y="2976"/>
                  </a:lnTo>
                  <a:lnTo>
                    <a:pt x="0" y="2976"/>
                  </a:lnTo>
                  <a:close/>
                  <a:moveTo>
                    <a:pt x="1" y="2107"/>
                  </a:moveTo>
                  <a:lnTo>
                    <a:pt x="1" y="2107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943"/>
                  </a:lnTo>
                  <a:lnTo>
                    <a:pt x="0" y="2943"/>
                  </a:lnTo>
                  <a:lnTo>
                    <a:pt x="34" y="2943"/>
                  </a:lnTo>
                  <a:lnTo>
                    <a:pt x="34" y="2943"/>
                  </a:lnTo>
                  <a:lnTo>
                    <a:pt x="34" y="2687"/>
                  </a:lnTo>
                  <a:lnTo>
                    <a:pt x="34" y="2687"/>
                  </a:lnTo>
                  <a:lnTo>
                    <a:pt x="34" y="2107"/>
                  </a:lnTo>
                  <a:lnTo>
                    <a:pt x="34" y="2107"/>
                  </a:lnTo>
                  <a:lnTo>
                    <a:pt x="1" y="2107"/>
                  </a:lnTo>
                  <a:close/>
                  <a:moveTo>
                    <a:pt x="5" y="1239"/>
                  </a:moveTo>
                  <a:lnTo>
                    <a:pt x="5" y="1239"/>
                  </a:lnTo>
                  <a:lnTo>
                    <a:pt x="1" y="2075"/>
                  </a:lnTo>
                  <a:lnTo>
                    <a:pt x="1" y="2075"/>
                  </a:lnTo>
                  <a:lnTo>
                    <a:pt x="34" y="2075"/>
                  </a:lnTo>
                  <a:lnTo>
                    <a:pt x="34" y="2075"/>
                  </a:lnTo>
                  <a:lnTo>
                    <a:pt x="31" y="1239"/>
                  </a:lnTo>
                  <a:lnTo>
                    <a:pt x="31" y="1239"/>
                  </a:lnTo>
                  <a:lnTo>
                    <a:pt x="5" y="1239"/>
                  </a:lnTo>
                  <a:close/>
                  <a:moveTo>
                    <a:pt x="18" y="0"/>
                  </a:moveTo>
                  <a:lnTo>
                    <a:pt x="18" y="0"/>
                  </a:lnTo>
                  <a:lnTo>
                    <a:pt x="16" y="25"/>
                  </a:lnTo>
                  <a:lnTo>
                    <a:pt x="14" y="92"/>
                  </a:lnTo>
                  <a:lnTo>
                    <a:pt x="11" y="338"/>
                  </a:lnTo>
                  <a:lnTo>
                    <a:pt x="11" y="338"/>
                  </a:lnTo>
                  <a:lnTo>
                    <a:pt x="10" y="371"/>
                  </a:lnTo>
                  <a:lnTo>
                    <a:pt x="10" y="371"/>
                  </a:lnTo>
                  <a:lnTo>
                    <a:pt x="6" y="753"/>
                  </a:lnTo>
                  <a:lnTo>
                    <a:pt x="5" y="1206"/>
                  </a:lnTo>
                  <a:lnTo>
                    <a:pt x="5" y="1206"/>
                  </a:lnTo>
                  <a:lnTo>
                    <a:pt x="31" y="1206"/>
                  </a:lnTo>
                  <a:lnTo>
                    <a:pt x="31" y="1206"/>
                  </a:lnTo>
                  <a:lnTo>
                    <a:pt x="28" y="753"/>
                  </a:lnTo>
                  <a:lnTo>
                    <a:pt x="24" y="371"/>
                  </a:lnTo>
                  <a:lnTo>
                    <a:pt x="24" y="371"/>
                  </a:lnTo>
                  <a:lnTo>
                    <a:pt x="24" y="338"/>
                  </a:lnTo>
                  <a:lnTo>
                    <a:pt x="24" y="338"/>
                  </a:lnTo>
                  <a:lnTo>
                    <a:pt x="21" y="92"/>
                  </a:lnTo>
                  <a:lnTo>
                    <a:pt x="19" y="25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" name="Freeform 27"/>
            <p:cNvSpPr>
              <a:spLocks noEditPoints="1"/>
            </p:cNvSpPr>
            <p:nvPr/>
          </p:nvSpPr>
          <p:spPr bwMode="auto">
            <a:xfrm>
              <a:off x="3814325" y="1945009"/>
              <a:ext cx="69967" cy="4172605"/>
            </a:xfrm>
            <a:custGeom>
              <a:avLst/>
              <a:gdLst>
                <a:gd name="T0" fmla="*/ 35 w 35"/>
                <a:gd name="T1" fmla="*/ 2858 h 3718"/>
                <a:gd name="T2" fmla="*/ 0 w 35"/>
                <a:gd name="T3" fmla="*/ 2858 h 3718"/>
                <a:gd name="T4" fmla="*/ 4 w 35"/>
                <a:gd name="T5" fmla="*/ 3404 h 3718"/>
                <a:gd name="T6" fmla="*/ 12 w 35"/>
                <a:gd name="T7" fmla="*/ 3678 h 3718"/>
                <a:gd name="T8" fmla="*/ 15 w 35"/>
                <a:gd name="T9" fmla="*/ 3708 h 3718"/>
                <a:gd name="T10" fmla="*/ 17 w 35"/>
                <a:gd name="T11" fmla="*/ 3718 h 3718"/>
                <a:gd name="T12" fmla="*/ 17 w 35"/>
                <a:gd name="T13" fmla="*/ 3718 h 3718"/>
                <a:gd name="T14" fmla="*/ 18 w 35"/>
                <a:gd name="T15" fmla="*/ 3715 h 3718"/>
                <a:gd name="T16" fmla="*/ 23 w 35"/>
                <a:gd name="T17" fmla="*/ 3678 h 3718"/>
                <a:gd name="T18" fmla="*/ 27 w 35"/>
                <a:gd name="T19" fmla="*/ 3575 h 3718"/>
                <a:gd name="T20" fmla="*/ 33 w 35"/>
                <a:gd name="T21" fmla="*/ 3165 h 3718"/>
                <a:gd name="T22" fmla="*/ 33 w 35"/>
                <a:gd name="T23" fmla="*/ 1989 h 3718"/>
                <a:gd name="T24" fmla="*/ 0 w 35"/>
                <a:gd name="T25" fmla="*/ 1989 h 3718"/>
                <a:gd name="T26" fmla="*/ 0 w 35"/>
                <a:gd name="T27" fmla="*/ 2687 h 3718"/>
                <a:gd name="T28" fmla="*/ 0 w 35"/>
                <a:gd name="T29" fmla="*/ 2823 h 3718"/>
                <a:gd name="T30" fmla="*/ 35 w 35"/>
                <a:gd name="T31" fmla="*/ 2823 h 3718"/>
                <a:gd name="T32" fmla="*/ 35 w 35"/>
                <a:gd name="T33" fmla="*/ 2687 h 3718"/>
                <a:gd name="T34" fmla="*/ 33 w 35"/>
                <a:gd name="T35" fmla="*/ 1989 h 3718"/>
                <a:gd name="T36" fmla="*/ 30 w 35"/>
                <a:gd name="T37" fmla="*/ 1121 h 3718"/>
                <a:gd name="T38" fmla="*/ 5 w 35"/>
                <a:gd name="T39" fmla="*/ 1123 h 3718"/>
                <a:gd name="T40" fmla="*/ 2 w 35"/>
                <a:gd name="T41" fmla="*/ 1955 h 3718"/>
                <a:gd name="T42" fmla="*/ 33 w 35"/>
                <a:gd name="T43" fmla="*/ 1955 h 3718"/>
                <a:gd name="T44" fmla="*/ 17 w 35"/>
                <a:gd name="T45" fmla="*/ 0 h 3718"/>
                <a:gd name="T46" fmla="*/ 15 w 35"/>
                <a:gd name="T47" fmla="*/ 15 h 3718"/>
                <a:gd name="T48" fmla="*/ 12 w 35"/>
                <a:gd name="T49" fmla="*/ 220 h 3718"/>
                <a:gd name="T50" fmla="*/ 12 w 35"/>
                <a:gd name="T51" fmla="*/ 255 h 3718"/>
                <a:gd name="T52" fmla="*/ 9 w 35"/>
                <a:gd name="T53" fmla="*/ 622 h 3718"/>
                <a:gd name="T54" fmla="*/ 5 w 35"/>
                <a:gd name="T55" fmla="*/ 1088 h 3718"/>
                <a:gd name="T56" fmla="*/ 30 w 35"/>
                <a:gd name="T57" fmla="*/ 1088 h 3718"/>
                <a:gd name="T58" fmla="*/ 23 w 35"/>
                <a:gd name="T59" fmla="*/ 255 h 3718"/>
                <a:gd name="T60" fmla="*/ 23 w 35"/>
                <a:gd name="T61" fmla="*/ 220 h 3718"/>
                <a:gd name="T62" fmla="*/ 20 w 35"/>
                <a:gd name="T63" fmla="*/ 59 h 3718"/>
                <a:gd name="T64" fmla="*/ 17 w 35"/>
                <a:gd name="T65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5" h="3718">
                  <a:moveTo>
                    <a:pt x="35" y="2858"/>
                  </a:moveTo>
                  <a:lnTo>
                    <a:pt x="35" y="2858"/>
                  </a:lnTo>
                  <a:lnTo>
                    <a:pt x="0" y="2858"/>
                  </a:lnTo>
                  <a:lnTo>
                    <a:pt x="0" y="2858"/>
                  </a:lnTo>
                  <a:lnTo>
                    <a:pt x="2" y="3165"/>
                  </a:lnTo>
                  <a:lnTo>
                    <a:pt x="4" y="3404"/>
                  </a:lnTo>
                  <a:lnTo>
                    <a:pt x="7" y="3575"/>
                  </a:lnTo>
                  <a:lnTo>
                    <a:pt x="12" y="3678"/>
                  </a:lnTo>
                  <a:lnTo>
                    <a:pt x="12" y="3678"/>
                  </a:lnTo>
                  <a:lnTo>
                    <a:pt x="15" y="3708"/>
                  </a:lnTo>
                  <a:lnTo>
                    <a:pt x="15" y="3715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8" y="3715"/>
                  </a:lnTo>
                  <a:lnTo>
                    <a:pt x="20" y="3708"/>
                  </a:lnTo>
                  <a:lnTo>
                    <a:pt x="23" y="3678"/>
                  </a:lnTo>
                  <a:lnTo>
                    <a:pt x="23" y="3678"/>
                  </a:lnTo>
                  <a:lnTo>
                    <a:pt x="27" y="3575"/>
                  </a:lnTo>
                  <a:lnTo>
                    <a:pt x="30" y="3404"/>
                  </a:lnTo>
                  <a:lnTo>
                    <a:pt x="33" y="3165"/>
                  </a:lnTo>
                  <a:lnTo>
                    <a:pt x="35" y="2858"/>
                  </a:lnTo>
                  <a:close/>
                  <a:moveTo>
                    <a:pt x="33" y="1989"/>
                  </a:moveTo>
                  <a:lnTo>
                    <a:pt x="33" y="1989"/>
                  </a:lnTo>
                  <a:lnTo>
                    <a:pt x="0" y="1989"/>
                  </a:lnTo>
                  <a:lnTo>
                    <a:pt x="0" y="1989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3"/>
                  </a:lnTo>
                  <a:lnTo>
                    <a:pt x="0" y="2823"/>
                  </a:lnTo>
                  <a:lnTo>
                    <a:pt x="35" y="2823"/>
                  </a:lnTo>
                  <a:lnTo>
                    <a:pt x="35" y="2823"/>
                  </a:lnTo>
                  <a:lnTo>
                    <a:pt x="35" y="2687"/>
                  </a:lnTo>
                  <a:lnTo>
                    <a:pt x="35" y="2687"/>
                  </a:lnTo>
                  <a:lnTo>
                    <a:pt x="33" y="1989"/>
                  </a:lnTo>
                  <a:close/>
                  <a:moveTo>
                    <a:pt x="30" y="1121"/>
                  </a:moveTo>
                  <a:lnTo>
                    <a:pt x="30" y="1121"/>
                  </a:lnTo>
                  <a:lnTo>
                    <a:pt x="5" y="1123"/>
                  </a:lnTo>
                  <a:lnTo>
                    <a:pt x="5" y="1123"/>
                  </a:lnTo>
                  <a:lnTo>
                    <a:pt x="2" y="1955"/>
                  </a:lnTo>
                  <a:lnTo>
                    <a:pt x="2" y="1955"/>
                  </a:lnTo>
                  <a:lnTo>
                    <a:pt x="33" y="1955"/>
                  </a:lnTo>
                  <a:lnTo>
                    <a:pt x="33" y="1955"/>
                  </a:lnTo>
                  <a:lnTo>
                    <a:pt x="30" y="1121"/>
                  </a:lnTo>
                  <a:close/>
                  <a:moveTo>
                    <a:pt x="17" y="0"/>
                  </a:moveTo>
                  <a:lnTo>
                    <a:pt x="17" y="0"/>
                  </a:lnTo>
                  <a:lnTo>
                    <a:pt x="15" y="15"/>
                  </a:lnTo>
                  <a:lnTo>
                    <a:pt x="15" y="59"/>
                  </a:lnTo>
                  <a:lnTo>
                    <a:pt x="12" y="220"/>
                  </a:lnTo>
                  <a:lnTo>
                    <a:pt x="12" y="220"/>
                  </a:lnTo>
                  <a:lnTo>
                    <a:pt x="12" y="255"/>
                  </a:lnTo>
                  <a:lnTo>
                    <a:pt x="12" y="255"/>
                  </a:lnTo>
                  <a:lnTo>
                    <a:pt x="9" y="622"/>
                  </a:lnTo>
                  <a:lnTo>
                    <a:pt x="5" y="1088"/>
                  </a:lnTo>
                  <a:lnTo>
                    <a:pt x="5" y="1088"/>
                  </a:lnTo>
                  <a:lnTo>
                    <a:pt x="30" y="1088"/>
                  </a:lnTo>
                  <a:lnTo>
                    <a:pt x="30" y="1088"/>
                  </a:lnTo>
                  <a:lnTo>
                    <a:pt x="27" y="622"/>
                  </a:lnTo>
                  <a:lnTo>
                    <a:pt x="23" y="255"/>
                  </a:lnTo>
                  <a:lnTo>
                    <a:pt x="23" y="255"/>
                  </a:lnTo>
                  <a:lnTo>
                    <a:pt x="23" y="220"/>
                  </a:lnTo>
                  <a:lnTo>
                    <a:pt x="23" y="220"/>
                  </a:lnTo>
                  <a:lnTo>
                    <a:pt x="20" y="59"/>
                  </a:lnTo>
                  <a:lnTo>
                    <a:pt x="18" y="15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5" name="Freeform 32"/>
            <p:cNvSpPr>
              <a:spLocks noEditPoints="1"/>
            </p:cNvSpPr>
            <p:nvPr/>
          </p:nvSpPr>
          <p:spPr bwMode="auto">
            <a:xfrm>
              <a:off x="5469509" y="1945009"/>
              <a:ext cx="67966" cy="4172605"/>
            </a:xfrm>
            <a:custGeom>
              <a:avLst/>
              <a:gdLst>
                <a:gd name="T0" fmla="*/ 34 w 34"/>
                <a:gd name="T1" fmla="*/ 2856 h 3718"/>
                <a:gd name="T2" fmla="*/ 0 w 34"/>
                <a:gd name="T3" fmla="*/ 2856 h 3718"/>
                <a:gd name="T4" fmla="*/ 4 w 34"/>
                <a:gd name="T5" fmla="*/ 3409 h 3718"/>
                <a:gd name="T6" fmla="*/ 13 w 34"/>
                <a:gd name="T7" fmla="*/ 3682 h 3718"/>
                <a:gd name="T8" fmla="*/ 14 w 34"/>
                <a:gd name="T9" fmla="*/ 3708 h 3718"/>
                <a:gd name="T10" fmla="*/ 18 w 34"/>
                <a:gd name="T11" fmla="*/ 3718 h 3718"/>
                <a:gd name="T12" fmla="*/ 18 w 34"/>
                <a:gd name="T13" fmla="*/ 3718 h 3718"/>
                <a:gd name="T14" fmla="*/ 19 w 34"/>
                <a:gd name="T15" fmla="*/ 3715 h 3718"/>
                <a:gd name="T16" fmla="*/ 23 w 34"/>
                <a:gd name="T17" fmla="*/ 3682 h 3718"/>
                <a:gd name="T18" fmla="*/ 27 w 34"/>
                <a:gd name="T19" fmla="*/ 3580 h 3718"/>
                <a:gd name="T20" fmla="*/ 32 w 34"/>
                <a:gd name="T21" fmla="*/ 3168 h 3718"/>
                <a:gd name="T22" fmla="*/ 34 w 34"/>
                <a:gd name="T23" fmla="*/ 1988 h 3718"/>
                <a:gd name="T24" fmla="*/ 1 w 34"/>
                <a:gd name="T25" fmla="*/ 1988 h 3718"/>
                <a:gd name="T26" fmla="*/ 0 w 34"/>
                <a:gd name="T27" fmla="*/ 2687 h 3718"/>
                <a:gd name="T28" fmla="*/ 0 w 34"/>
                <a:gd name="T29" fmla="*/ 2827 h 3718"/>
                <a:gd name="T30" fmla="*/ 34 w 34"/>
                <a:gd name="T31" fmla="*/ 2827 h 3718"/>
                <a:gd name="T32" fmla="*/ 34 w 34"/>
                <a:gd name="T33" fmla="*/ 2687 h 3718"/>
                <a:gd name="T34" fmla="*/ 34 w 34"/>
                <a:gd name="T35" fmla="*/ 1988 h 3718"/>
                <a:gd name="T36" fmla="*/ 29 w 34"/>
                <a:gd name="T37" fmla="*/ 1120 h 3718"/>
                <a:gd name="T38" fmla="*/ 4 w 34"/>
                <a:gd name="T39" fmla="*/ 1120 h 3718"/>
                <a:gd name="T40" fmla="*/ 1 w 34"/>
                <a:gd name="T41" fmla="*/ 1958 h 3718"/>
                <a:gd name="T42" fmla="*/ 34 w 34"/>
                <a:gd name="T43" fmla="*/ 1958 h 3718"/>
                <a:gd name="T44" fmla="*/ 18 w 34"/>
                <a:gd name="T45" fmla="*/ 0 h 3718"/>
                <a:gd name="T46" fmla="*/ 16 w 34"/>
                <a:gd name="T47" fmla="*/ 15 h 3718"/>
                <a:gd name="T48" fmla="*/ 11 w 34"/>
                <a:gd name="T49" fmla="*/ 222 h 3718"/>
                <a:gd name="T50" fmla="*/ 11 w 34"/>
                <a:gd name="T51" fmla="*/ 251 h 3718"/>
                <a:gd name="T52" fmla="*/ 8 w 34"/>
                <a:gd name="T53" fmla="*/ 622 h 3718"/>
                <a:gd name="T54" fmla="*/ 4 w 34"/>
                <a:gd name="T55" fmla="*/ 1090 h 3718"/>
                <a:gd name="T56" fmla="*/ 29 w 34"/>
                <a:gd name="T57" fmla="*/ 1090 h 3718"/>
                <a:gd name="T58" fmla="*/ 23 w 34"/>
                <a:gd name="T59" fmla="*/ 251 h 3718"/>
                <a:gd name="T60" fmla="*/ 23 w 34"/>
                <a:gd name="T61" fmla="*/ 222 h 3718"/>
                <a:gd name="T62" fmla="*/ 21 w 34"/>
                <a:gd name="T63" fmla="*/ 59 h 3718"/>
                <a:gd name="T64" fmla="*/ 18 w 34"/>
                <a:gd name="T65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4" h="3718">
                  <a:moveTo>
                    <a:pt x="34" y="2856"/>
                  </a:moveTo>
                  <a:lnTo>
                    <a:pt x="34" y="2856"/>
                  </a:lnTo>
                  <a:lnTo>
                    <a:pt x="0" y="2856"/>
                  </a:lnTo>
                  <a:lnTo>
                    <a:pt x="0" y="2856"/>
                  </a:lnTo>
                  <a:lnTo>
                    <a:pt x="1" y="3168"/>
                  </a:lnTo>
                  <a:lnTo>
                    <a:pt x="4" y="3409"/>
                  </a:lnTo>
                  <a:lnTo>
                    <a:pt x="8" y="3580"/>
                  </a:lnTo>
                  <a:lnTo>
                    <a:pt x="13" y="3682"/>
                  </a:lnTo>
                  <a:lnTo>
                    <a:pt x="13" y="3682"/>
                  </a:lnTo>
                  <a:lnTo>
                    <a:pt x="14" y="3708"/>
                  </a:lnTo>
                  <a:lnTo>
                    <a:pt x="16" y="3715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9" y="3715"/>
                  </a:lnTo>
                  <a:lnTo>
                    <a:pt x="19" y="3708"/>
                  </a:lnTo>
                  <a:lnTo>
                    <a:pt x="23" y="3682"/>
                  </a:lnTo>
                  <a:lnTo>
                    <a:pt x="23" y="3682"/>
                  </a:lnTo>
                  <a:lnTo>
                    <a:pt x="27" y="3580"/>
                  </a:lnTo>
                  <a:lnTo>
                    <a:pt x="31" y="3409"/>
                  </a:lnTo>
                  <a:lnTo>
                    <a:pt x="32" y="3168"/>
                  </a:lnTo>
                  <a:lnTo>
                    <a:pt x="34" y="2856"/>
                  </a:lnTo>
                  <a:close/>
                  <a:moveTo>
                    <a:pt x="34" y="1988"/>
                  </a:moveTo>
                  <a:lnTo>
                    <a:pt x="34" y="1988"/>
                  </a:lnTo>
                  <a:lnTo>
                    <a:pt x="1" y="1988"/>
                  </a:lnTo>
                  <a:lnTo>
                    <a:pt x="1" y="1988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7"/>
                  </a:lnTo>
                  <a:lnTo>
                    <a:pt x="0" y="2827"/>
                  </a:lnTo>
                  <a:lnTo>
                    <a:pt x="34" y="2827"/>
                  </a:lnTo>
                  <a:lnTo>
                    <a:pt x="34" y="2827"/>
                  </a:lnTo>
                  <a:lnTo>
                    <a:pt x="34" y="2687"/>
                  </a:lnTo>
                  <a:lnTo>
                    <a:pt x="34" y="2687"/>
                  </a:lnTo>
                  <a:lnTo>
                    <a:pt x="34" y="1988"/>
                  </a:lnTo>
                  <a:close/>
                  <a:moveTo>
                    <a:pt x="29" y="1120"/>
                  </a:moveTo>
                  <a:lnTo>
                    <a:pt x="29" y="1120"/>
                  </a:lnTo>
                  <a:lnTo>
                    <a:pt x="4" y="1120"/>
                  </a:lnTo>
                  <a:lnTo>
                    <a:pt x="4" y="1120"/>
                  </a:lnTo>
                  <a:lnTo>
                    <a:pt x="1" y="1958"/>
                  </a:lnTo>
                  <a:lnTo>
                    <a:pt x="1" y="1958"/>
                  </a:lnTo>
                  <a:lnTo>
                    <a:pt x="34" y="1958"/>
                  </a:lnTo>
                  <a:lnTo>
                    <a:pt x="34" y="1958"/>
                  </a:lnTo>
                  <a:lnTo>
                    <a:pt x="29" y="1120"/>
                  </a:lnTo>
                  <a:close/>
                  <a:moveTo>
                    <a:pt x="18" y="0"/>
                  </a:moveTo>
                  <a:lnTo>
                    <a:pt x="18" y="0"/>
                  </a:lnTo>
                  <a:lnTo>
                    <a:pt x="16" y="15"/>
                  </a:lnTo>
                  <a:lnTo>
                    <a:pt x="14" y="59"/>
                  </a:lnTo>
                  <a:lnTo>
                    <a:pt x="11" y="222"/>
                  </a:lnTo>
                  <a:lnTo>
                    <a:pt x="11" y="222"/>
                  </a:lnTo>
                  <a:lnTo>
                    <a:pt x="11" y="251"/>
                  </a:lnTo>
                  <a:lnTo>
                    <a:pt x="11" y="251"/>
                  </a:lnTo>
                  <a:lnTo>
                    <a:pt x="8" y="622"/>
                  </a:lnTo>
                  <a:lnTo>
                    <a:pt x="4" y="1090"/>
                  </a:lnTo>
                  <a:lnTo>
                    <a:pt x="4" y="1090"/>
                  </a:lnTo>
                  <a:lnTo>
                    <a:pt x="29" y="1090"/>
                  </a:lnTo>
                  <a:lnTo>
                    <a:pt x="29" y="1090"/>
                  </a:lnTo>
                  <a:lnTo>
                    <a:pt x="27" y="622"/>
                  </a:lnTo>
                  <a:lnTo>
                    <a:pt x="23" y="251"/>
                  </a:lnTo>
                  <a:lnTo>
                    <a:pt x="23" y="251"/>
                  </a:lnTo>
                  <a:lnTo>
                    <a:pt x="23" y="222"/>
                  </a:lnTo>
                  <a:lnTo>
                    <a:pt x="23" y="222"/>
                  </a:lnTo>
                  <a:lnTo>
                    <a:pt x="21" y="59"/>
                  </a:lnTo>
                  <a:lnTo>
                    <a:pt x="19" y="15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6" name="Freeform 37"/>
            <p:cNvSpPr>
              <a:spLocks noEditPoints="1"/>
            </p:cNvSpPr>
            <p:nvPr/>
          </p:nvSpPr>
          <p:spPr bwMode="auto">
            <a:xfrm>
              <a:off x="7124692" y="1945009"/>
              <a:ext cx="69967" cy="4172605"/>
            </a:xfrm>
            <a:custGeom>
              <a:avLst/>
              <a:gdLst>
                <a:gd name="T0" fmla="*/ 35 w 35"/>
                <a:gd name="T1" fmla="*/ 2853 h 3718"/>
                <a:gd name="T2" fmla="*/ 0 w 35"/>
                <a:gd name="T3" fmla="*/ 2853 h 3718"/>
                <a:gd name="T4" fmla="*/ 4 w 35"/>
                <a:gd name="T5" fmla="*/ 3416 h 3718"/>
                <a:gd name="T6" fmla="*/ 10 w 35"/>
                <a:gd name="T7" fmla="*/ 3647 h 3718"/>
                <a:gd name="T8" fmla="*/ 12 w 35"/>
                <a:gd name="T9" fmla="*/ 3688 h 3718"/>
                <a:gd name="T10" fmla="*/ 17 w 35"/>
                <a:gd name="T11" fmla="*/ 3715 h 3718"/>
                <a:gd name="T12" fmla="*/ 17 w 35"/>
                <a:gd name="T13" fmla="*/ 3718 h 3718"/>
                <a:gd name="T14" fmla="*/ 17 w 35"/>
                <a:gd name="T15" fmla="*/ 3718 h 3718"/>
                <a:gd name="T16" fmla="*/ 20 w 35"/>
                <a:gd name="T17" fmla="*/ 3710 h 3718"/>
                <a:gd name="T18" fmla="*/ 22 w 35"/>
                <a:gd name="T19" fmla="*/ 3688 h 3718"/>
                <a:gd name="T20" fmla="*/ 27 w 35"/>
                <a:gd name="T21" fmla="*/ 3588 h 3718"/>
                <a:gd name="T22" fmla="*/ 33 w 35"/>
                <a:gd name="T23" fmla="*/ 3171 h 3718"/>
                <a:gd name="T24" fmla="*/ 33 w 35"/>
                <a:gd name="T25" fmla="*/ 1985 h 3718"/>
                <a:gd name="T26" fmla="*/ 2 w 35"/>
                <a:gd name="T27" fmla="*/ 1985 h 3718"/>
                <a:gd name="T28" fmla="*/ 0 w 35"/>
                <a:gd name="T29" fmla="*/ 2687 h 3718"/>
                <a:gd name="T30" fmla="*/ 0 w 35"/>
                <a:gd name="T31" fmla="*/ 2828 h 3718"/>
                <a:gd name="T32" fmla="*/ 35 w 35"/>
                <a:gd name="T33" fmla="*/ 2830 h 3718"/>
                <a:gd name="T34" fmla="*/ 35 w 35"/>
                <a:gd name="T35" fmla="*/ 2687 h 3718"/>
                <a:gd name="T36" fmla="*/ 33 w 35"/>
                <a:gd name="T37" fmla="*/ 1985 h 3718"/>
                <a:gd name="T38" fmla="*/ 30 w 35"/>
                <a:gd name="T39" fmla="*/ 1116 h 3718"/>
                <a:gd name="T40" fmla="*/ 5 w 35"/>
                <a:gd name="T41" fmla="*/ 1116 h 3718"/>
                <a:gd name="T42" fmla="*/ 2 w 35"/>
                <a:gd name="T43" fmla="*/ 1962 h 3718"/>
                <a:gd name="T44" fmla="*/ 33 w 35"/>
                <a:gd name="T45" fmla="*/ 1962 h 3718"/>
                <a:gd name="T46" fmla="*/ 17 w 35"/>
                <a:gd name="T47" fmla="*/ 0 h 3718"/>
                <a:gd name="T48" fmla="*/ 15 w 35"/>
                <a:gd name="T49" fmla="*/ 17 h 3718"/>
                <a:gd name="T50" fmla="*/ 12 w 35"/>
                <a:gd name="T51" fmla="*/ 225 h 3718"/>
                <a:gd name="T52" fmla="*/ 12 w 35"/>
                <a:gd name="T53" fmla="*/ 248 h 3718"/>
                <a:gd name="T54" fmla="*/ 9 w 35"/>
                <a:gd name="T55" fmla="*/ 621 h 3718"/>
                <a:gd name="T56" fmla="*/ 5 w 35"/>
                <a:gd name="T57" fmla="*/ 1093 h 3718"/>
                <a:gd name="T58" fmla="*/ 30 w 35"/>
                <a:gd name="T59" fmla="*/ 1093 h 3718"/>
                <a:gd name="T60" fmla="*/ 23 w 35"/>
                <a:gd name="T61" fmla="*/ 248 h 3718"/>
                <a:gd name="T62" fmla="*/ 23 w 35"/>
                <a:gd name="T63" fmla="*/ 225 h 3718"/>
                <a:gd name="T64" fmla="*/ 20 w 35"/>
                <a:gd name="T65" fmla="*/ 61 h 3718"/>
                <a:gd name="T66" fmla="*/ 17 w 35"/>
                <a:gd name="T67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5" h="3718">
                  <a:moveTo>
                    <a:pt x="35" y="2853"/>
                  </a:moveTo>
                  <a:lnTo>
                    <a:pt x="35" y="2853"/>
                  </a:lnTo>
                  <a:lnTo>
                    <a:pt x="0" y="2853"/>
                  </a:lnTo>
                  <a:lnTo>
                    <a:pt x="0" y="2853"/>
                  </a:lnTo>
                  <a:lnTo>
                    <a:pt x="2" y="3171"/>
                  </a:lnTo>
                  <a:lnTo>
                    <a:pt x="4" y="3416"/>
                  </a:lnTo>
                  <a:lnTo>
                    <a:pt x="9" y="3588"/>
                  </a:lnTo>
                  <a:lnTo>
                    <a:pt x="10" y="3647"/>
                  </a:lnTo>
                  <a:lnTo>
                    <a:pt x="12" y="3688"/>
                  </a:lnTo>
                  <a:lnTo>
                    <a:pt x="12" y="3688"/>
                  </a:lnTo>
                  <a:lnTo>
                    <a:pt x="15" y="3710"/>
                  </a:lnTo>
                  <a:lnTo>
                    <a:pt x="17" y="3715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8" y="3715"/>
                  </a:lnTo>
                  <a:lnTo>
                    <a:pt x="20" y="3710"/>
                  </a:lnTo>
                  <a:lnTo>
                    <a:pt x="22" y="3688"/>
                  </a:lnTo>
                  <a:lnTo>
                    <a:pt x="22" y="3688"/>
                  </a:lnTo>
                  <a:lnTo>
                    <a:pt x="25" y="3647"/>
                  </a:lnTo>
                  <a:lnTo>
                    <a:pt x="27" y="3588"/>
                  </a:lnTo>
                  <a:lnTo>
                    <a:pt x="30" y="3417"/>
                  </a:lnTo>
                  <a:lnTo>
                    <a:pt x="33" y="3171"/>
                  </a:lnTo>
                  <a:lnTo>
                    <a:pt x="35" y="2853"/>
                  </a:lnTo>
                  <a:close/>
                  <a:moveTo>
                    <a:pt x="33" y="1985"/>
                  </a:moveTo>
                  <a:lnTo>
                    <a:pt x="33" y="1985"/>
                  </a:lnTo>
                  <a:lnTo>
                    <a:pt x="2" y="1985"/>
                  </a:lnTo>
                  <a:lnTo>
                    <a:pt x="2" y="1985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8"/>
                  </a:lnTo>
                  <a:lnTo>
                    <a:pt x="0" y="2828"/>
                  </a:lnTo>
                  <a:lnTo>
                    <a:pt x="35" y="2830"/>
                  </a:lnTo>
                  <a:lnTo>
                    <a:pt x="35" y="2830"/>
                  </a:lnTo>
                  <a:lnTo>
                    <a:pt x="35" y="2687"/>
                  </a:lnTo>
                  <a:lnTo>
                    <a:pt x="35" y="2687"/>
                  </a:lnTo>
                  <a:lnTo>
                    <a:pt x="33" y="1985"/>
                  </a:lnTo>
                  <a:close/>
                  <a:moveTo>
                    <a:pt x="30" y="1116"/>
                  </a:moveTo>
                  <a:lnTo>
                    <a:pt x="30" y="1116"/>
                  </a:lnTo>
                  <a:lnTo>
                    <a:pt x="5" y="1116"/>
                  </a:lnTo>
                  <a:lnTo>
                    <a:pt x="5" y="1116"/>
                  </a:lnTo>
                  <a:lnTo>
                    <a:pt x="2" y="1962"/>
                  </a:lnTo>
                  <a:lnTo>
                    <a:pt x="2" y="1962"/>
                  </a:lnTo>
                  <a:lnTo>
                    <a:pt x="33" y="1962"/>
                  </a:lnTo>
                  <a:lnTo>
                    <a:pt x="33" y="1962"/>
                  </a:lnTo>
                  <a:lnTo>
                    <a:pt x="30" y="1116"/>
                  </a:lnTo>
                  <a:close/>
                  <a:moveTo>
                    <a:pt x="17" y="0"/>
                  </a:moveTo>
                  <a:lnTo>
                    <a:pt x="17" y="0"/>
                  </a:lnTo>
                  <a:lnTo>
                    <a:pt x="15" y="17"/>
                  </a:lnTo>
                  <a:lnTo>
                    <a:pt x="15" y="61"/>
                  </a:lnTo>
                  <a:lnTo>
                    <a:pt x="12" y="225"/>
                  </a:lnTo>
                  <a:lnTo>
                    <a:pt x="12" y="225"/>
                  </a:lnTo>
                  <a:lnTo>
                    <a:pt x="12" y="248"/>
                  </a:lnTo>
                  <a:lnTo>
                    <a:pt x="12" y="248"/>
                  </a:lnTo>
                  <a:lnTo>
                    <a:pt x="9" y="621"/>
                  </a:lnTo>
                  <a:lnTo>
                    <a:pt x="5" y="1093"/>
                  </a:lnTo>
                  <a:lnTo>
                    <a:pt x="5" y="1093"/>
                  </a:lnTo>
                  <a:lnTo>
                    <a:pt x="30" y="1093"/>
                  </a:lnTo>
                  <a:lnTo>
                    <a:pt x="30" y="1093"/>
                  </a:lnTo>
                  <a:lnTo>
                    <a:pt x="27" y="621"/>
                  </a:lnTo>
                  <a:lnTo>
                    <a:pt x="23" y="248"/>
                  </a:lnTo>
                  <a:lnTo>
                    <a:pt x="23" y="248"/>
                  </a:lnTo>
                  <a:lnTo>
                    <a:pt x="23" y="225"/>
                  </a:lnTo>
                  <a:lnTo>
                    <a:pt x="23" y="225"/>
                  </a:lnTo>
                  <a:lnTo>
                    <a:pt x="20" y="61"/>
                  </a:lnTo>
                  <a:lnTo>
                    <a:pt x="18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7" name="Freeform 45"/>
            <p:cNvSpPr>
              <a:spLocks noEditPoints="1"/>
            </p:cNvSpPr>
            <p:nvPr/>
          </p:nvSpPr>
          <p:spPr bwMode="auto">
            <a:xfrm>
              <a:off x="8777876" y="1953987"/>
              <a:ext cx="69967" cy="4172605"/>
            </a:xfrm>
            <a:custGeom>
              <a:avLst/>
              <a:gdLst>
                <a:gd name="T0" fmla="*/ 35 w 35"/>
                <a:gd name="T1" fmla="*/ 2840 h 3718"/>
                <a:gd name="T2" fmla="*/ 0 w 35"/>
                <a:gd name="T3" fmla="*/ 2840 h 3718"/>
                <a:gd name="T4" fmla="*/ 5 w 35"/>
                <a:gd name="T5" fmla="*/ 3414 h 3718"/>
                <a:gd name="T6" fmla="*/ 12 w 35"/>
                <a:gd name="T7" fmla="*/ 3647 h 3718"/>
                <a:gd name="T8" fmla="*/ 14 w 35"/>
                <a:gd name="T9" fmla="*/ 3688 h 3718"/>
                <a:gd name="T10" fmla="*/ 17 w 35"/>
                <a:gd name="T11" fmla="*/ 3713 h 3718"/>
                <a:gd name="T12" fmla="*/ 19 w 35"/>
                <a:gd name="T13" fmla="*/ 3718 h 3718"/>
                <a:gd name="T14" fmla="*/ 19 w 35"/>
                <a:gd name="T15" fmla="*/ 3718 h 3718"/>
                <a:gd name="T16" fmla="*/ 20 w 35"/>
                <a:gd name="T17" fmla="*/ 3713 h 3718"/>
                <a:gd name="T18" fmla="*/ 23 w 35"/>
                <a:gd name="T19" fmla="*/ 3688 h 3718"/>
                <a:gd name="T20" fmla="*/ 28 w 35"/>
                <a:gd name="T21" fmla="*/ 3588 h 3718"/>
                <a:gd name="T22" fmla="*/ 35 w 35"/>
                <a:gd name="T23" fmla="*/ 3165 h 3718"/>
                <a:gd name="T24" fmla="*/ 35 w 35"/>
                <a:gd name="T25" fmla="*/ 1972 h 3718"/>
                <a:gd name="T26" fmla="*/ 2 w 35"/>
                <a:gd name="T27" fmla="*/ 1972 h 3718"/>
                <a:gd name="T28" fmla="*/ 0 w 35"/>
                <a:gd name="T29" fmla="*/ 2687 h 3718"/>
                <a:gd name="T30" fmla="*/ 0 w 35"/>
                <a:gd name="T31" fmla="*/ 2827 h 3718"/>
                <a:gd name="T32" fmla="*/ 35 w 35"/>
                <a:gd name="T33" fmla="*/ 2827 h 3718"/>
                <a:gd name="T34" fmla="*/ 35 w 35"/>
                <a:gd name="T35" fmla="*/ 2687 h 3718"/>
                <a:gd name="T36" fmla="*/ 35 w 35"/>
                <a:gd name="T37" fmla="*/ 1972 h 3718"/>
                <a:gd name="T38" fmla="*/ 30 w 35"/>
                <a:gd name="T39" fmla="*/ 1103 h 3718"/>
                <a:gd name="T40" fmla="*/ 5 w 35"/>
                <a:gd name="T41" fmla="*/ 1103 h 3718"/>
                <a:gd name="T42" fmla="*/ 2 w 35"/>
                <a:gd name="T43" fmla="*/ 1958 h 3718"/>
                <a:gd name="T44" fmla="*/ 35 w 35"/>
                <a:gd name="T45" fmla="*/ 1958 h 3718"/>
                <a:gd name="T46" fmla="*/ 19 w 35"/>
                <a:gd name="T47" fmla="*/ 0 h 3718"/>
                <a:gd name="T48" fmla="*/ 17 w 35"/>
                <a:gd name="T49" fmla="*/ 15 h 3718"/>
                <a:gd name="T50" fmla="*/ 12 w 35"/>
                <a:gd name="T51" fmla="*/ 222 h 3718"/>
                <a:gd name="T52" fmla="*/ 12 w 35"/>
                <a:gd name="T53" fmla="*/ 235 h 3718"/>
                <a:gd name="T54" fmla="*/ 9 w 35"/>
                <a:gd name="T55" fmla="*/ 611 h 3718"/>
                <a:gd name="T56" fmla="*/ 5 w 35"/>
                <a:gd name="T57" fmla="*/ 1090 h 3718"/>
                <a:gd name="T58" fmla="*/ 30 w 35"/>
                <a:gd name="T59" fmla="*/ 1090 h 3718"/>
                <a:gd name="T60" fmla="*/ 23 w 35"/>
                <a:gd name="T61" fmla="*/ 235 h 3718"/>
                <a:gd name="T62" fmla="*/ 23 w 35"/>
                <a:gd name="T63" fmla="*/ 222 h 3718"/>
                <a:gd name="T64" fmla="*/ 22 w 35"/>
                <a:gd name="T65" fmla="*/ 59 h 3718"/>
                <a:gd name="T66" fmla="*/ 19 w 35"/>
                <a:gd name="T67" fmla="*/ 0 h 3718"/>
                <a:gd name="T68" fmla="*/ 19 w 35"/>
                <a:gd name="T69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5" h="3718">
                  <a:moveTo>
                    <a:pt x="35" y="2840"/>
                  </a:moveTo>
                  <a:lnTo>
                    <a:pt x="35" y="2840"/>
                  </a:lnTo>
                  <a:lnTo>
                    <a:pt x="0" y="2840"/>
                  </a:lnTo>
                  <a:lnTo>
                    <a:pt x="0" y="2840"/>
                  </a:lnTo>
                  <a:lnTo>
                    <a:pt x="2" y="3165"/>
                  </a:lnTo>
                  <a:lnTo>
                    <a:pt x="5" y="3414"/>
                  </a:lnTo>
                  <a:lnTo>
                    <a:pt x="9" y="3588"/>
                  </a:lnTo>
                  <a:lnTo>
                    <a:pt x="12" y="3647"/>
                  </a:lnTo>
                  <a:lnTo>
                    <a:pt x="14" y="3688"/>
                  </a:lnTo>
                  <a:lnTo>
                    <a:pt x="14" y="3688"/>
                  </a:lnTo>
                  <a:lnTo>
                    <a:pt x="17" y="3713"/>
                  </a:lnTo>
                  <a:lnTo>
                    <a:pt x="17" y="3713"/>
                  </a:lnTo>
                  <a:lnTo>
                    <a:pt x="19" y="3718"/>
                  </a:lnTo>
                  <a:lnTo>
                    <a:pt x="19" y="3718"/>
                  </a:lnTo>
                  <a:lnTo>
                    <a:pt x="19" y="3718"/>
                  </a:lnTo>
                  <a:lnTo>
                    <a:pt x="19" y="3718"/>
                  </a:lnTo>
                  <a:lnTo>
                    <a:pt x="20" y="3713"/>
                  </a:lnTo>
                  <a:lnTo>
                    <a:pt x="20" y="3713"/>
                  </a:lnTo>
                  <a:lnTo>
                    <a:pt x="23" y="3688"/>
                  </a:lnTo>
                  <a:lnTo>
                    <a:pt x="23" y="3688"/>
                  </a:lnTo>
                  <a:lnTo>
                    <a:pt x="25" y="3647"/>
                  </a:lnTo>
                  <a:lnTo>
                    <a:pt x="28" y="3588"/>
                  </a:lnTo>
                  <a:lnTo>
                    <a:pt x="32" y="3414"/>
                  </a:lnTo>
                  <a:lnTo>
                    <a:pt x="35" y="3165"/>
                  </a:lnTo>
                  <a:lnTo>
                    <a:pt x="35" y="2840"/>
                  </a:lnTo>
                  <a:close/>
                  <a:moveTo>
                    <a:pt x="35" y="1972"/>
                  </a:moveTo>
                  <a:lnTo>
                    <a:pt x="35" y="1972"/>
                  </a:lnTo>
                  <a:lnTo>
                    <a:pt x="2" y="1972"/>
                  </a:lnTo>
                  <a:lnTo>
                    <a:pt x="2" y="1972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7"/>
                  </a:lnTo>
                  <a:lnTo>
                    <a:pt x="0" y="2827"/>
                  </a:lnTo>
                  <a:lnTo>
                    <a:pt x="35" y="2827"/>
                  </a:lnTo>
                  <a:lnTo>
                    <a:pt x="35" y="2827"/>
                  </a:lnTo>
                  <a:lnTo>
                    <a:pt x="35" y="2687"/>
                  </a:lnTo>
                  <a:lnTo>
                    <a:pt x="35" y="2687"/>
                  </a:lnTo>
                  <a:lnTo>
                    <a:pt x="35" y="1972"/>
                  </a:lnTo>
                  <a:close/>
                  <a:moveTo>
                    <a:pt x="30" y="1103"/>
                  </a:moveTo>
                  <a:lnTo>
                    <a:pt x="30" y="1103"/>
                  </a:lnTo>
                  <a:lnTo>
                    <a:pt x="5" y="1103"/>
                  </a:lnTo>
                  <a:lnTo>
                    <a:pt x="5" y="1103"/>
                  </a:lnTo>
                  <a:lnTo>
                    <a:pt x="2" y="1958"/>
                  </a:lnTo>
                  <a:lnTo>
                    <a:pt x="2" y="1958"/>
                  </a:lnTo>
                  <a:lnTo>
                    <a:pt x="35" y="1958"/>
                  </a:lnTo>
                  <a:lnTo>
                    <a:pt x="35" y="1958"/>
                  </a:lnTo>
                  <a:lnTo>
                    <a:pt x="30" y="1103"/>
                  </a:lnTo>
                  <a:close/>
                  <a:moveTo>
                    <a:pt x="19" y="0"/>
                  </a:moveTo>
                  <a:lnTo>
                    <a:pt x="19" y="0"/>
                  </a:lnTo>
                  <a:lnTo>
                    <a:pt x="17" y="15"/>
                  </a:lnTo>
                  <a:lnTo>
                    <a:pt x="15" y="59"/>
                  </a:lnTo>
                  <a:lnTo>
                    <a:pt x="12" y="222"/>
                  </a:lnTo>
                  <a:lnTo>
                    <a:pt x="12" y="222"/>
                  </a:lnTo>
                  <a:lnTo>
                    <a:pt x="12" y="235"/>
                  </a:lnTo>
                  <a:lnTo>
                    <a:pt x="12" y="235"/>
                  </a:lnTo>
                  <a:lnTo>
                    <a:pt x="9" y="611"/>
                  </a:lnTo>
                  <a:lnTo>
                    <a:pt x="5" y="1090"/>
                  </a:lnTo>
                  <a:lnTo>
                    <a:pt x="5" y="1090"/>
                  </a:lnTo>
                  <a:lnTo>
                    <a:pt x="30" y="1090"/>
                  </a:lnTo>
                  <a:lnTo>
                    <a:pt x="30" y="1090"/>
                  </a:lnTo>
                  <a:lnTo>
                    <a:pt x="28" y="611"/>
                  </a:lnTo>
                  <a:lnTo>
                    <a:pt x="23" y="235"/>
                  </a:lnTo>
                  <a:lnTo>
                    <a:pt x="23" y="235"/>
                  </a:lnTo>
                  <a:lnTo>
                    <a:pt x="23" y="222"/>
                  </a:lnTo>
                  <a:lnTo>
                    <a:pt x="23" y="222"/>
                  </a:lnTo>
                  <a:lnTo>
                    <a:pt x="22" y="59"/>
                  </a:lnTo>
                  <a:lnTo>
                    <a:pt x="20" y="17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8" name="Freeform 52"/>
            <p:cNvSpPr>
              <a:spLocks/>
            </p:cNvSpPr>
            <p:nvPr/>
          </p:nvSpPr>
          <p:spPr bwMode="auto">
            <a:xfrm>
              <a:off x="865781" y="3164918"/>
              <a:ext cx="8745686" cy="40402"/>
            </a:xfrm>
            <a:custGeom>
              <a:avLst/>
              <a:gdLst>
                <a:gd name="T0" fmla="*/ 1213 w 4375"/>
                <a:gd name="T1" fmla="*/ 0 h 36"/>
                <a:gd name="T2" fmla="*/ 678 w 4375"/>
                <a:gd name="T3" fmla="*/ 1 h 36"/>
                <a:gd name="T4" fmla="*/ 652 w 4375"/>
                <a:gd name="T5" fmla="*/ 1 h 36"/>
                <a:gd name="T6" fmla="*/ 161 w 4375"/>
                <a:gd name="T7" fmla="*/ 8 h 36"/>
                <a:gd name="T8" fmla="*/ 10 w 4375"/>
                <a:gd name="T9" fmla="*/ 15 h 36"/>
                <a:gd name="T10" fmla="*/ 0 w 4375"/>
                <a:gd name="T11" fmla="*/ 18 h 36"/>
                <a:gd name="T12" fmla="*/ 2 w 4375"/>
                <a:gd name="T13" fmla="*/ 19 h 36"/>
                <a:gd name="T14" fmla="*/ 39 w 4375"/>
                <a:gd name="T15" fmla="*/ 23 h 36"/>
                <a:gd name="T16" fmla="*/ 364 w 4375"/>
                <a:gd name="T17" fmla="*/ 31 h 36"/>
                <a:gd name="T18" fmla="*/ 652 w 4375"/>
                <a:gd name="T19" fmla="*/ 34 h 36"/>
                <a:gd name="T20" fmla="*/ 678 w 4375"/>
                <a:gd name="T21" fmla="*/ 34 h 36"/>
                <a:gd name="T22" fmla="*/ 1213 w 4375"/>
                <a:gd name="T23" fmla="*/ 36 h 36"/>
                <a:gd name="T24" fmla="*/ 1480 w 4375"/>
                <a:gd name="T25" fmla="*/ 36 h 36"/>
                <a:gd name="T26" fmla="*/ 1505 w 4375"/>
                <a:gd name="T27" fmla="*/ 34 h 36"/>
                <a:gd name="T28" fmla="*/ 2307 w 4375"/>
                <a:gd name="T29" fmla="*/ 33 h 36"/>
                <a:gd name="T30" fmla="*/ 2332 w 4375"/>
                <a:gd name="T31" fmla="*/ 33 h 36"/>
                <a:gd name="T32" fmla="*/ 3136 w 4375"/>
                <a:gd name="T33" fmla="*/ 29 h 36"/>
                <a:gd name="T34" fmla="*/ 3161 w 4375"/>
                <a:gd name="T35" fmla="*/ 29 h 36"/>
                <a:gd name="T36" fmla="*/ 3963 w 4375"/>
                <a:gd name="T37" fmla="*/ 24 h 36"/>
                <a:gd name="T38" fmla="*/ 3988 w 4375"/>
                <a:gd name="T39" fmla="*/ 24 h 36"/>
                <a:gd name="T40" fmla="*/ 4349 w 4375"/>
                <a:gd name="T41" fmla="*/ 19 h 36"/>
                <a:gd name="T42" fmla="*/ 4375 w 4375"/>
                <a:gd name="T43" fmla="*/ 18 h 36"/>
                <a:gd name="T44" fmla="*/ 4375 w 4375"/>
                <a:gd name="T45" fmla="*/ 18 h 36"/>
                <a:gd name="T46" fmla="*/ 4270 w 4375"/>
                <a:gd name="T47" fmla="*/ 15 h 36"/>
                <a:gd name="T48" fmla="*/ 3988 w 4375"/>
                <a:gd name="T49" fmla="*/ 11 h 36"/>
                <a:gd name="T50" fmla="*/ 3963 w 4375"/>
                <a:gd name="T51" fmla="*/ 11 h 36"/>
                <a:gd name="T52" fmla="*/ 3161 w 4375"/>
                <a:gd name="T53" fmla="*/ 6 h 36"/>
                <a:gd name="T54" fmla="*/ 3136 w 4375"/>
                <a:gd name="T55" fmla="*/ 6 h 36"/>
                <a:gd name="T56" fmla="*/ 2332 w 4375"/>
                <a:gd name="T57" fmla="*/ 3 h 36"/>
                <a:gd name="T58" fmla="*/ 2307 w 4375"/>
                <a:gd name="T59" fmla="*/ 3 h 36"/>
                <a:gd name="T60" fmla="*/ 1505 w 4375"/>
                <a:gd name="T61" fmla="*/ 1 h 36"/>
                <a:gd name="T62" fmla="*/ 1480 w 4375"/>
                <a:gd name="T63" fmla="*/ 1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375" h="36">
                  <a:moveTo>
                    <a:pt x="1213" y="0"/>
                  </a:moveTo>
                  <a:lnTo>
                    <a:pt x="1213" y="0"/>
                  </a:lnTo>
                  <a:lnTo>
                    <a:pt x="678" y="1"/>
                  </a:lnTo>
                  <a:lnTo>
                    <a:pt x="678" y="1"/>
                  </a:lnTo>
                  <a:lnTo>
                    <a:pt x="652" y="1"/>
                  </a:lnTo>
                  <a:lnTo>
                    <a:pt x="652" y="1"/>
                  </a:lnTo>
                  <a:lnTo>
                    <a:pt x="364" y="5"/>
                  </a:lnTo>
                  <a:lnTo>
                    <a:pt x="161" y="8"/>
                  </a:lnTo>
                  <a:lnTo>
                    <a:pt x="39" y="13"/>
                  </a:lnTo>
                  <a:lnTo>
                    <a:pt x="10" y="15"/>
                  </a:lnTo>
                  <a:lnTo>
                    <a:pt x="2" y="1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19"/>
                  </a:lnTo>
                  <a:lnTo>
                    <a:pt x="10" y="21"/>
                  </a:lnTo>
                  <a:lnTo>
                    <a:pt x="39" y="23"/>
                  </a:lnTo>
                  <a:lnTo>
                    <a:pt x="161" y="28"/>
                  </a:lnTo>
                  <a:lnTo>
                    <a:pt x="364" y="31"/>
                  </a:lnTo>
                  <a:lnTo>
                    <a:pt x="652" y="34"/>
                  </a:lnTo>
                  <a:lnTo>
                    <a:pt x="652" y="34"/>
                  </a:lnTo>
                  <a:lnTo>
                    <a:pt x="678" y="34"/>
                  </a:lnTo>
                  <a:lnTo>
                    <a:pt x="678" y="34"/>
                  </a:lnTo>
                  <a:lnTo>
                    <a:pt x="1213" y="36"/>
                  </a:lnTo>
                  <a:lnTo>
                    <a:pt x="1213" y="36"/>
                  </a:lnTo>
                  <a:lnTo>
                    <a:pt x="1480" y="36"/>
                  </a:lnTo>
                  <a:lnTo>
                    <a:pt x="1480" y="36"/>
                  </a:lnTo>
                  <a:lnTo>
                    <a:pt x="1505" y="34"/>
                  </a:lnTo>
                  <a:lnTo>
                    <a:pt x="1505" y="34"/>
                  </a:lnTo>
                  <a:lnTo>
                    <a:pt x="2307" y="33"/>
                  </a:lnTo>
                  <a:lnTo>
                    <a:pt x="2307" y="33"/>
                  </a:lnTo>
                  <a:lnTo>
                    <a:pt x="2332" y="33"/>
                  </a:lnTo>
                  <a:lnTo>
                    <a:pt x="2332" y="33"/>
                  </a:lnTo>
                  <a:lnTo>
                    <a:pt x="3136" y="29"/>
                  </a:lnTo>
                  <a:lnTo>
                    <a:pt x="3136" y="29"/>
                  </a:lnTo>
                  <a:lnTo>
                    <a:pt x="3161" y="29"/>
                  </a:lnTo>
                  <a:lnTo>
                    <a:pt x="3161" y="29"/>
                  </a:lnTo>
                  <a:lnTo>
                    <a:pt x="3963" y="24"/>
                  </a:lnTo>
                  <a:lnTo>
                    <a:pt x="3963" y="24"/>
                  </a:lnTo>
                  <a:lnTo>
                    <a:pt x="3988" y="24"/>
                  </a:lnTo>
                  <a:lnTo>
                    <a:pt x="3988" y="24"/>
                  </a:lnTo>
                  <a:lnTo>
                    <a:pt x="4270" y="21"/>
                  </a:lnTo>
                  <a:lnTo>
                    <a:pt x="4349" y="19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49" y="16"/>
                  </a:lnTo>
                  <a:lnTo>
                    <a:pt x="4270" y="15"/>
                  </a:lnTo>
                  <a:lnTo>
                    <a:pt x="3988" y="11"/>
                  </a:lnTo>
                  <a:lnTo>
                    <a:pt x="3988" y="11"/>
                  </a:lnTo>
                  <a:lnTo>
                    <a:pt x="3963" y="11"/>
                  </a:lnTo>
                  <a:lnTo>
                    <a:pt x="3963" y="11"/>
                  </a:lnTo>
                  <a:lnTo>
                    <a:pt x="3161" y="6"/>
                  </a:lnTo>
                  <a:lnTo>
                    <a:pt x="3161" y="6"/>
                  </a:lnTo>
                  <a:lnTo>
                    <a:pt x="3136" y="6"/>
                  </a:lnTo>
                  <a:lnTo>
                    <a:pt x="3136" y="6"/>
                  </a:lnTo>
                  <a:lnTo>
                    <a:pt x="2332" y="3"/>
                  </a:lnTo>
                  <a:lnTo>
                    <a:pt x="2332" y="3"/>
                  </a:lnTo>
                  <a:lnTo>
                    <a:pt x="2307" y="3"/>
                  </a:lnTo>
                  <a:lnTo>
                    <a:pt x="2307" y="3"/>
                  </a:lnTo>
                  <a:lnTo>
                    <a:pt x="1505" y="1"/>
                  </a:lnTo>
                  <a:lnTo>
                    <a:pt x="1505" y="1"/>
                  </a:lnTo>
                  <a:lnTo>
                    <a:pt x="1480" y="1"/>
                  </a:lnTo>
                  <a:lnTo>
                    <a:pt x="1480" y="1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9" name="Freeform 56"/>
            <p:cNvSpPr>
              <a:spLocks/>
            </p:cNvSpPr>
            <p:nvPr/>
          </p:nvSpPr>
          <p:spPr bwMode="auto">
            <a:xfrm>
              <a:off x="865781" y="4139051"/>
              <a:ext cx="8745686" cy="40402"/>
            </a:xfrm>
            <a:custGeom>
              <a:avLst/>
              <a:gdLst>
                <a:gd name="T0" fmla="*/ 1213 w 4375"/>
                <a:gd name="T1" fmla="*/ 0 h 36"/>
                <a:gd name="T2" fmla="*/ 681 w 4375"/>
                <a:gd name="T3" fmla="*/ 2 h 36"/>
                <a:gd name="T4" fmla="*/ 648 w 4375"/>
                <a:gd name="T5" fmla="*/ 2 h 36"/>
                <a:gd name="T6" fmla="*/ 161 w 4375"/>
                <a:gd name="T7" fmla="*/ 8 h 36"/>
                <a:gd name="T8" fmla="*/ 10 w 4375"/>
                <a:gd name="T9" fmla="*/ 15 h 36"/>
                <a:gd name="T10" fmla="*/ 0 w 4375"/>
                <a:gd name="T11" fmla="*/ 18 h 36"/>
                <a:gd name="T12" fmla="*/ 2 w 4375"/>
                <a:gd name="T13" fmla="*/ 20 h 36"/>
                <a:gd name="T14" fmla="*/ 39 w 4375"/>
                <a:gd name="T15" fmla="*/ 23 h 36"/>
                <a:gd name="T16" fmla="*/ 363 w 4375"/>
                <a:gd name="T17" fmla="*/ 31 h 36"/>
                <a:gd name="T18" fmla="*/ 648 w 4375"/>
                <a:gd name="T19" fmla="*/ 34 h 36"/>
                <a:gd name="T20" fmla="*/ 681 w 4375"/>
                <a:gd name="T21" fmla="*/ 34 h 36"/>
                <a:gd name="T22" fmla="*/ 1213 w 4375"/>
                <a:gd name="T23" fmla="*/ 36 h 36"/>
                <a:gd name="T24" fmla="*/ 1475 w 4375"/>
                <a:gd name="T25" fmla="*/ 34 h 36"/>
                <a:gd name="T26" fmla="*/ 1508 w 4375"/>
                <a:gd name="T27" fmla="*/ 34 h 36"/>
                <a:gd name="T28" fmla="*/ 2304 w 4375"/>
                <a:gd name="T29" fmla="*/ 33 h 36"/>
                <a:gd name="T30" fmla="*/ 2337 w 4375"/>
                <a:gd name="T31" fmla="*/ 33 h 36"/>
                <a:gd name="T32" fmla="*/ 3133 w 4375"/>
                <a:gd name="T33" fmla="*/ 30 h 36"/>
                <a:gd name="T34" fmla="*/ 3164 w 4375"/>
                <a:gd name="T35" fmla="*/ 30 h 36"/>
                <a:gd name="T36" fmla="*/ 3960 w 4375"/>
                <a:gd name="T37" fmla="*/ 25 h 36"/>
                <a:gd name="T38" fmla="*/ 3993 w 4375"/>
                <a:gd name="T39" fmla="*/ 25 h 36"/>
                <a:gd name="T40" fmla="*/ 4349 w 4375"/>
                <a:gd name="T41" fmla="*/ 20 h 36"/>
                <a:gd name="T42" fmla="*/ 4375 w 4375"/>
                <a:gd name="T43" fmla="*/ 18 h 36"/>
                <a:gd name="T44" fmla="*/ 4375 w 4375"/>
                <a:gd name="T45" fmla="*/ 18 h 36"/>
                <a:gd name="T46" fmla="*/ 4272 w 4375"/>
                <a:gd name="T47" fmla="*/ 15 h 36"/>
                <a:gd name="T48" fmla="*/ 3993 w 4375"/>
                <a:gd name="T49" fmla="*/ 11 h 36"/>
                <a:gd name="T50" fmla="*/ 3960 w 4375"/>
                <a:gd name="T51" fmla="*/ 11 h 36"/>
                <a:gd name="T52" fmla="*/ 3164 w 4375"/>
                <a:gd name="T53" fmla="*/ 7 h 36"/>
                <a:gd name="T54" fmla="*/ 3133 w 4375"/>
                <a:gd name="T55" fmla="*/ 7 h 36"/>
                <a:gd name="T56" fmla="*/ 2337 w 4375"/>
                <a:gd name="T57" fmla="*/ 3 h 36"/>
                <a:gd name="T58" fmla="*/ 2304 w 4375"/>
                <a:gd name="T59" fmla="*/ 3 h 36"/>
                <a:gd name="T60" fmla="*/ 1508 w 4375"/>
                <a:gd name="T61" fmla="*/ 0 h 36"/>
                <a:gd name="T62" fmla="*/ 1477 w 4375"/>
                <a:gd name="T6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375" h="36">
                  <a:moveTo>
                    <a:pt x="1213" y="0"/>
                  </a:moveTo>
                  <a:lnTo>
                    <a:pt x="1213" y="0"/>
                  </a:lnTo>
                  <a:lnTo>
                    <a:pt x="681" y="2"/>
                  </a:lnTo>
                  <a:lnTo>
                    <a:pt x="681" y="2"/>
                  </a:lnTo>
                  <a:lnTo>
                    <a:pt x="648" y="2"/>
                  </a:lnTo>
                  <a:lnTo>
                    <a:pt x="648" y="2"/>
                  </a:lnTo>
                  <a:lnTo>
                    <a:pt x="363" y="5"/>
                  </a:lnTo>
                  <a:lnTo>
                    <a:pt x="161" y="8"/>
                  </a:lnTo>
                  <a:lnTo>
                    <a:pt x="39" y="13"/>
                  </a:lnTo>
                  <a:lnTo>
                    <a:pt x="10" y="15"/>
                  </a:lnTo>
                  <a:lnTo>
                    <a:pt x="2" y="1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10" y="21"/>
                  </a:lnTo>
                  <a:lnTo>
                    <a:pt x="39" y="23"/>
                  </a:lnTo>
                  <a:lnTo>
                    <a:pt x="161" y="28"/>
                  </a:lnTo>
                  <a:lnTo>
                    <a:pt x="363" y="31"/>
                  </a:lnTo>
                  <a:lnTo>
                    <a:pt x="648" y="34"/>
                  </a:lnTo>
                  <a:lnTo>
                    <a:pt x="648" y="34"/>
                  </a:lnTo>
                  <a:lnTo>
                    <a:pt x="681" y="34"/>
                  </a:lnTo>
                  <a:lnTo>
                    <a:pt x="681" y="34"/>
                  </a:lnTo>
                  <a:lnTo>
                    <a:pt x="1213" y="36"/>
                  </a:lnTo>
                  <a:lnTo>
                    <a:pt x="1213" y="36"/>
                  </a:lnTo>
                  <a:lnTo>
                    <a:pt x="1475" y="34"/>
                  </a:lnTo>
                  <a:lnTo>
                    <a:pt x="1475" y="34"/>
                  </a:lnTo>
                  <a:lnTo>
                    <a:pt x="1508" y="34"/>
                  </a:lnTo>
                  <a:lnTo>
                    <a:pt x="1508" y="34"/>
                  </a:lnTo>
                  <a:lnTo>
                    <a:pt x="2304" y="33"/>
                  </a:lnTo>
                  <a:lnTo>
                    <a:pt x="2304" y="33"/>
                  </a:lnTo>
                  <a:lnTo>
                    <a:pt x="2337" y="33"/>
                  </a:lnTo>
                  <a:lnTo>
                    <a:pt x="2337" y="33"/>
                  </a:lnTo>
                  <a:lnTo>
                    <a:pt x="3133" y="30"/>
                  </a:lnTo>
                  <a:lnTo>
                    <a:pt x="3133" y="30"/>
                  </a:lnTo>
                  <a:lnTo>
                    <a:pt x="3164" y="30"/>
                  </a:lnTo>
                  <a:lnTo>
                    <a:pt x="3164" y="30"/>
                  </a:lnTo>
                  <a:lnTo>
                    <a:pt x="3960" y="25"/>
                  </a:lnTo>
                  <a:lnTo>
                    <a:pt x="3960" y="25"/>
                  </a:lnTo>
                  <a:lnTo>
                    <a:pt x="3993" y="25"/>
                  </a:lnTo>
                  <a:lnTo>
                    <a:pt x="3993" y="25"/>
                  </a:lnTo>
                  <a:lnTo>
                    <a:pt x="4272" y="21"/>
                  </a:lnTo>
                  <a:lnTo>
                    <a:pt x="4349" y="20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49" y="16"/>
                  </a:lnTo>
                  <a:lnTo>
                    <a:pt x="4272" y="15"/>
                  </a:lnTo>
                  <a:lnTo>
                    <a:pt x="3993" y="11"/>
                  </a:lnTo>
                  <a:lnTo>
                    <a:pt x="3993" y="11"/>
                  </a:lnTo>
                  <a:lnTo>
                    <a:pt x="3960" y="11"/>
                  </a:lnTo>
                  <a:lnTo>
                    <a:pt x="3960" y="11"/>
                  </a:lnTo>
                  <a:lnTo>
                    <a:pt x="3164" y="7"/>
                  </a:lnTo>
                  <a:lnTo>
                    <a:pt x="3164" y="7"/>
                  </a:lnTo>
                  <a:lnTo>
                    <a:pt x="3133" y="7"/>
                  </a:lnTo>
                  <a:lnTo>
                    <a:pt x="3133" y="7"/>
                  </a:lnTo>
                  <a:lnTo>
                    <a:pt x="2337" y="3"/>
                  </a:lnTo>
                  <a:lnTo>
                    <a:pt x="2337" y="3"/>
                  </a:lnTo>
                  <a:lnTo>
                    <a:pt x="2304" y="3"/>
                  </a:lnTo>
                  <a:lnTo>
                    <a:pt x="2304" y="3"/>
                  </a:lnTo>
                  <a:lnTo>
                    <a:pt x="1508" y="0"/>
                  </a:lnTo>
                  <a:lnTo>
                    <a:pt x="1508" y="0"/>
                  </a:lnTo>
                  <a:lnTo>
                    <a:pt x="1477" y="0"/>
                  </a:lnTo>
                  <a:lnTo>
                    <a:pt x="1477" y="0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0" name="Freeform 60"/>
            <p:cNvSpPr>
              <a:spLocks/>
            </p:cNvSpPr>
            <p:nvPr/>
          </p:nvSpPr>
          <p:spPr bwMode="auto">
            <a:xfrm>
              <a:off x="865781" y="5113182"/>
              <a:ext cx="8745686" cy="40402"/>
            </a:xfrm>
            <a:custGeom>
              <a:avLst/>
              <a:gdLst>
                <a:gd name="T0" fmla="*/ 1213 w 4375"/>
                <a:gd name="T1" fmla="*/ 0 h 36"/>
                <a:gd name="T2" fmla="*/ 681 w 4375"/>
                <a:gd name="T3" fmla="*/ 2 h 36"/>
                <a:gd name="T4" fmla="*/ 647 w 4375"/>
                <a:gd name="T5" fmla="*/ 2 h 36"/>
                <a:gd name="T6" fmla="*/ 159 w 4375"/>
                <a:gd name="T7" fmla="*/ 8 h 36"/>
                <a:gd name="T8" fmla="*/ 10 w 4375"/>
                <a:gd name="T9" fmla="*/ 15 h 36"/>
                <a:gd name="T10" fmla="*/ 0 w 4375"/>
                <a:gd name="T11" fmla="*/ 18 h 36"/>
                <a:gd name="T12" fmla="*/ 2 w 4375"/>
                <a:gd name="T13" fmla="*/ 20 h 36"/>
                <a:gd name="T14" fmla="*/ 39 w 4375"/>
                <a:gd name="T15" fmla="*/ 23 h 36"/>
                <a:gd name="T16" fmla="*/ 363 w 4375"/>
                <a:gd name="T17" fmla="*/ 31 h 36"/>
                <a:gd name="T18" fmla="*/ 647 w 4375"/>
                <a:gd name="T19" fmla="*/ 35 h 36"/>
                <a:gd name="T20" fmla="*/ 681 w 4375"/>
                <a:gd name="T21" fmla="*/ 35 h 36"/>
                <a:gd name="T22" fmla="*/ 1213 w 4375"/>
                <a:gd name="T23" fmla="*/ 36 h 36"/>
                <a:gd name="T24" fmla="*/ 1475 w 4375"/>
                <a:gd name="T25" fmla="*/ 35 h 36"/>
                <a:gd name="T26" fmla="*/ 1510 w 4375"/>
                <a:gd name="T27" fmla="*/ 35 h 36"/>
                <a:gd name="T28" fmla="*/ 2303 w 4375"/>
                <a:gd name="T29" fmla="*/ 33 h 36"/>
                <a:gd name="T30" fmla="*/ 2337 w 4375"/>
                <a:gd name="T31" fmla="*/ 33 h 36"/>
                <a:gd name="T32" fmla="*/ 3131 w 4375"/>
                <a:gd name="T33" fmla="*/ 30 h 36"/>
                <a:gd name="T34" fmla="*/ 3166 w 4375"/>
                <a:gd name="T35" fmla="*/ 30 h 36"/>
                <a:gd name="T36" fmla="*/ 3958 w 4375"/>
                <a:gd name="T37" fmla="*/ 25 h 36"/>
                <a:gd name="T38" fmla="*/ 3993 w 4375"/>
                <a:gd name="T39" fmla="*/ 25 h 36"/>
                <a:gd name="T40" fmla="*/ 4349 w 4375"/>
                <a:gd name="T41" fmla="*/ 20 h 36"/>
                <a:gd name="T42" fmla="*/ 4375 w 4375"/>
                <a:gd name="T43" fmla="*/ 18 h 36"/>
                <a:gd name="T44" fmla="*/ 4375 w 4375"/>
                <a:gd name="T45" fmla="*/ 18 h 36"/>
                <a:gd name="T46" fmla="*/ 4272 w 4375"/>
                <a:gd name="T47" fmla="*/ 15 h 36"/>
                <a:gd name="T48" fmla="*/ 3993 w 4375"/>
                <a:gd name="T49" fmla="*/ 12 h 36"/>
                <a:gd name="T50" fmla="*/ 3958 w 4375"/>
                <a:gd name="T51" fmla="*/ 12 h 36"/>
                <a:gd name="T52" fmla="*/ 3166 w 4375"/>
                <a:gd name="T53" fmla="*/ 7 h 36"/>
                <a:gd name="T54" fmla="*/ 3131 w 4375"/>
                <a:gd name="T55" fmla="*/ 5 h 36"/>
                <a:gd name="T56" fmla="*/ 2337 w 4375"/>
                <a:gd name="T57" fmla="*/ 4 h 36"/>
                <a:gd name="T58" fmla="*/ 2303 w 4375"/>
                <a:gd name="T59" fmla="*/ 4 h 36"/>
                <a:gd name="T60" fmla="*/ 1510 w 4375"/>
                <a:gd name="T61" fmla="*/ 0 h 36"/>
                <a:gd name="T62" fmla="*/ 1475 w 4375"/>
                <a:gd name="T6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375" h="36">
                  <a:moveTo>
                    <a:pt x="1213" y="0"/>
                  </a:moveTo>
                  <a:lnTo>
                    <a:pt x="1213" y="0"/>
                  </a:lnTo>
                  <a:lnTo>
                    <a:pt x="681" y="2"/>
                  </a:lnTo>
                  <a:lnTo>
                    <a:pt x="681" y="2"/>
                  </a:lnTo>
                  <a:lnTo>
                    <a:pt x="647" y="2"/>
                  </a:lnTo>
                  <a:lnTo>
                    <a:pt x="647" y="2"/>
                  </a:lnTo>
                  <a:lnTo>
                    <a:pt x="363" y="5"/>
                  </a:lnTo>
                  <a:lnTo>
                    <a:pt x="159" y="8"/>
                  </a:lnTo>
                  <a:lnTo>
                    <a:pt x="39" y="13"/>
                  </a:lnTo>
                  <a:lnTo>
                    <a:pt x="10" y="15"/>
                  </a:lnTo>
                  <a:lnTo>
                    <a:pt x="2" y="17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10" y="20"/>
                  </a:lnTo>
                  <a:lnTo>
                    <a:pt x="39" y="23"/>
                  </a:lnTo>
                  <a:lnTo>
                    <a:pt x="159" y="28"/>
                  </a:lnTo>
                  <a:lnTo>
                    <a:pt x="363" y="31"/>
                  </a:lnTo>
                  <a:lnTo>
                    <a:pt x="647" y="35"/>
                  </a:lnTo>
                  <a:lnTo>
                    <a:pt x="647" y="35"/>
                  </a:lnTo>
                  <a:lnTo>
                    <a:pt x="681" y="35"/>
                  </a:lnTo>
                  <a:lnTo>
                    <a:pt x="681" y="35"/>
                  </a:lnTo>
                  <a:lnTo>
                    <a:pt x="1213" y="36"/>
                  </a:lnTo>
                  <a:lnTo>
                    <a:pt x="1213" y="36"/>
                  </a:lnTo>
                  <a:lnTo>
                    <a:pt x="1475" y="35"/>
                  </a:lnTo>
                  <a:lnTo>
                    <a:pt x="1475" y="35"/>
                  </a:lnTo>
                  <a:lnTo>
                    <a:pt x="1510" y="35"/>
                  </a:lnTo>
                  <a:lnTo>
                    <a:pt x="1510" y="35"/>
                  </a:lnTo>
                  <a:lnTo>
                    <a:pt x="2303" y="33"/>
                  </a:lnTo>
                  <a:lnTo>
                    <a:pt x="2303" y="33"/>
                  </a:lnTo>
                  <a:lnTo>
                    <a:pt x="2337" y="33"/>
                  </a:lnTo>
                  <a:lnTo>
                    <a:pt x="2337" y="33"/>
                  </a:lnTo>
                  <a:lnTo>
                    <a:pt x="3131" y="30"/>
                  </a:lnTo>
                  <a:lnTo>
                    <a:pt x="3131" y="30"/>
                  </a:lnTo>
                  <a:lnTo>
                    <a:pt x="3166" y="30"/>
                  </a:lnTo>
                  <a:lnTo>
                    <a:pt x="3166" y="30"/>
                  </a:lnTo>
                  <a:lnTo>
                    <a:pt x="3958" y="25"/>
                  </a:lnTo>
                  <a:lnTo>
                    <a:pt x="3958" y="25"/>
                  </a:lnTo>
                  <a:lnTo>
                    <a:pt x="3993" y="25"/>
                  </a:lnTo>
                  <a:lnTo>
                    <a:pt x="3993" y="25"/>
                  </a:lnTo>
                  <a:lnTo>
                    <a:pt x="4272" y="22"/>
                  </a:lnTo>
                  <a:lnTo>
                    <a:pt x="4349" y="20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49" y="17"/>
                  </a:lnTo>
                  <a:lnTo>
                    <a:pt x="4272" y="15"/>
                  </a:lnTo>
                  <a:lnTo>
                    <a:pt x="3993" y="12"/>
                  </a:lnTo>
                  <a:lnTo>
                    <a:pt x="3993" y="12"/>
                  </a:lnTo>
                  <a:lnTo>
                    <a:pt x="3958" y="12"/>
                  </a:lnTo>
                  <a:lnTo>
                    <a:pt x="3958" y="12"/>
                  </a:lnTo>
                  <a:lnTo>
                    <a:pt x="3166" y="7"/>
                  </a:lnTo>
                  <a:lnTo>
                    <a:pt x="3166" y="7"/>
                  </a:lnTo>
                  <a:lnTo>
                    <a:pt x="3131" y="5"/>
                  </a:lnTo>
                  <a:lnTo>
                    <a:pt x="3131" y="5"/>
                  </a:lnTo>
                  <a:lnTo>
                    <a:pt x="2337" y="4"/>
                  </a:lnTo>
                  <a:lnTo>
                    <a:pt x="2337" y="4"/>
                  </a:lnTo>
                  <a:lnTo>
                    <a:pt x="2303" y="4"/>
                  </a:lnTo>
                  <a:lnTo>
                    <a:pt x="2303" y="4"/>
                  </a:lnTo>
                  <a:lnTo>
                    <a:pt x="1510" y="0"/>
                  </a:lnTo>
                  <a:lnTo>
                    <a:pt x="1510" y="0"/>
                  </a:lnTo>
                  <a:lnTo>
                    <a:pt x="1475" y="0"/>
                  </a:lnTo>
                  <a:lnTo>
                    <a:pt x="1475" y="0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6" name="Rectangle 5"/>
          <p:cNvSpPr/>
          <p:nvPr/>
        </p:nvSpPr>
        <p:spPr>
          <a:xfrm>
            <a:off x="717892" y="3962665"/>
            <a:ext cx="2446644" cy="1757661"/>
          </a:xfrm>
          <a:prstGeom prst="rect">
            <a:avLst/>
          </a:prstGeom>
          <a:solidFill>
            <a:schemeClr val="bg1">
              <a:alpha val="75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0" name="Rectangle 49"/>
          <p:cNvSpPr/>
          <p:nvPr/>
        </p:nvSpPr>
        <p:spPr>
          <a:xfrm>
            <a:off x="3538951" y="3063261"/>
            <a:ext cx="2446644" cy="1757661"/>
          </a:xfrm>
          <a:prstGeom prst="rect">
            <a:avLst/>
          </a:prstGeom>
          <a:solidFill>
            <a:schemeClr val="bg1">
              <a:alpha val="75000"/>
            </a:schemeClr>
          </a:solidFill>
          <a:ln w="444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1" name="Rectangle 50"/>
          <p:cNvSpPr/>
          <p:nvPr/>
        </p:nvSpPr>
        <p:spPr>
          <a:xfrm>
            <a:off x="6395195" y="1907929"/>
            <a:ext cx="2446644" cy="1757661"/>
          </a:xfrm>
          <a:prstGeom prst="rect">
            <a:avLst/>
          </a:prstGeom>
          <a:solidFill>
            <a:schemeClr val="bg1">
              <a:alpha val="75000"/>
            </a:schemeClr>
          </a:solidFill>
          <a:ln w="571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مخطط انسيابي: محطة طرفية 1">
            <a:extLst>
              <a:ext uri="{FF2B5EF4-FFF2-40B4-BE49-F238E27FC236}">
                <a16:creationId xmlns:a16="http://schemas.microsoft.com/office/drawing/2014/main" id="{B2BD8998-F860-0ED4-2CFA-C158A75C3034}"/>
              </a:ext>
            </a:extLst>
          </p:cNvPr>
          <p:cNvSpPr/>
          <p:nvPr/>
        </p:nvSpPr>
        <p:spPr>
          <a:xfrm>
            <a:off x="605567" y="237989"/>
            <a:ext cx="7380513" cy="793178"/>
          </a:xfrm>
          <a:prstGeom prst="flowChartTerminator">
            <a:avLst/>
          </a:prstGeom>
          <a:solidFill>
            <a:srgbClr val="C8E0E6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3200" dirty="0">
                <a:latin typeface="AGA Arabesque" panose="05010101010101010101" pitchFamily="2" charset="2"/>
                <a:cs typeface="DecoType Thuluth" panose="02010000000000000000" pitchFamily="2" charset="-78"/>
              </a:rPr>
              <a:t>حلمك ليس له تاريخ انتهاء، خذ نفساً عميقاً ثم واصل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19086DB-3980-5404-5C82-E49CD3C3D9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8951" y="120130"/>
            <a:ext cx="3240447" cy="5033493"/>
          </a:xfrm>
          <a:prstGeom prst="rect">
            <a:avLst/>
          </a:prstGeom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1B7AE0EE-1D5C-1772-EA29-C7F03FCFC4D2}"/>
              </a:ext>
            </a:extLst>
          </p:cNvPr>
          <p:cNvSpPr/>
          <p:nvPr/>
        </p:nvSpPr>
        <p:spPr>
          <a:xfrm rot="20802854">
            <a:off x="8992888" y="846845"/>
            <a:ext cx="2084447" cy="3587279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السؤال الأول:</a:t>
            </a:r>
          </a:p>
          <a:p>
            <a:pPr algn="ctr"/>
            <a:r>
              <a:rPr lang="ar-SA" dirty="0"/>
              <a:t>يكتب المعلم السؤال</a:t>
            </a:r>
          </a:p>
          <a:p>
            <a:pPr algn="ctr"/>
            <a:r>
              <a:rPr lang="ar-SA" dirty="0"/>
              <a:t>هنا</a:t>
            </a:r>
          </a:p>
        </p:txBody>
      </p:sp>
      <p:sp>
        <p:nvSpPr>
          <p:cNvPr id="5" name="مستطيل 4">
            <a:hlinkClick r:id="rId3" action="ppaction://hlinksldjump"/>
            <a:extLst>
              <a:ext uri="{FF2B5EF4-FFF2-40B4-BE49-F238E27FC236}">
                <a16:creationId xmlns:a16="http://schemas.microsoft.com/office/drawing/2014/main" id="{A96D7AA2-7A3E-4225-57C1-13E843100AB8}"/>
              </a:ext>
            </a:extLst>
          </p:cNvPr>
          <p:cNvSpPr/>
          <p:nvPr/>
        </p:nvSpPr>
        <p:spPr>
          <a:xfrm>
            <a:off x="6434950" y="1932950"/>
            <a:ext cx="2367134" cy="1713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tx2"/>
                </a:solidFill>
              </a:rPr>
              <a:t>يكتب المعلم</a:t>
            </a:r>
          </a:p>
          <a:p>
            <a:pPr algn="ctr"/>
            <a:r>
              <a:rPr lang="ar-SA" sz="2000" dirty="0">
                <a:solidFill>
                  <a:schemeClr val="tx2"/>
                </a:solidFill>
              </a:rPr>
              <a:t>إجابة صحيحة</a:t>
            </a:r>
          </a:p>
        </p:txBody>
      </p:sp>
      <p:sp>
        <p:nvSpPr>
          <p:cNvPr id="7" name="مستطيل 6">
            <a:hlinkClick r:id="rId4" action="ppaction://hlinksldjump"/>
            <a:extLst>
              <a:ext uri="{FF2B5EF4-FFF2-40B4-BE49-F238E27FC236}">
                <a16:creationId xmlns:a16="http://schemas.microsoft.com/office/drawing/2014/main" id="{F52E95E1-14BF-7AE5-8FB5-C29D4AE16D7E}"/>
              </a:ext>
            </a:extLst>
          </p:cNvPr>
          <p:cNvSpPr/>
          <p:nvPr/>
        </p:nvSpPr>
        <p:spPr>
          <a:xfrm>
            <a:off x="3578706" y="3085547"/>
            <a:ext cx="2367134" cy="1713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tx2"/>
                </a:solidFill>
              </a:rPr>
              <a:t>يكتب المعلم</a:t>
            </a:r>
          </a:p>
          <a:p>
            <a:pPr algn="ctr"/>
            <a:r>
              <a:rPr lang="ar-SA" sz="2000" dirty="0">
                <a:solidFill>
                  <a:schemeClr val="tx2"/>
                </a:solidFill>
              </a:rPr>
              <a:t>إجابة خاطئة</a:t>
            </a:r>
          </a:p>
        </p:txBody>
      </p:sp>
      <p:sp>
        <p:nvSpPr>
          <p:cNvPr id="8" name="مستطيل 7">
            <a:hlinkClick r:id="rId4" action="ppaction://hlinksldjump"/>
            <a:extLst>
              <a:ext uri="{FF2B5EF4-FFF2-40B4-BE49-F238E27FC236}">
                <a16:creationId xmlns:a16="http://schemas.microsoft.com/office/drawing/2014/main" id="{38A55055-1F03-A270-2996-A4BB2A9CA587}"/>
              </a:ext>
            </a:extLst>
          </p:cNvPr>
          <p:cNvSpPr/>
          <p:nvPr/>
        </p:nvSpPr>
        <p:spPr>
          <a:xfrm>
            <a:off x="774862" y="3984951"/>
            <a:ext cx="2367134" cy="1713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tx2"/>
                </a:solidFill>
              </a:rPr>
              <a:t>يكتب المعلم</a:t>
            </a:r>
          </a:p>
          <a:p>
            <a:pPr algn="ctr"/>
            <a:r>
              <a:rPr lang="ar-SA" sz="2000" dirty="0">
                <a:solidFill>
                  <a:schemeClr val="tx2"/>
                </a:solidFill>
              </a:rPr>
              <a:t>إجابة خاطئة</a:t>
            </a:r>
          </a:p>
        </p:txBody>
      </p:sp>
    </p:spTree>
    <p:extLst>
      <p:ext uri="{BB962C8B-B14F-4D97-AF65-F5344CB8AC3E}">
        <p14:creationId xmlns:p14="http://schemas.microsoft.com/office/powerpoint/2010/main" val="39494050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55A3FA-9C20-1041-A6D8-6BA71C367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48">
            <a:extLst>
              <a:ext uri="{FF2B5EF4-FFF2-40B4-BE49-F238E27FC236}">
                <a16:creationId xmlns:a16="http://schemas.microsoft.com/office/drawing/2014/main" id="{39C108FD-CEC8-84F0-838A-9868A3C82461}"/>
              </a:ext>
            </a:extLst>
          </p:cNvPr>
          <p:cNvGrpSpPr/>
          <p:nvPr/>
        </p:nvGrpSpPr>
        <p:grpSpPr>
          <a:xfrm>
            <a:off x="0" y="2038919"/>
            <a:ext cx="8240486" cy="4698951"/>
            <a:chOff x="16199" y="1812581"/>
            <a:chExt cx="9635246" cy="4698951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8D41386A-4D97-4ACD-28B8-E4106670331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5972" y="1812581"/>
              <a:ext cx="127936" cy="4698951"/>
            </a:xfrm>
            <a:custGeom>
              <a:avLst/>
              <a:gdLst>
                <a:gd name="T0" fmla="*/ 8 w 64"/>
                <a:gd name="T1" fmla="*/ 3847 h 4187"/>
                <a:gd name="T2" fmla="*/ 8 w 64"/>
                <a:gd name="T3" fmla="*/ 3847 h 4187"/>
                <a:gd name="T4" fmla="*/ 13 w 64"/>
                <a:gd name="T5" fmla="*/ 3997 h 4187"/>
                <a:gd name="T6" fmla="*/ 18 w 64"/>
                <a:gd name="T7" fmla="*/ 4103 h 4187"/>
                <a:gd name="T8" fmla="*/ 21 w 64"/>
                <a:gd name="T9" fmla="*/ 4139 h 4187"/>
                <a:gd name="T10" fmla="*/ 24 w 64"/>
                <a:gd name="T11" fmla="*/ 4166 h 4187"/>
                <a:gd name="T12" fmla="*/ 28 w 64"/>
                <a:gd name="T13" fmla="*/ 4182 h 4187"/>
                <a:gd name="T14" fmla="*/ 29 w 64"/>
                <a:gd name="T15" fmla="*/ 4185 h 4187"/>
                <a:gd name="T16" fmla="*/ 31 w 64"/>
                <a:gd name="T17" fmla="*/ 4187 h 4187"/>
                <a:gd name="T18" fmla="*/ 31 w 64"/>
                <a:gd name="T19" fmla="*/ 4187 h 4187"/>
                <a:gd name="T20" fmla="*/ 33 w 64"/>
                <a:gd name="T21" fmla="*/ 4185 h 4187"/>
                <a:gd name="T22" fmla="*/ 34 w 64"/>
                <a:gd name="T23" fmla="*/ 4182 h 4187"/>
                <a:gd name="T24" fmla="*/ 39 w 64"/>
                <a:gd name="T25" fmla="*/ 4166 h 4187"/>
                <a:gd name="T26" fmla="*/ 42 w 64"/>
                <a:gd name="T27" fmla="*/ 4139 h 4187"/>
                <a:gd name="T28" fmla="*/ 44 w 64"/>
                <a:gd name="T29" fmla="*/ 4103 h 4187"/>
                <a:gd name="T30" fmla="*/ 51 w 64"/>
                <a:gd name="T31" fmla="*/ 3998 h 4187"/>
                <a:gd name="T32" fmla="*/ 56 w 64"/>
                <a:gd name="T33" fmla="*/ 3849 h 4187"/>
                <a:gd name="T34" fmla="*/ 56 w 64"/>
                <a:gd name="T35" fmla="*/ 3849 h 4187"/>
                <a:gd name="T36" fmla="*/ 8 w 64"/>
                <a:gd name="T37" fmla="*/ 3847 h 4187"/>
                <a:gd name="T38" fmla="*/ 31 w 64"/>
                <a:gd name="T39" fmla="*/ 0 h 4187"/>
                <a:gd name="T40" fmla="*/ 31 w 64"/>
                <a:gd name="T41" fmla="*/ 0 h 4187"/>
                <a:gd name="T42" fmla="*/ 29 w 64"/>
                <a:gd name="T43" fmla="*/ 7 h 4187"/>
                <a:gd name="T44" fmla="*/ 28 w 64"/>
                <a:gd name="T45" fmla="*/ 26 h 4187"/>
                <a:gd name="T46" fmla="*/ 24 w 64"/>
                <a:gd name="T47" fmla="*/ 98 h 4187"/>
                <a:gd name="T48" fmla="*/ 19 w 64"/>
                <a:gd name="T49" fmla="*/ 363 h 4187"/>
                <a:gd name="T50" fmla="*/ 13 w 64"/>
                <a:gd name="T51" fmla="*/ 752 h 4187"/>
                <a:gd name="T52" fmla="*/ 10 w 64"/>
                <a:gd name="T53" fmla="*/ 1220 h 4187"/>
                <a:gd name="T54" fmla="*/ 1 w 64"/>
                <a:gd name="T55" fmla="*/ 2224 h 4187"/>
                <a:gd name="T56" fmla="*/ 0 w 64"/>
                <a:gd name="T57" fmla="*/ 3027 h 4187"/>
                <a:gd name="T58" fmla="*/ 0 w 64"/>
                <a:gd name="T59" fmla="*/ 3027 h 4187"/>
                <a:gd name="T60" fmla="*/ 0 w 64"/>
                <a:gd name="T61" fmla="*/ 3263 h 4187"/>
                <a:gd name="T62" fmla="*/ 1 w 64"/>
                <a:gd name="T63" fmla="*/ 3471 h 4187"/>
                <a:gd name="T64" fmla="*/ 3 w 64"/>
                <a:gd name="T65" fmla="*/ 3654 h 4187"/>
                <a:gd name="T66" fmla="*/ 6 w 64"/>
                <a:gd name="T67" fmla="*/ 3808 h 4187"/>
                <a:gd name="T68" fmla="*/ 6 w 64"/>
                <a:gd name="T69" fmla="*/ 3808 h 4187"/>
                <a:gd name="T70" fmla="*/ 57 w 64"/>
                <a:gd name="T71" fmla="*/ 3806 h 4187"/>
                <a:gd name="T72" fmla="*/ 57 w 64"/>
                <a:gd name="T73" fmla="*/ 3806 h 4187"/>
                <a:gd name="T74" fmla="*/ 59 w 64"/>
                <a:gd name="T75" fmla="*/ 3652 h 4187"/>
                <a:gd name="T76" fmla="*/ 62 w 64"/>
                <a:gd name="T77" fmla="*/ 3470 h 4187"/>
                <a:gd name="T78" fmla="*/ 62 w 64"/>
                <a:gd name="T79" fmla="*/ 3261 h 4187"/>
                <a:gd name="T80" fmla="*/ 64 w 64"/>
                <a:gd name="T81" fmla="*/ 3027 h 4187"/>
                <a:gd name="T82" fmla="*/ 64 w 64"/>
                <a:gd name="T83" fmla="*/ 3027 h 4187"/>
                <a:gd name="T84" fmla="*/ 60 w 64"/>
                <a:gd name="T85" fmla="*/ 2224 h 4187"/>
                <a:gd name="T86" fmla="*/ 54 w 64"/>
                <a:gd name="T87" fmla="*/ 1220 h 4187"/>
                <a:gd name="T88" fmla="*/ 49 w 64"/>
                <a:gd name="T89" fmla="*/ 752 h 4187"/>
                <a:gd name="T90" fmla="*/ 44 w 64"/>
                <a:gd name="T91" fmla="*/ 363 h 4187"/>
                <a:gd name="T92" fmla="*/ 38 w 64"/>
                <a:gd name="T93" fmla="*/ 98 h 4187"/>
                <a:gd name="T94" fmla="*/ 34 w 64"/>
                <a:gd name="T95" fmla="*/ 26 h 4187"/>
                <a:gd name="T96" fmla="*/ 33 w 64"/>
                <a:gd name="T97" fmla="*/ 7 h 4187"/>
                <a:gd name="T98" fmla="*/ 31 w 64"/>
                <a:gd name="T99" fmla="*/ 0 h 4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64" h="4187">
                  <a:moveTo>
                    <a:pt x="8" y="3847"/>
                  </a:moveTo>
                  <a:lnTo>
                    <a:pt x="8" y="3847"/>
                  </a:lnTo>
                  <a:lnTo>
                    <a:pt x="13" y="3997"/>
                  </a:lnTo>
                  <a:lnTo>
                    <a:pt x="18" y="4103"/>
                  </a:lnTo>
                  <a:lnTo>
                    <a:pt x="21" y="4139"/>
                  </a:lnTo>
                  <a:lnTo>
                    <a:pt x="24" y="4166"/>
                  </a:lnTo>
                  <a:lnTo>
                    <a:pt x="28" y="4182"/>
                  </a:lnTo>
                  <a:lnTo>
                    <a:pt x="29" y="4185"/>
                  </a:lnTo>
                  <a:lnTo>
                    <a:pt x="31" y="4187"/>
                  </a:lnTo>
                  <a:lnTo>
                    <a:pt x="31" y="4187"/>
                  </a:lnTo>
                  <a:lnTo>
                    <a:pt x="33" y="4185"/>
                  </a:lnTo>
                  <a:lnTo>
                    <a:pt x="34" y="4182"/>
                  </a:lnTo>
                  <a:lnTo>
                    <a:pt x="39" y="4166"/>
                  </a:lnTo>
                  <a:lnTo>
                    <a:pt x="42" y="4139"/>
                  </a:lnTo>
                  <a:lnTo>
                    <a:pt x="44" y="4103"/>
                  </a:lnTo>
                  <a:lnTo>
                    <a:pt x="51" y="3998"/>
                  </a:lnTo>
                  <a:lnTo>
                    <a:pt x="56" y="3849"/>
                  </a:lnTo>
                  <a:lnTo>
                    <a:pt x="56" y="3849"/>
                  </a:lnTo>
                  <a:lnTo>
                    <a:pt x="8" y="3847"/>
                  </a:lnTo>
                  <a:close/>
                  <a:moveTo>
                    <a:pt x="31" y="0"/>
                  </a:moveTo>
                  <a:lnTo>
                    <a:pt x="31" y="0"/>
                  </a:lnTo>
                  <a:lnTo>
                    <a:pt x="29" y="7"/>
                  </a:lnTo>
                  <a:lnTo>
                    <a:pt x="28" y="26"/>
                  </a:lnTo>
                  <a:lnTo>
                    <a:pt x="24" y="98"/>
                  </a:lnTo>
                  <a:lnTo>
                    <a:pt x="19" y="363"/>
                  </a:lnTo>
                  <a:lnTo>
                    <a:pt x="13" y="752"/>
                  </a:lnTo>
                  <a:lnTo>
                    <a:pt x="10" y="1220"/>
                  </a:lnTo>
                  <a:lnTo>
                    <a:pt x="1" y="2224"/>
                  </a:lnTo>
                  <a:lnTo>
                    <a:pt x="0" y="3027"/>
                  </a:lnTo>
                  <a:lnTo>
                    <a:pt x="0" y="3027"/>
                  </a:lnTo>
                  <a:lnTo>
                    <a:pt x="0" y="3263"/>
                  </a:lnTo>
                  <a:lnTo>
                    <a:pt x="1" y="3471"/>
                  </a:lnTo>
                  <a:lnTo>
                    <a:pt x="3" y="3654"/>
                  </a:lnTo>
                  <a:lnTo>
                    <a:pt x="6" y="3808"/>
                  </a:lnTo>
                  <a:lnTo>
                    <a:pt x="6" y="3808"/>
                  </a:lnTo>
                  <a:lnTo>
                    <a:pt x="57" y="3806"/>
                  </a:lnTo>
                  <a:lnTo>
                    <a:pt x="57" y="3806"/>
                  </a:lnTo>
                  <a:lnTo>
                    <a:pt x="59" y="3652"/>
                  </a:lnTo>
                  <a:lnTo>
                    <a:pt x="62" y="3470"/>
                  </a:lnTo>
                  <a:lnTo>
                    <a:pt x="62" y="3261"/>
                  </a:lnTo>
                  <a:lnTo>
                    <a:pt x="64" y="3027"/>
                  </a:lnTo>
                  <a:lnTo>
                    <a:pt x="64" y="3027"/>
                  </a:lnTo>
                  <a:lnTo>
                    <a:pt x="60" y="2224"/>
                  </a:lnTo>
                  <a:lnTo>
                    <a:pt x="54" y="1220"/>
                  </a:lnTo>
                  <a:lnTo>
                    <a:pt x="49" y="752"/>
                  </a:lnTo>
                  <a:lnTo>
                    <a:pt x="44" y="363"/>
                  </a:lnTo>
                  <a:lnTo>
                    <a:pt x="38" y="98"/>
                  </a:lnTo>
                  <a:lnTo>
                    <a:pt x="34" y="26"/>
                  </a:lnTo>
                  <a:lnTo>
                    <a:pt x="33" y="7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" name="Freeform 10">
              <a:extLst>
                <a:ext uri="{FF2B5EF4-FFF2-40B4-BE49-F238E27FC236}">
                  <a16:creationId xmlns:a16="http://schemas.microsoft.com/office/drawing/2014/main" id="{4E953133-A4CE-70C5-EAF8-63FD90EFCF9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199" y="6071602"/>
              <a:ext cx="9635246" cy="71825"/>
            </a:xfrm>
            <a:custGeom>
              <a:avLst/>
              <a:gdLst>
                <a:gd name="T0" fmla="*/ 4406 w 4820"/>
                <a:gd name="T1" fmla="*/ 19 h 64"/>
                <a:gd name="T2" fmla="*/ 4403 w 4820"/>
                <a:gd name="T3" fmla="*/ 44 h 64"/>
                <a:gd name="T4" fmla="*/ 4790 w 4820"/>
                <a:gd name="T5" fmla="*/ 36 h 64"/>
                <a:gd name="T6" fmla="*/ 4820 w 4820"/>
                <a:gd name="T7" fmla="*/ 33 h 64"/>
                <a:gd name="T8" fmla="*/ 4820 w 4820"/>
                <a:gd name="T9" fmla="*/ 33 h 64"/>
                <a:gd name="T10" fmla="*/ 4812 w 4820"/>
                <a:gd name="T11" fmla="*/ 31 h 64"/>
                <a:gd name="T12" fmla="*/ 4708 w 4820"/>
                <a:gd name="T13" fmla="*/ 26 h 64"/>
                <a:gd name="T14" fmla="*/ 1336 w 4820"/>
                <a:gd name="T15" fmla="*/ 0 h 64"/>
                <a:gd name="T16" fmla="*/ 999 w 4820"/>
                <a:gd name="T17" fmla="*/ 1 h 64"/>
                <a:gd name="T18" fmla="*/ 476 w 4820"/>
                <a:gd name="T19" fmla="*/ 6 h 64"/>
                <a:gd name="T20" fmla="*/ 287 w 4820"/>
                <a:gd name="T21" fmla="*/ 11 h 64"/>
                <a:gd name="T22" fmla="*/ 236 w 4820"/>
                <a:gd name="T23" fmla="*/ 13 h 64"/>
                <a:gd name="T24" fmla="*/ 59 w 4820"/>
                <a:gd name="T25" fmla="*/ 21 h 64"/>
                <a:gd name="T26" fmla="*/ 3 w 4820"/>
                <a:gd name="T27" fmla="*/ 29 h 64"/>
                <a:gd name="T28" fmla="*/ 0 w 4820"/>
                <a:gd name="T29" fmla="*/ 33 h 64"/>
                <a:gd name="T30" fmla="*/ 2 w 4820"/>
                <a:gd name="T31" fmla="*/ 34 h 64"/>
                <a:gd name="T32" fmla="*/ 15 w 4820"/>
                <a:gd name="T33" fmla="*/ 38 h 64"/>
                <a:gd name="T34" fmla="*/ 133 w 4820"/>
                <a:gd name="T35" fmla="*/ 47 h 64"/>
                <a:gd name="T36" fmla="*/ 238 w 4820"/>
                <a:gd name="T37" fmla="*/ 52 h 64"/>
                <a:gd name="T38" fmla="*/ 286 w 4820"/>
                <a:gd name="T39" fmla="*/ 54 h 64"/>
                <a:gd name="T40" fmla="*/ 712 w 4820"/>
                <a:gd name="T41" fmla="*/ 62 h 64"/>
                <a:gd name="T42" fmla="*/ 1336 w 4820"/>
                <a:gd name="T43" fmla="*/ 64 h 64"/>
                <a:gd name="T44" fmla="*/ 1991 w 4820"/>
                <a:gd name="T45" fmla="*/ 62 h 64"/>
                <a:gd name="T46" fmla="*/ 3691 w 4820"/>
                <a:gd name="T47" fmla="*/ 52 h 64"/>
                <a:gd name="T48" fmla="*/ 4400 w 4820"/>
                <a:gd name="T49" fmla="*/ 44 h 64"/>
                <a:gd name="T50" fmla="*/ 4397 w 4820"/>
                <a:gd name="T51" fmla="*/ 19 h 64"/>
                <a:gd name="T52" fmla="*/ 4022 w 4820"/>
                <a:gd name="T53" fmla="*/ 15 h 64"/>
                <a:gd name="T54" fmla="*/ 3578 w 4820"/>
                <a:gd name="T55" fmla="*/ 11 h 64"/>
                <a:gd name="T56" fmla="*/ 3574 w 4820"/>
                <a:gd name="T57" fmla="*/ 38 h 64"/>
                <a:gd name="T58" fmla="*/ 3573 w 4820"/>
                <a:gd name="T59" fmla="*/ 41 h 64"/>
                <a:gd name="T60" fmla="*/ 3573 w 4820"/>
                <a:gd name="T61" fmla="*/ 38 h 64"/>
                <a:gd name="T62" fmla="*/ 3568 w 4820"/>
                <a:gd name="T63" fmla="*/ 11 h 64"/>
                <a:gd name="T64" fmla="*/ 2751 w 4820"/>
                <a:gd name="T65" fmla="*/ 5 h 64"/>
                <a:gd name="T66" fmla="*/ 2747 w 4820"/>
                <a:gd name="T67" fmla="*/ 31 h 64"/>
                <a:gd name="T68" fmla="*/ 2746 w 4820"/>
                <a:gd name="T69" fmla="*/ 41 h 64"/>
                <a:gd name="T70" fmla="*/ 2746 w 4820"/>
                <a:gd name="T71" fmla="*/ 41 h 64"/>
                <a:gd name="T72" fmla="*/ 2742 w 4820"/>
                <a:gd name="T73" fmla="*/ 31 h 64"/>
                <a:gd name="T74" fmla="*/ 2741 w 4820"/>
                <a:gd name="T75" fmla="*/ 5 h 64"/>
                <a:gd name="T76" fmla="*/ 1923 w 4820"/>
                <a:gd name="T77" fmla="*/ 1 h 64"/>
                <a:gd name="T78" fmla="*/ 1918 w 4820"/>
                <a:gd name="T79" fmla="*/ 38 h 64"/>
                <a:gd name="T80" fmla="*/ 1917 w 4820"/>
                <a:gd name="T81" fmla="*/ 41 h 64"/>
                <a:gd name="T82" fmla="*/ 1915 w 4820"/>
                <a:gd name="T83" fmla="*/ 38 h 64"/>
                <a:gd name="T84" fmla="*/ 1912 w 4820"/>
                <a:gd name="T85" fmla="*/ 1 h 64"/>
                <a:gd name="T86" fmla="*/ 1336 w 4820"/>
                <a:gd name="T87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0" h="64">
                  <a:moveTo>
                    <a:pt x="4406" y="19"/>
                  </a:moveTo>
                  <a:lnTo>
                    <a:pt x="4406" y="19"/>
                  </a:lnTo>
                  <a:lnTo>
                    <a:pt x="4403" y="44"/>
                  </a:lnTo>
                  <a:lnTo>
                    <a:pt x="4403" y="44"/>
                  </a:lnTo>
                  <a:lnTo>
                    <a:pt x="4707" y="39"/>
                  </a:lnTo>
                  <a:lnTo>
                    <a:pt x="4790" y="36"/>
                  </a:lnTo>
                  <a:lnTo>
                    <a:pt x="4812" y="34"/>
                  </a:lnTo>
                  <a:lnTo>
                    <a:pt x="4820" y="33"/>
                  </a:lnTo>
                  <a:lnTo>
                    <a:pt x="4820" y="33"/>
                  </a:lnTo>
                  <a:lnTo>
                    <a:pt x="4820" y="33"/>
                  </a:lnTo>
                  <a:lnTo>
                    <a:pt x="4820" y="33"/>
                  </a:lnTo>
                  <a:lnTo>
                    <a:pt x="4812" y="31"/>
                  </a:lnTo>
                  <a:lnTo>
                    <a:pt x="4790" y="29"/>
                  </a:lnTo>
                  <a:lnTo>
                    <a:pt x="4708" y="26"/>
                  </a:lnTo>
                  <a:lnTo>
                    <a:pt x="4406" y="19"/>
                  </a:lnTo>
                  <a:close/>
                  <a:moveTo>
                    <a:pt x="1336" y="0"/>
                  </a:moveTo>
                  <a:lnTo>
                    <a:pt x="1336" y="0"/>
                  </a:lnTo>
                  <a:lnTo>
                    <a:pt x="999" y="1"/>
                  </a:lnTo>
                  <a:lnTo>
                    <a:pt x="714" y="3"/>
                  </a:lnTo>
                  <a:lnTo>
                    <a:pt x="476" y="6"/>
                  </a:lnTo>
                  <a:lnTo>
                    <a:pt x="287" y="11"/>
                  </a:lnTo>
                  <a:lnTo>
                    <a:pt x="287" y="11"/>
                  </a:lnTo>
                  <a:lnTo>
                    <a:pt x="236" y="13"/>
                  </a:lnTo>
                  <a:lnTo>
                    <a:pt x="236" y="13"/>
                  </a:lnTo>
                  <a:lnTo>
                    <a:pt x="133" y="16"/>
                  </a:lnTo>
                  <a:lnTo>
                    <a:pt x="59" y="21"/>
                  </a:lnTo>
                  <a:lnTo>
                    <a:pt x="15" y="28"/>
                  </a:lnTo>
                  <a:lnTo>
                    <a:pt x="3" y="29"/>
                  </a:lnTo>
                  <a:lnTo>
                    <a:pt x="2" y="31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2" y="34"/>
                  </a:lnTo>
                  <a:lnTo>
                    <a:pt x="3" y="36"/>
                  </a:lnTo>
                  <a:lnTo>
                    <a:pt x="15" y="38"/>
                  </a:lnTo>
                  <a:lnTo>
                    <a:pt x="59" y="42"/>
                  </a:lnTo>
                  <a:lnTo>
                    <a:pt x="133" y="47"/>
                  </a:lnTo>
                  <a:lnTo>
                    <a:pt x="238" y="52"/>
                  </a:lnTo>
                  <a:lnTo>
                    <a:pt x="238" y="52"/>
                  </a:lnTo>
                  <a:lnTo>
                    <a:pt x="286" y="54"/>
                  </a:lnTo>
                  <a:lnTo>
                    <a:pt x="286" y="54"/>
                  </a:lnTo>
                  <a:lnTo>
                    <a:pt x="474" y="59"/>
                  </a:lnTo>
                  <a:lnTo>
                    <a:pt x="712" y="62"/>
                  </a:lnTo>
                  <a:lnTo>
                    <a:pt x="999" y="64"/>
                  </a:lnTo>
                  <a:lnTo>
                    <a:pt x="1336" y="64"/>
                  </a:lnTo>
                  <a:lnTo>
                    <a:pt x="1336" y="64"/>
                  </a:lnTo>
                  <a:lnTo>
                    <a:pt x="1991" y="62"/>
                  </a:lnTo>
                  <a:lnTo>
                    <a:pt x="2833" y="59"/>
                  </a:lnTo>
                  <a:lnTo>
                    <a:pt x="3691" y="52"/>
                  </a:lnTo>
                  <a:lnTo>
                    <a:pt x="4075" y="49"/>
                  </a:lnTo>
                  <a:lnTo>
                    <a:pt x="4400" y="44"/>
                  </a:lnTo>
                  <a:lnTo>
                    <a:pt x="4400" y="44"/>
                  </a:lnTo>
                  <a:lnTo>
                    <a:pt x="4397" y="19"/>
                  </a:lnTo>
                  <a:lnTo>
                    <a:pt x="4397" y="19"/>
                  </a:lnTo>
                  <a:lnTo>
                    <a:pt x="4022" y="15"/>
                  </a:lnTo>
                  <a:lnTo>
                    <a:pt x="3578" y="11"/>
                  </a:lnTo>
                  <a:lnTo>
                    <a:pt x="3578" y="11"/>
                  </a:lnTo>
                  <a:lnTo>
                    <a:pt x="3576" y="33"/>
                  </a:lnTo>
                  <a:lnTo>
                    <a:pt x="3574" y="38"/>
                  </a:lnTo>
                  <a:lnTo>
                    <a:pt x="3573" y="41"/>
                  </a:lnTo>
                  <a:lnTo>
                    <a:pt x="3573" y="41"/>
                  </a:lnTo>
                  <a:lnTo>
                    <a:pt x="3573" y="41"/>
                  </a:lnTo>
                  <a:lnTo>
                    <a:pt x="3573" y="38"/>
                  </a:lnTo>
                  <a:lnTo>
                    <a:pt x="3571" y="33"/>
                  </a:lnTo>
                  <a:lnTo>
                    <a:pt x="3568" y="11"/>
                  </a:lnTo>
                  <a:lnTo>
                    <a:pt x="3568" y="11"/>
                  </a:lnTo>
                  <a:lnTo>
                    <a:pt x="2751" y="5"/>
                  </a:lnTo>
                  <a:lnTo>
                    <a:pt x="2751" y="5"/>
                  </a:lnTo>
                  <a:lnTo>
                    <a:pt x="2747" y="31"/>
                  </a:lnTo>
                  <a:lnTo>
                    <a:pt x="2747" y="38"/>
                  </a:lnTo>
                  <a:lnTo>
                    <a:pt x="2746" y="41"/>
                  </a:lnTo>
                  <a:lnTo>
                    <a:pt x="2746" y="41"/>
                  </a:lnTo>
                  <a:lnTo>
                    <a:pt x="2746" y="41"/>
                  </a:lnTo>
                  <a:lnTo>
                    <a:pt x="2744" y="38"/>
                  </a:lnTo>
                  <a:lnTo>
                    <a:pt x="2742" y="31"/>
                  </a:lnTo>
                  <a:lnTo>
                    <a:pt x="2741" y="5"/>
                  </a:lnTo>
                  <a:lnTo>
                    <a:pt x="2741" y="5"/>
                  </a:lnTo>
                  <a:lnTo>
                    <a:pt x="1923" y="1"/>
                  </a:lnTo>
                  <a:lnTo>
                    <a:pt x="1923" y="1"/>
                  </a:lnTo>
                  <a:lnTo>
                    <a:pt x="1920" y="31"/>
                  </a:lnTo>
                  <a:lnTo>
                    <a:pt x="1918" y="38"/>
                  </a:lnTo>
                  <a:lnTo>
                    <a:pt x="1917" y="41"/>
                  </a:lnTo>
                  <a:lnTo>
                    <a:pt x="1917" y="41"/>
                  </a:lnTo>
                  <a:lnTo>
                    <a:pt x="1917" y="41"/>
                  </a:lnTo>
                  <a:lnTo>
                    <a:pt x="1915" y="38"/>
                  </a:lnTo>
                  <a:lnTo>
                    <a:pt x="1915" y="31"/>
                  </a:lnTo>
                  <a:lnTo>
                    <a:pt x="1912" y="1"/>
                  </a:lnTo>
                  <a:lnTo>
                    <a:pt x="1912" y="1"/>
                  </a:lnTo>
                  <a:lnTo>
                    <a:pt x="1336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D4DD5FE1-47BC-82A8-9040-4E93ECB2A5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65781" y="2189664"/>
              <a:ext cx="8745686" cy="41524"/>
            </a:xfrm>
            <a:custGeom>
              <a:avLst/>
              <a:gdLst>
                <a:gd name="T0" fmla="*/ 3981 w 4375"/>
                <a:gd name="T1" fmla="*/ 12 h 37"/>
                <a:gd name="T2" fmla="*/ 3981 w 4375"/>
                <a:gd name="T3" fmla="*/ 25 h 37"/>
                <a:gd name="T4" fmla="*/ 4347 w 4375"/>
                <a:gd name="T5" fmla="*/ 20 h 37"/>
                <a:gd name="T6" fmla="*/ 4375 w 4375"/>
                <a:gd name="T7" fmla="*/ 19 h 37"/>
                <a:gd name="T8" fmla="*/ 4375 w 4375"/>
                <a:gd name="T9" fmla="*/ 19 h 37"/>
                <a:gd name="T10" fmla="*/ 4269 w 4375"/>
                <a:gd name="T11" fmla="*/ 15 h 37"/>
                <a:gd name="T12" fmla="*/ 3154 w 4375"/>
                <a:gd name="T13" fmla="*/ 7 h 37"/>
                <a:gd name="T14" fmla="*/ 3154 w 4375"/>
                <a:gd name="T15" fmla="*/ 30 h 37"/>
                <a:gd name="T16" fmla="*/ 3970 w 4375"/>
                <a:gd name="T17" fmla="*/ 25 h 37"/>
                <a:gd name="T18" fmla="*/ 3970 w 4375"/>
                <a:gd name="T19" fmla="*/ 12 h 37"/>
                <a:gd name="T20" fmla="*/ 3154 w 4375"/>
                <a:gd name="T21" fmla="*/ 7 h 37"/>
                <a:gd name="T22" fmla="*/ 2326 w 4375"/>
                <a:gd name="T23" fmla="*/ 4 h 37"/>
                <a:gd name="T24" fmla="*/ 2326 w 4375"/>
                <a:gd name="T25" fmla="*/ 33 h 37"/>
                <a:gd name="T26" fmla="*/ 3143 w 4375"/>
                <a:gd name="T27" fmla="*/ 30 h 37"/>
                <a:gd name="T28" fmla="*/ 3143 w 4375"/>
                <a:gd name="T29" fmla="*/ 7 h 37"/>
                <a:gd name="T30" fmla="*/ 658 w 4375"/>
                <a:gd name="T31" fmla="*/ 2 h 37"/>
                <a:gd name="T32" fmla="*/ 368 w 4375"/>
                <a:gd name="T33" fmla="*/ 5 h 37"/>
                <a:gd name="T34" fmla="*/ 39 w 4375"/>
                <a:gd name="T35" fmla="*/ 14 h 37"/>
                <a:gd name="T36" fmla="*/ 2 w 4375"/>
                <a:gd name="T37" fmla="*/ 17 h 37"/>
                <a:gd name="T38" fmla="*/ 0 w 4375"/>
                <a:gd name="T39" fmla="*/ 19 h 37"/>
                <a:gd name="T40" fmla="*/ 10 w 4375"/>
                <a:gd name="T41" fmla="*/ 22 h 37"/>
                <a:gd name="T42" fmla="*/ 163 w 4375"/>
                <a:gd name="T43" fmla="*/ 28 h 37"/>
                <a:gd name="T44" fmla="*/ 657 w 4375"/>
                <a:gd name="T45" fmla="*/ 35 h 37"/>
                <a:gd name="T46" fmla="*/ 658 w 4375"/>
                <a:gd name="T47" fmla="*/ 2 h 37"/>
                <a:gd name="T48" fmla="*/ 1498 w 4375"/>
                <a:gd name="T49" fmla="*/ 2 h 37"/>
                <a:gd name="T50" fmla="*/ 1498 w 4375"/>
                <a:gd name="T51" fmla="*/ 37 h 37"/>
                <a:gd name="T52" fmla="*/ 2314 w 4375"/>
                <a:gd name="T53" fmla="*/ 33 h 37"/>
                <a:gd name="T54" fmla="*/ 2314 w 4375"/>
                <a:gd name="T55" fmla="*/ 4 h 37"/>
                <a:gd name="T56" fmla="*/ 1213 w 4375"/>
                <a:gd name="T57" fmla="*/ 0 h 37"/>
                <a:gd name="T58" fmla="*/ 671 w 4375"/>
                <a:gd name="T59" fmla="*/ 2 h 37"/>
                <a:gd name="T60" fmla="*/ 671 w 4375"/>
                <a:gd name="T61" fmla="*/ 35 h 37"/>
                <a:gd name="T62" fmla="*/ 1213 w 4375"/>
                <a:gd name="T63" fmla="*/ 37 h 37"/>
                <a:gd name="T64" fmla="*/ 1487 w 4375"/>
                <a:gd name="T65" fmla="*/ 37 h 37"/>
                <a:gd name="T66" fmla="*/ 1487 w 4375"/>
                <a:gd name="T67" fmla="*/ 2 h 37"/>
                <a:gd name="T68" fmla="*/ 1213 w 4375"/>
                <a:gd name="T69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375" h="37">
                  <a:moveTo>
                    <a:pt x="3981" y="12"/>
                  </a:moveTo>
                  <a:lnTo>
                    <a:pt x="3981" y="12"/>
                  </a:lnTo>
                  <a:lnTo>
                    <a:pt x="3981" y="25"/>
                  </a:lnTo>
                  <a:lnTo>
                    <a:pt x="3981" y="25"/>
                  </a:lnTo>
                  <a:lnTo>
                    <a:pt x="4269" y="22"/>
                  </a:lnTo>
                  <a:lnTo>
                    <a:pt x="4347" y="20"/>
                  </a:lnTo>
                  <a:lnTo>
                    <a:pt x="4375" y="19"/>
                  </a:lnTo>
                  <a:lnTo>
                    <a:pt x="4375" y="19"/>
                  </a:lnTo>
                  <a:lnTo>
                    <a:pt x="4375" y="19"/>
                  </a:lnTo>
                  <a:lnTo>
                    <a:pt x="4375" y="19"/>
                  </a:lnTo>
                  <a:lnTo>
                    <a:pt x="4347" y="17"/>
                  </a:lnTo>
                  <a:lnTo>
                    <a:pt x="4269" y="15"/>
                  </a:lnTo>
                  <a:lnTo>
                    <a:pt x="3981" y="12"/>
                  </a:lnTo>
                  <a:close/>
                  <a:moveTo>
                    <a:pt x="3154" y="7"/>
                  </a:moveTo>
                  <a:lnTo>
                    <a:pt x="3154" y="7"/>
                  </a:lnTo>
                  <a:lnTo>
                    <a:pt x="3154" y="30"/>
                  </a:lnTo>
                  <a:lnTo>
                    <a:pt x="3154" y="30"/>
                  </a:lnTo>
                  <a:lnTo>
                    <a:pt x="3970" y="25"/>
                  </a:lnTo>
                  <a:lnTo>
                    <a:pt x="3970" y="25"/>
                  </a:lnTo>
                  <a:lnTo>
                    <a:pt x="3970" y="12"/>
                  </a:lnTo>
                  <a:lnTo>
                    <a:pt x="3970" y="12"/>
                  </a:lnTo>
                  <a:lnTo>
                    <a:pt x="3154" y="7"/>
                  </a:lnTo>
                  <a:close/>
                  <a:moveTo>
                    <a:pt x="2326" y="4"/>
                  </a:moveTo>
                  <a:lnTo>
                    <a:pt x="2326" y="4"/>
                  </a:lnTo>
                  <a:lnTo>
                    <a:pt x="2326" y="33"/>
                  </a:lnTo>
                  <a:lnTo>
                    <a:pt x="2326" y="33"/>
                  </a:lnTo>
                  <a:lnTo>
                    <a:pt x="3143" y="30"/>
                  </a:lnTo>
                  <a:lnTo>
                    <a:pt x="3143" y="30"/>
                  </a:lnTo>
                  <a:lnTo>
                    <a:pt x="3143" y="7"/>
                  </a:lnTo>
                  <a:lnTo>
                    <a:pt x="3143" y="7"/>
                  </a:lnTo>
                  <a:lnTo>
                    <a:pt x="2326" y="4"/>
                  </a:lnTo>
                  <a:close/>
                  <a:moveTo>
                    <a:pt x="658" y="2"/>
                  </a:moveTo>
                  <a:lnTo>
                    <a:pt x="658" y="2"/>
                  </a:lnTo>
                  <a:lnTo>
                    <a:pt x="368" y="5"/>
                  </a:lnTo>
                  <a:lnTo>
                    <a:pt x="163" y="9"/>
                  </a:lnTo>
                  <a:lnTo>
                    <a:pt x="39" y="14"/>
                  </a:lnTo>
                  <a:lnTo>
                    <a:pt x="10" y="15"/>
                  </a:lnTo>
                  <a:lnTo>
                    <a:pt x="2" y="17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2" y="20"/>
                  </a:lnTo>
                  <a:lnTo>
                    <a:pt x="10" y="22"/>
                  </a:lnTo>
                  <a:lnTo>
                    <a:pt x="39" y="23"/>
                  </a:lnTo>
                  <a:lnTo>
                    <a:pt x="163" y="28"/>
                  </a:lnTo>
                  <a:lnTo>
                    <a:pt x="368" y="32"/>
                  </a:lnTo>
                  <a:lnTo>
                    <a:pt x="657" y="35"/>
                  </a:lnTo>
                  <a:lnTo>
                    <a:pt x="657" y="35"/>
                  </a:lnTo>
                  <a:lnTo>
                    <a:pt x="658" y="2"/>
                  </a:lnTo>
                  <a:close/>
                  <a:moveTo>
                    <a:pt x="1498" y="2"/>
                  </a:moveTo>
                  <a:lnTo>
                    <a:pt x="1498" y="2"/>
                  </a:lnTo>
                  <a:lnTo>
                    <a:pt x="1498" y="37"/>
                  </a:lnTo>
                  <a:lnTo>
                    <a:pt x="1498" y="37"/>
                  </a:lnTo>
                  <a:lnTo>
                    <a:pt x="2314" y="33"/>
                  </a:lnTo>
                  <a:lnTo>
                    <a:pt x="2314" y="33"/>
                  </a:lnTo>
                  <a:lnTo>
                    <a:pt x="2314" y="4"/>
                  </a:lnTo>
                  <a:lnTo>
                    <a:pt x="2314" y="4"/>
                  </a:lnTo>
                  <a:lnTo>
                    <a:pt x="1498" y="2"/>
                  </a:lnTo>
                  <a:close/>
                  <a:moveTo>
                    <a:pt x="1213" y="0"/>
                  </a:moveTo>
                  <a:lnTo>
                    <a:pt x="1213" y="0"/>
                  </a:lnTo>
                  <a:lnTo>
                    <a:pt x="671" y="2"/>
                  </a:lnTo>
                  <a:lnTo>
                    <a:pt x="671" y="2"/>
                  </a:lnTo>
                  <a:lnTo>
                    <a:pt x="671" y="35"/>
                  </a:lnTo>
                  <a:lnTo>
                    <a:pt x="671" y="35"/>
                  </a:lnTo>
                  <a:lnTo>
                    <a:pt x="1213" y="37"/>
                  </a:lnTo>
                  <a:lnTo>
                    <a:pt x="1213" y="37"/>
                  </a:lnTo>
                  <a:lnTo>
                    <a:pt x="1487" y="37"/>
                  </a:lnTo>
                  <a:lnTo>
                    <a:pt x="1487" y="37"/>
                  </a:lnTo>
                  <a:lnTo>
                    <a:pt x="1487" y="2"/>
                  </a:lnTo>
                  <a:lnTo>
                    <a:pt x="1487" y="2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1A1C2F-FCB6-E135-E98C-85FCCF429EA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59141" y="1812581"/>
              <a:ext cx="67966" cy="4172605"/>
            </a:xfrm>
            <a:custGeom>
              <a:avLst/>
              <a:gdLst>
                <a:gd name="T0" fmla="*/ 0 w 34"/>
                <a:gd name="T1" fmla="*/ 2976 h 3718"/>
                <a:gd name="T2" fmla="*/ 0 w 34"/>
                <a:gd name="T3" fmla="*/ 2976 h 3718"/>
                <a:gd name="T4" fmla="*/ 3 w 34"/>
                <a:gd name="T5" fmla="*/ 3302 h 3718"/>
                <a:gd name="T6" fmla="*/ 6 w 34"/>
                <a:gd name="T7" fmla="*/ 3534 h 3718"/>
                <a:gd name="T8" fmla="*/ 10 w 34"/>
                <a:gd name="T9" fmla="*/ 3614 h 3718"/>
                <a:gd name="T10" fmla="*/ 11 w 34"/>
                <a:gd name="T11" fmla="*/ 3672 h 3718"/>
                <a:gd name="T12" fmla="*/ 14 w 34"/>
                <a:gd name="T13" fmla="*/ 3706 h 3718"/>
                <a:gd name="T14" fmla="*/ 16 w 34"/>
                <a:gd name="T15" fmla="*/ 3714 h 3718"/>
                <a:gd name="T16" fmla="*/ 18 w 34"/>
                <a:gd name="T17" fmla="*/ 3718 h 3718"/>
                <a:gd name="T18" fmla="*/ 18 w 34"/>
                <a:gd name="T19" fmla="*/ 3718 h 3718"/>
                <a:gd name="T20" fmla="*/ 19 w 34"/>
                <a:gd name="T21" fmla="*/ 3714 h 3718"/>
                <a:gd name="T22" fmla="*/ 21 w 34"/>
                <a:gd name="T23" fmla="*/ 3706 h 3718"/>
                <a:gd name="T24" fmla="*/ 23 w 34"/>
                <a:gd name="T25" fmla="*/ 3672 h 3718"/>
                <a:gd name="T26" fmla="*/ 26 w 34"/>
                <a:gd name="T27" fmla="*/ 3614 h 3718"/>
                <a:gd name="T28" fmla="*/ 28 w 34"/>
                <a:gd name="T29" fmla="*/ 3534 h 3718"/>
                <a:gd name="T30" fmla="*/ 32 w 34"/>
                <a:gd name="T31" fmla="*/ 3302 h 3718"/>
                <a:gd name="T32" fmla="*/ 34 w 34"/>
                <a:gd name="T33" fmla="*/ 2976 h 3718"/>
                <a:gd name="T34" fmla="*/ 34 w 34"/>
                <a:gd name="T35" fmla="*/ 2976 h 3718"/>
                <a:gd name="T36" fmla="*/ 0 w 34"/>
                <a:gd name="T37" fmla="*/ 2976 h 3718"/>
                <a:gd name="T38" fmla="*/ 1 w 34"/>
                <a:gd name="T39" fmla="*/ 2107 h 3718"/>
                <a:gd name="T40" fmla="*/ 1 w 34"/>
                <a:gd name="T41" fmla="*/ 2107 h 3718"/>
                <a:gd name="T42" fmla="*/ 0 w 34"/>
                <a:gd name="T43" fmla="*/ 2687 h 3718"/>
                <a:gd name="T44" fmla="*/ 0 w 34"/>
                <a:gd name="T45" fmla="*/ 2687 h 3718"/>
                <a:gd name="T46" fmla="*/ 0 w 34"/>
                <a:gd name="T47" fmla="*/ 2943 h 3718"/>
                <a:gd name="T48" fmla="*/ 0 w 34"/>
                <a:gd name="T49" fmla="*/ 2943 h 3718"/>
                <a:gd name="T50" fmla="*/ 34 w 34"/>
                <a:gd name="T51" fmla="*/ 2943 h 3718"/>
                <a:gd name="T52" fmla="*/ 34 w 34"/>
                <a:gd name="T53" fmla="*/ 2943 h 3718"/>
                <a:gd name="T54" fmla="*/ 34 w 34"/>
                <a:gd name="T55" fmla="*/ 2687 h 3718"/>
                <a:gd name="T56" fmla="*/ 34 w 34"/>
                <a:gd name="T57" fmla="*/ 2687 h 3718"/>
                <a:gd name="T58" fmla="*/ 34 w 34"/>
                <a:gd name="T59" fmla="*/ 2107 h 3718"/>
                <a:gd name="T60" fmla="*/ 34 w 34"/>
                <a:gd name="T61" fmla="*/ 2107 h 3718"/>
                <a:gd name="T62" fmla="*/ 1 w 34"/>
                <a:gd name="T63" fmla="*/ 2107 h 3718"/>
                <a:gd name="T64" fmla="*/ 5 w 34"/>
                <a:gd name="T65" fmla="*/ 1239 h 3718"/>
                <a:gd name="T66" fmla="*/ 5 w 34"/>
                <a:gd name="T67" fmla="*/ 1239 h 3718"/>
                <a:gd name="T68" fmla="*/ 1 w 34"/>
                <a:gd name="T69" fmla="*/ 2075 h 3718"/>
                <a:gd name="T70" fmla="*/ 1 w 34"/>
                <a:gd name="T71" fmla="*/ 2075 h 3718"/>
                <a:gd name="T72" fmla="*/ 34 w 34"/>
                <a:gd name="T73" fmla="*/ 2075 h 3718"/>
                <a:gd name="T74" fmla="*/ 34 w 34"/>
                <a:gd name="T75" fmla="*/ 2075 h 3718"/>
                <a:gd name="T76" fmla="*/ 31 w 34"/>
                <a:gd name="T77" fmla="*/ 1239 h 3718"/>
                <a:gd name="T78" fmla="*/ 31 w 34"/>
                <a:gd name="T79" fmla="*/ 1239 h 3718"/>
                <a:gd name="T80" fmla="*/ 5 w 34"/>
                <a:gd name="T81" fmla="*/ 1239 h 3718"/>
                <a:gd name="T82" fmla="*/ 18 w 34"/>
                <a:gd name="T83" fmla="*/ 0 h 3718"/>
                <a:gd name="T84" fmla="*/ 18 w 34"/>
                <a:gd name="T85" fmla="*/ 0 h 3718"/>
                <a:gd name="T86" fmla="*/ 16 w 34"/>
                <a:gd name="T87" fmla="*/ 25 h 3718"/>
                <a:gd name="T88" fmla="*/ 14 w 34"/>
                <a:gd name="T89" fmla="*/ 92 h 3718"/>
                <a:gd name="T90" fmla="*/ 11 w 34"/>
                <a:gd name="T91" fmla="*/ 338 h 3718"/>
                <a:gd name="T92" fmla="*/ 11 w 34"/>
                <a:gd name="T93" fmla="*/ 338 h 3718"/>
                <a:gd name="T94" fmla="*/ 10 w 34"/>
                <a:gd name="T95" fmla="*/ 371 h 3718"/>
                <a:gd name="T96" fmla="*/ 10 w 34"/>
                <a:gd name="T97" fmla="*/ 371 h 3718"/>
                <a:gd name="T98" fmla="*/ 6 w 34"/>
                <a:gd name="T99" fmla="*/ 753 h 3718"/>
                <a:gd name="T100" fmla="*/ 5 w 34"/>
                <a:gd name="T101" fmla="*/ 1206 h 3718"/>
                <a:gd name="T102" fmla="*/ 5 w 34"/>
                <a:gd name="T103" fmla="*/ 1206 h 3718"/>
                <a:gd name="T104" fmla="*/ 31 w 34"/>
                <a:gd name="T105" fmla="*/ 1206 h 3718"/>
                <a:gd name="T106" fmla="*/ 31 w 34"/>
                <a:gd name="T107" fmla="*/ 1206 h 3718"/>
                <a:gd name="T108" fmla="*/ 28 w 34"/>
                <a:gd name="T109" fmla="*/ 753 h 3718"/>
                <a:gd name="T110" fmla="*/ 24 w 34"/>
                <a:gd name="T111" fmla="*/ 371 h 3718"/>
                <a:gd name="T112" fmla="*/ 24 w 34"/>
                <a:gd name="T113" fmla="*/ 371 h 3718"/>
                <a:gd name="T114" fmla="*/ 24 w 34"/>
                <a:gd name="T115" fmla="*/ 338 h 3718"/>
                <a:gd name="T116" fmla="*/ 24 w 34"/>
                <a:gd name="T117" fmla="*/ 338 h 3718"/>
                <a:gd name="T118" fmla="*/ 21 w 34"/>
                <a:gd name="T119" fmla="*/ 92 h 3718"/>
                <a:gd name="T120" fmla="*/ 19 w 34"/>
                <a:gd name="T121" fmla="*/ 25 h 3718"/>
                <a:gd name="T122" fmla="*/ 18 w 34"/>
                <a:gd name="T123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4" h="3718">
                  <a:moveTo>
                    <a:pt x="0" y="2976"/>
                  </a:moveTo>
                  <a:lnTo>
                    <a:pt x="0" y="2976"/>
                  </a:lnTo>
                  <a:lnTo>
                    <a:pt x="3" y="3302"/>
                  </a:lnTo>
                  <a:lnTo>
                    <a:pt x="6" y="3534"/>
                  </a:lnTo>
                  <a:lnTo>
                    <a:pt x="10" y="3614"/>
                  </a:lnTo>
                  <a:lnTo>
                    <a:pt x="11" y="3672"/>
                  </a:lnTo>
                  <a:lnTo>
                    <a:pt x="14" y="3706"/>
                  </a:lnTo>
                  <a:lnTo>
                    <a:pt x="16" y="3714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9" y="3714"/>
                  </a:lnTo>
                  <a:lnTo>
                    <a:pt x="21" y="3706"/>
                  </a:lnTo>
                  <a:lnTo>
                    <a:pt x="23" y="3672"/>
                  </a:lnTo>
                  <a:lnTo>
                    <a:pt x="26" y="3614"/>
                  </a:lnTo>
                  <a:lnTo>
                    <a:pt x="28" y="3534"/>
                  </a:lnTo>
                  <a:lnTo>
                    <a:pt x="32" y="3302"/>
                  </a:lnTo>
                  <a:lnTo>
                    <a:pt x="34" y="2976"/>
                  </a:lnTo>
                  <a:lnTo>
                    <a:pt x="34" y="2976"/>
                  </a:lnTo>
                  <a:lnTo>
                    <a:pt x="0" y="2976"/>
                  </a:lnTo>
                  <a:close/>
                  <a:moveTo>
                    <a:pt x="1" y="2107"/>
                  </a:moveTo>
                  <a:lnTo>
                    <a:pt x="1" y="2107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943"/>
                  </a:lnTo>
                  <a:lnTo>
                    <a:pt x="0" y="2943"/>
                  </a:lnTo>
                  <a:lnTo>
                    <a:pt x="34" y="2943"/>
                  </a:lnTo>
                  <a:lnTo>
                    <a:pt x="34" y="2943"/>
                  </a:lnTo>
                  <a:lnTo>
                    <a:pt x="34" y="2687"/>
                  </a:lnTo>
                  <a:lnTo>
                    <a:pt x="34" y="2687"/>
                  </a:lnTo>
                  <a:lnTo>
                    <a:pt x="34" y="2107"/>
                  </a:lnTo>
                  <a:lnTo>
                    <a:pt x="34" y="2107"/>
                  </a:lnTo>
                  <a:lnTo>
                    <a:pt x="1" y="2107"/>
                  </a:lnTo>
                  <a:close/>
                  <a:moveTo>
                    <a:pt x="5" y="1239"/>
                  </a:moveTo>
                  <a:lnTo>
                    <a:pt x="5" y="1239"/>
                  </a:lnTo>
                  <a:lnTo>
                    <a:pt x="1" y="2075"/>
                  </a:lnTo>
                  <a:lnTo>
                    <a:pt x="1" y="2075"/>
                  </a:lnTo>
                  <a:lnTo>
                    <a:pt x="34" y="2075"/>
                  </a:lnTo>
                  <a:lnTo>
                    <a:pt x="34" y="2075"/>
                  </a:lnTo>
                  <a:lnTo>
                    <a:pt x="31" y="1239"/>
                  </a:lnTo>
                  <a:lnTo>
                    <a:pt x="31" y="1239"/>
                  </a:lnTo>
                  <a:lnTo>
                    <a:pt x="5" y="1239"/>
                  </a:lnTo>
                  <a:close/>
                  <a:moveTo>
                    <a:pt x="18" y="0"/>
                  </a:moveTo>
                  <a:lnTo>
                    <a:pt x="18" y="0"/>
                  </a:lnTo>
                  <a:lnTo>
                    <a:pt x="16" y="25"/>
                  </a:lnTo>
                  <a:lnTo>
                    <a:pt x="14" y="92"/>
                  </a:lnTo>
                  <a:lnTo>
                    <a:pt x="11" y="338"/>
                  </a:lnTo>
                  <a:lnTo>
                    <a:pt x="11" y="338"/>
                  </a:lnTo>
                  <a:lnTo>
                    <a:pt x="10" y="371"/>
                  </a:lnTo>
                  <a:lnTo>
                    <a:pt x="10" y="371"/>
                  </a:lnTo>
                  <a:lnTo>
                    <a:pt x="6" y="753"/>
                  </a:lnTo>
                  <a:lnTo>
                    <a:pt x="5" y="1206"/>
                  </a:lnTo>
                  <a:lnTo>
                    <a:pt x="5" y="1206"/>
                  </a:lnTo>
                  <a:lnTo>
                    <a:pt x="31" y="1206"/>
                  </a:lnTo>
                  <a:lnTo>
                    <a:pt x="31" y="1206"/>
                  </a:lnTo>
                  <a:lnTo>
                    <a:pt x="28" y="753"/>
                  </a:lnTo>
                  <a:lnTo>
                    <a:pt x="24" y="371"/>
                  </a:lnTo>
                  <a:lnTo>
                    <a:pt x="24" y="371"/>
                  </a:lnTo>
                  <a:lnTo>
                    <a:pt x="24" y="338"/>
                  </a:lnTo>
                  <a:lnTo>
                    <a:pt x="24" y="338"/>
                  </a:lnTo>
                  <a:lnTo>
                    <a:pt x="21" y="92"/>
                  </a:lnTo>
                  <a:lnTo>
                    <a:pt x="19" y="25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3934281F-3D69-5385-1926-AAB9E461DA0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14325" y="1945009"/>
              <a:ext cx="69967" cy="4172605"/>
            </a:xfrm>
            <a:custGeom>
              <a:avLst/>
              <a:gdLst>
                <a:gd name="T0" fmla="*/ 35 w 35"/>
                <a:gd name="T1" fmla="*/ 2858 h 3718"/>
                <a:gd name="T2" fmla="*/ 0 w 35"/>
                <a:gd name="T3" fmla="*/ 2858 h 3718"/>
                <a:gd name="T4" fmla="*/ 4 w 35"/>
                <a:gd name="T5" fmla="*/ 3404 h 3718"/>
                <a:gd name="T6" fmla="*/ 12 w 35"/>
                <a:gd name="T7" fmla="*/ 3678 h 3718"/>
                <a:gd name="T8" fmla="*/ 15 w 35"/>
                <a:gd name="T9" fmla="*/ 3708 h 3718"/>
                <a:gd name="T10" fmla="*/ 17 w 35"/>
                <a:gd name="T11" fmla="*/ 3718 h 3718"/>
                <a:gd name="T12" fmla="*/ 17 w 35"/>
                <a:gd name="T13" fmla="*/ 3718 h 3718"/>
                <a:gd name="T14" fmla="*/ 18 w 35"/>
                <a:gd name="T15" fmla="*/ 3715 h 3718"/>
                <a:gd name="T16" fmla="*/ 23 w 35"/>
                <a:gd name="T17" fmla="*/ 3678 h 3718"/>
                <a:gd name="T18" fmla="*/ 27 w 35"/>
                <a:gd name="T19" fmla="*/ 3575 h 3718"/>
                <a:gd name="T20" fmla="*/ 33 w 35"/>
                <a:gd name="T21" fmla="*/ 3165 h 3718"/>
                <a:gd name="T22" fmla="*/ 33 w 35"/>
                <a:gd name="T23" fmla="*/ 1989 h 3718"/>
                <a:gd name="T24" fmla="*/ 0 w 35"/>
                <a:gd name="T25" fmla="*/ 1989 h 3718"/>
                <a:gd name="T26" fmla="*/ 0 w 35"/>
                <a:gd name="T27" fmla="*/ 2687 h 3718"/>
                <a:gd name="T28" fmla="*/ 0 w 35"/>
                <a:gd name="T29" fmla="*/ 2823 h 3718"/>
                <a:gd name="T30" fmla="*/ 35 w 35"/>
                <a:gd name="T31" fmla="*/ 2823 h 3718"/>
                <a:gd name="T32" fmla="*/ 35 w 35"/>
                <a:gd name="T33" fmla="*/ 2687 h 3718"/>
                <a:gd name="T34" fmla="*/ 33 w 35"/>
                <a:gd name="T35" fmla="*/ 1989 h 3718"/>
                <a:gd name="T36" fmla="*/ 30 w 35"/>
                <a:gd name="T37" fmla="*/ 1121 h 3718"/>
                <a:gd name="T38" fmla="*/ 5 w 35"/>
                <a:gd name="T39" fmla="*/ 1123 h 3718"/>
                <a:gd name="T40" fmla="*/ 2 w 35"/>
                <a:gd name="T41" fmla="*/ 1955 h 3718"/>
                <a:gd name="T42" fmla="*/ 33 w 35"/>
                <a:gd name="T43" fmla="*/ 1955 h 3718"/>
                <a:gd name="T44" fmla="*/ 17 w 35"/>
                <a:gd name="T45" fmla="*/ 0 h 3718"/>
                <a:gd name="T46" fmla="*/ 15 w 35"/>
                <a:gd name="T47" fmla="*/ 15 h 3718"/>
                <a:gd name="T48" fmla="*/ 12 w 35"/>
                <a:gd name="T49" fmla="*/ 220 h 3718"/>
                <a:gd name="T50" fmla="*/ 12 w 35"/>
                <a:gd name="T51" fmla="*/ 255 h 3718"/>
                <a:gd name="T52" fmla="*/ 9 w 35"/>
                <a:gd name="T53" fmla="*/ 622 h 3718"/>
                <a:gd name="T54" fmla="*/ 5 w 35"/>
                <a:gd name="T55" fmla="*/ 1088 h 3718"/>
                <a:gd name="T56" fmla="*/ 30 w 35"/>
                <a:gd name="T57" fmla="*/ 1088 h 3718"/>
                <a:gd name="T58" fmla="*/ 23 w 35"/>
                <a:gd name="T59" fmla="*/ 255 h 3718"/>
                <a:gd name="T60" fmla="*/ 23 w 35"/>
                <a:gd name="T61" fmla="*/ 220 h 3718"/>
                <a:gd name="T62" fmla="*/ 20 w 35"/>
                <a:gd name="T63" fmla="*/ 59 h 3718"/>
                <a:gd name="T64" fmla="*/ 17 w 35"/>
                <a:gd name="T65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5" h="3718">
                  <a:moveTo>
                    <a:pt x="35" y="2858"/>
                  </a:moveTo>
                  <a:lnTo>
                    <a:pt x="35" y="2858"/>
                  </a:lnTo>
                  <a:lnTo>
                    <a:pt x="0" y="2858"/>
                  </a:lnTo>
                  <a:lnTo>
                    <a:pt x="0" y="2858"/>
                  </a:lnTo>
                  <a:lnTo>
                    <a:pt x="2" y="3165"/>
                  </a:lnTo>
                  <a:lnTo>
                    <a:pt x="4" y="3404"/>
                  </a:lnTo>
                  <a:lnTo>
                    <a:pt x="7" y="3575"/>
                  </a:lnTo>
                  <a:lnTo>
                    <a:pt x="12" y="3678"/>
                  </a:lnTo>
                  <a:lnTo>
                    <a:pt x="12" y="3678"/>
                  </a:lnTo>
                  <a:lnTo>
                    <a:pt x="15" y="3708"/>
                  </a:lnTo>
                  <a:lnTo>
                    <a:pt x="15" y="3715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8" y="3715"/>
                  </a:lnTo>
                  <a:lnTo>
                    <a:pt x="20" y="3708"/>
                  </a:lnTo>
                  <a:lnTo>
                    <a:pt x="23" y="3678"/>
                  </a:lnTo>
                  <a:lnTo>
                    <a:pt x="23" y="3678"/>
                  </a:lnTo>
                  <a:lnTo>
                    <a:pt x="27" y="3575"/>
                  </a:lnTo>
                  <a:lnTo>
                    <a:pt x="30" y="3404"/>
                  </a:lnTo>
                  <a:lnTo>
                    <a:pt x="33" y="3165"/>
                  </a:lnTo>
                  <a:lnTo>
                    <a:pt x="35" y="2858"/>
                  </a:lnTo>
                  <a:close/>
                  <a:moveTo>
                    <a:pt x="33" y="1989"/>
                  </a:moveTo>
                  <a:lnTo>
                    <a:pt x="33" y="1989"/>
                  </a:lnTo>
                  <a:lnTo>
                    <a:pt x="0" y="1989"/>
                  </a:lnTo>
                  <a:lnTo>
                    <a:pt x="0" y="1989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3"/>
                  </a:lnTo>
                  <a:lnTo>
                    <a:pt x="0" y="2823"/>
                  </a:lnTo>
                  <a:lnTo>
                    <a:pt x="35" y="2823"/>
                  </a:lnTo>
                  <a:lnTo>
                    <a:pt x="35" y="2823"/>
                  </a:lnTo>
                  <a:lnTo>
                    <a:pt x="35" y="2687"/>
                  </a:lnTo>
                  <a:lnTo>
                    <a:pt x="35" y="2687"/>
                  </a:lnTo>
                  <a:lnTo>
                    <a:pt x="33" y="1989"/>
                  </a:lnTo>
                  <a:close/>
                  <a:moveTo>
                    <a:pt x="30" y="1121"/>
                  </a:moveTo>
                  <a:lnTo>
                    <a:pt x="30" y="1121"/>
                  </a:lnTo>
                  <a:lnTo>
                    <a:pt x="5" y="1123"/>
                  </a:lnTo>
                  <a:lnTo>
                    <a:pt x="5" y="1123"/>
                  </a:lnTo>
                  <a:lnTo>
                    <a:pt x="2" y="1955"/>
                  </a:lnTo>
                  <a:lnTo>
                    <a:pt x="2" y="1955"/>
                  </a:lnTo>
                  <a:lnTo>
                    <a:pt x="33" y="1955"/>
                  </a:lnTo>
                  <a:lnTo>
                    <a:pt x="33" y="1955"/>
                  </a:lnTo>
                  <a:lnTo>
                    <a:pt x="30" y="1121"/>
                  </a:lnTo>
                  <a:close/>
                  <a:moveTo>
                    <a:pt x="17" y="0"/>
                  </a:moveTo>
                  <a:lnTo>
                    <a:pt x="17" y="0"/>
                  </a:lnTo>
                  <a:lnTo>
                    <a:pt x="15" y="15"/>
                  </a:lnTo>
                  <a:lnTo>
                    <a:pt x="15" y="59"/>
                  </a:lnTo>
                  <a:lnTo>
                    <a:pt x="12" y="220"/>
                  </a:lnTo>
                  <a:lnTo>
                    <a:pt x="12" y="220"/>
                  </a:lnTo>
                  <a:lnTo>
                    <a:pt x="12" y="255"/>
                  </a:lnTo>
                  <a:lnTo>
                    <a:pt x="12" y="255"/>
                  </a:lnTo>
                  <a:lnTo>
                    <a:pt x="9" y="622"/>
                  </a:lnTo>
                  <a:lnTo>
                    <a:pt x="5" y="1088"/>
                  </a:lnTo>
                  <a:lnTo>
                    <a:pt x="5" y="1088"/>
                  </a:lnTo>
                  <a:lnTo>
                    <a:pt x="30" y="1088"/>
                  </a:lnTo>
                  <a:lnTo>
                    <a:pt x="30" y="1088"/>
                  </a:lnTo>
                  <a:lnTo>
                    <a:pt x="27" y="622"/>
                  </a:lnTo>
                  <a:lnTo>
                    <a:pt x="23" y="255"/>
                  </a:lnTo>
                  <a:lnTo>
                    <a:pt x="23" y="255"/>
                  </a:lnTo>
                  <a:lnTo>
                    <a:pt x="23" y="220"/>
                  </a:lnTo>
                  <a:lnTo>
                    <a:pt x="23" y="220"/>
                  </a:lnTo>
                  <a:lnTo>
                    <a:pt x="20" y="59"/>
                  </a:lnTo>
                  <a:lnTo>
                    <a:pt x="18" y="15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5" name="Freeform 32">
              <a:extLst>
                <a:ext uri="{FF2B5EF4-FFF2-40B4-BE49-F238E27FC236}">
                  <a16:creationId xmlns:a16="http://schemas.microsoft.com/office/drawing/2014/main" id="{46420698-C0EF-6C98-991E-A5C192BEE2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69509" y="1945009"/>
              <a:ext cx="67966" cy="4172605"/>
            </a:xfrm>
            <a:custGeom>
              <a:avLst/>
              <a:gdLst>
                <a:gd name="T0" fmla="*/ 34 w 34"/>
                <a:gd name="T1" fmla="*/ 2856 h 3718"/>
                <a:gd name="T2" fmla="*/ 0 w 34"/>
                <a:gd name="T3" fmla="*/ 2856 h 3718"/>
                <a:gd name="T4" fmla="*/ 4 w 34"/>
                <a:gd name="T5" fmla="*/ 3409 h 3718"/>
                <a:gd name="T6" fmla="*/ 13 w 34"/>
                <a:gd name="T7" fmla="*/ 3682 h 3718"/>
                <a:gd name="T8" fmla="*/ 14 w 34"/>
                <a:gd name="T9" fmla="*/ 3708 h 3718"/>
                <a:gd name="T10" fmla="*/ 18 w 34"/>
                <a:gd name="T11" fmla="*/ 3718 h 3718"/>
                <a:gd name="T12" fmla="*/ 18 w 34"/>
                <a:gd name="T13" fmla="*/ 3718 h 3718"/>
                <a:gd name="T14" fmla="*/ 19 w 34"/>
                <a:gd name="T15" fmla="*/ 3715 h 3718"/>
                <a:gd name="T16" fmla="*/ 23 w 34"/>
                <a:gd name="T17" fmla="*/ 3682 h 3718"/>
                <a:gd name="T18" fmla="*/ 27 w 34"/>
                <a:gd name="T19" fmla="*/ 3580 h 3718"/>
                <a:gd name="T20" fmla="*/ 32 w 34"/>
                <a:gd name="T21" fmla="*/ 3168 h 3718"/>
                <a:gd name="T22" fmla="*/ 34 w 34"/>
                <a:gd name="T23" fmla="*/ 1988 h 3718"/>
                <a:gd name="T24" fmla="*/ 1 w 34"/>
                <a:gd name="T25" fmla="*/ 1988 h 3718"/>
                <a:gd name="T26" fmla="*/ 0 w 34"/>
                <a:gd name="T27" fmla="*/ 2687 h 3718"/>
                <a:gd name="T28" fmla="*/ 0 w 34"/>
                <a:gd name="T29" fmla="*/ 2827 h 3718"/>
                <a:gd name="T30" fmla="*/ 34 w 34"/>
                <a:gd name="T31" fmla="*/ 2827 h 3718"/>
                <a:gd name="T32" fmla="*/ 34 w 34"/>
                <a:gd name="T33" fmla="*/ 2687 h 3718"/>
                <a:gd name="T34" fmla="*/ 34 w 34"/>
                <a:gd name="T35" fmla="*/ 1988 h 3718"/>
                <a:gd name="T36" fmla="*/ 29 w 34"/>
                <a:gd name="T37" fmla="*/ 1120 h 3718"/>
                <a:gd name="T38" fmla="*/ 4 w 34"/>
                <a:gd name="T39" fmla="*/ 1120 h 3718"/>
                <a:gd name="T40" fmla="*/ 1 w 34"/>
                <a:gd name="T41" fmla="*/ 1958 h 3718"/>
                <a:gd name="T42" fmla="*/ 34 w 34"/>
                <a:gd name="T43" fmla="*/ 1958 h 3718"/>
                <a:gd name="T44" fmla="*/ 18 w 34"/>
                <a:gd name="T45" fmla="*/ 0 h 3718"/>
                <a:gd name="T46" fmla="*/ 16 w 34"/>
                <a:gd name="T47" fmla="*/ 15 h 3718"/>
                <a:gd name="T48" fmla="*/ 11 w 34"/>
                <a:gd name="T49" fmla="*/ 222 h 3718"/>
                <a:gd name="T50" fmla="*/ 11 w 34"/>
                <a:gd name="T51" fmla="*/ 251 h 3718"/>
                <a:gd name="T52" fmla="*/ 8 w 34"/>
                <a:gd name="T53" fmla="*/ 622 h 3718"/>
                <a:gd name="T54" fmla="*/ 4 w 34"/>
                <a:gd name="T55" fmla="*/ 1090 h 3718"/>
                <a:gd name="T56" fmla="*/ 29 w 34"/>
                <a:gd name="T57" fmla="*/ 1090 h 3718"/>
                <a:gd name="T58" fmla="*/ 23 w 34"/>
                <a:gd name="T59" fmla="*/ 251 h 3718"/>
                <a:gd name="T60" fmla="*/ 23 w 34"/>
                <a:gd name="T61" fmla="*/ 222 h 3718"/>
                <a:gd name="T62" fmla="*/ 21 w 34"/>
                <a:gd name="T63" fmla="*/ 59 h 3718"/>
                <a:gd name="T64" fmla="*/ 18 w 34"/>
                <a:gd name="T65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4" h="3718">
                  <a:moveTo>
                    <a:pt x="34" y="2856"/>
                  </a:moveTo>
                  <a:lnTo>
                    <a:pt x="34" y="2856"/>
                  </a:lnTo>
                  <a:lnTo>
                    <a:pt x="0" y="2856"/>
                  </a:lnTo>
                  <a:lnTo>
                    <a:pt x="0" y="2856"/>
                  </a:lnTo>
                  <a:lnTo>
                    <a:pt x="1" y="3168"/>
                  </a:lnTo>
                  <a:lnTo>
                    <a:pt x="4" y="3409"/>
                  </a:lnTo>
                  <a:lnTo>
                    <a:pt x="8" y="3580"/>
                  </a:lnTo>
                  <a:lnTo>
                    <a:pt x="13" y="3682"/>
                  </a:lnTo>
                  <a:lnTo>
                    <a:pt x="13" y="3682"/>
                  </a:lnTo>
                  <a:lnTo>
                    <a:pt x="14" y="3708"/>
                  </a:lnTo>
                  <a:lnTo>
                    <a:pt x="16" y="3715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9" y="3715"/>
                  </a:lnTo>
                  <a:lnTo>
                    <a:pt x="19" y="3708"/>
                  </a:lnTo>
                  <a:lnTo>
                    <a:pt x="23" y="3682"/>
                  </a:lnTo>
                  <a:lnTo>
                    <a:pt x="23" y="3682"/>
                  </a:lnTo>
                  <a:lnTo>
                    <a:pt x="27" y="3580"/>
                  </a:lnTo>
                  <a:lnTo>
                    <a:pt x="31" y="3409"/>
                  </a:lnTo>
                  <a:lnTo>
                    <a:pt x="32" y="3168"/>
                  </a:lnTo>
                  <a:lnTo>
                    <a:pt x="34" y="2856"/>
                  </a:lnTo>
                  <a:close/>
                  <a:moveTo>
                    <a:pt x="34" y="1988"/>
                  </a:moveTo>
                  <a:lnTo>
                    <a:pt x="34" y="1988"/>
                  </a:lnTo>
                  <a:lnTo>
                    <a:pt x="1" y="1988"/>
                  </a:lnTo>
                  <a:lnTo>
                    <a:pt x="1" y="1988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7"/>
                  </a:lnTo>
                  <a:lnTo>
                    <a:pt x="0" y="2827"/>
                  </a:lnTo>
                  <a:lnTo>
                    <a:pt x="34" y="2827"/>
                  </a:lnTo>
                  <a:lnTo>
                    <a:pt x="34" y="2827"/>
                  </a:lnTo>
                  <a:lnTo>
                    <a:pt x="34" y="2687"/>
                  </a:lnTo>
                  <a:lnTo>
                    <a:pt x="34" y="2687"/>
                  </a:lnTo>
                  <a:lnTo>
                    <a:pt x="34" y="1988"/>
                  </a:lnTo>
                  <a:close/>
                  <a:moveTo>
                    <a:pt x="29" y="1120"/>
                  </a:moveTo>
                  <a:lnTo>
                    <a:pt x="29" y="1120"/>
                  </a:lnTo>
                  <a:lnTo>
                    <a:pt x="4" y="1120"/>
                  </a:lnTo>
                  <a:lnTo>
                    <a:pt x="4" y="1120"/>
                  </a:lnTo>
                  <a:lnTo>
                    <a:pt x="1" y="1958"/>
                  </a:lnTo>
                  <a:lnTo>
                    <a:pt x="1" y="1958"/>
                  </a:lnTo>
                  <a:lnTo>
                    <a:pt x="34" y="1958"/>
                  </a:lnTo>
                  <a:lnTo>
                    <a:pt x="34" y="1958"/>
                  </a:lnTo>
                  <a:lnTo>
                    <a:pt x="29" y="1120"/>
                  </a:lnTo>
                  <a:close/>
                  <a:moveTo>
                    <a:pt x="18" y="0"/>
                  </a:moveTo>
                  <a:lnTo>
                    <a:pt x="18" y="0"/>
                  </a:lnTo>
                  <a:lnTo>
                    <a:pt x="16" y="15"/>
                  </a:lnTo>
                  <a:lnTo>
                    <a:pt x="14" y="59"/>
                  </a:lnTo>
                  <a:lnTo>
                    <a:pt x="11" y="222"/>
                  </a:lnTo>
                  <a:lnTo>
                    <a:pt x="11" y="222"/>
                  </a:lnTo>
                  <a:lnTo>
                    <a:pt x="11" y="251"/>
                  </a:lnTo>
                  <a:lnTo>
                    <a:pt x="11" y="251"/>
                  </a:lnTo>
                  <a:lnTo>
                    <a:pt x="8" y="622"/>
                  </a:lnTo>
                  <a:lnTo>
                    <a:pt x="4" y="1090"/>
                  </a:lnTo>
                  <a:lnTo>
                    <a:pt x="4" y="1090"/>
                  </a:lnTo>
                  <a:lnTo>
                    <a:pt x="29" y="1090"/>
                  </a:lnTo>
                  <a:lnTo>
                    <a:pt x="29" y="1090"/>
                  </a:lnTo>
                  <a:lnTo>
                    <a:pt x="27" y="622"/>
                  </a:lnTo>
                  <a:lnTo>
                    <a:pt x="23" y="251"/>
                  </a:lnTo>
                  <a:lnTo>
                    <a:pt x="23" y="251"/>
                  </a:lnTo>
                  <a:lnTo>
                    <a:pt x="23" y="222"/>
                  </a:lnTo>
                  <a:lnTo>
                    <a:pt x="23" y="222"/>
                  </a:lnTo>
                  <a:lnTo>
                    <a:pt x="21" y="59"/>
                  </a:lnTo>
                  <a:lnTo>
                    <a:pt x="19" y="15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6" name="Freeform 37">
              <a:extLst>
                <a:ext uri="{FF2B5EF4-FFF2-40B4-BE49-F238E27FC236}">
                  <a16:creationId xmlns:a16="http://schemas.microsoft.com/office/drawing/2014/main" id="{4B96E66F-27D8-9DBC-43A5-379DA970A43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124692" y="1945009"/>
              <a:ext cx="69967" cy="4172605"/>
            </a:xfrm>
            <a:custGeom>
              <a:avLst/>
              <a:gdLst>
                <a:gd name="T0" fmla="*/ 35 w 35"/>
                <a:gd name="T1" fmla="*/ 2853 h 3718"/>
                <a:gd name="T2" fmla="*/ 0 w 35"/>
                <a:gd name="T3" fmla="*/ 2853 h 3718"/>
                <a:gd name="T4" fmla="*/ 4 w 35"/>
                <a:gd name="T5" fmla="*/ 3416 h 3718"/>
                <a:gd name="T6" fmla="*/ 10 w 35"/>
                <a:gd name="T7" fmla="*/ 3647 h 3718"/>
                <a:gd name="T8" fmla="*/ 12 w 35"/>
                <a:gd name="T9" fmla="*/ 3688 h 3718"/>
                <a:gd name="T10" fmla="*/ 17 w 35"/>
                <a:gd name="T11" fmla="*/ 3715 h 3718"/>
                <a:gd name="T12" fmla="*/ 17 w 35"/>
                <a:gd name="T13" fmla="*/ 3718 h 3718"/>
                <a:gd name="T14" fmla="*/ 17 w 35"/>
                <a:gd name="T15" fmla="*/ 3718 h 3718"/>
                <a:gd name="T16" fmla="*/ 20 w 35"/>
                <a:gd name="T17" fmla="*/ 3710 h 3718"/>
                <a:gd name="T18" fmla="*/ 22 w 35"/>
                <a:gd name="T19" fmla="*/ 3688 h 3718"/>
                <a:gd name="T20" fmla="*/ 27 w 35"/>
                <a:gd name="T21" fmla="*/ 3588 h 3718"/>
                <a:gd name="T22" fmla="*/ 33 w 35"/>
                <a:gd name="T23" fmla="*/ 3171 h 3718"/>
                <a:gd name="T24" fmla="*/ 33 w 35"/>
                <a:gd name="T25" fmla="*/ 1985 h 3718"/>
                <a:gd name="T26" fmla="*/ 2 w 35"/>
                <a:gd name="T27" fmla="*/ 1985 h 3718"/>
                <a:gd name="T28" fmla="*/ 0 w 35"/>
                <a:gd name="T29" fmla="*/ 2687 h 3718"/>
                <a:gd name="T30" fmla="*/ 0 w 35"/>
                <a:gd name="T31" fmla="*/ 2828 h 3718"/>
                <a:gd name="T32" fmla="*/ 35 w 35"/>
                <a:gd name="T33" fmla="*/ 2830 h 3718"/>
                <a:gd name="T34" fmla="*/ 35 w 35"/>
                <a:gd name="T35" fmla="*/ 2687 h 3718"/>
                <a:gd name="T36" fmla="*/ 33 w 35"/>
                <a:gd name="T37" fmla="*/ 1985 h 3718"/>
                <a:gd name="T38" fmla="*/ 30 w 35"/>
                <a:gd name="T39" fmla="*/ 1116 h 3718"/>
                <a:gd name="T40" fmla="*/ 5 w 35"/>
                <a:gd name="T41" fmla="*/ 1116 h 3718"/>
                <a:gd name="T42" fmla="*/ 2 w 35"/>
                <a:gd name="T43" fmla="*/ 1962 h 3718"/>
                <a:gd name="T44" fmla="*/ 33 w 35"/>
                <a:gd name="T45" fmla="*/ 1962 h 3718"/>
                <a:gd name="T46" fmla="*/ 17 w 35"/>
                <a:gd name="T47" fmla="*/ 0 h 3718"/>
                <a:gd name="T48" fmla="*/ 15 w 35"/>
                <a:gd name="T49" fmla="*/ 17 h 3718"/>
                <a:gd name="T50" fmla="*/ 12 w 35"/>
                <a:gd name="T51" fmla="*/ 225 h 3718"/>
                <a:gd name="T52" fmla="*/ 12 w 35"/>
                <a:gd name="T53" fmla="*/ 248 h 3718"/>
                <a:gd name="T54" fmla="*/ 9 w 35"/>
                <a:gd name="T55" fmla="*/ 621 h 3718"/>
                <a:gd name="T56" fmla="*/ 5 w 35"/>
                <a:gd name="T57" fmla="*/ 1093 h 3718"/>
                <a:gd name="T58" fmla="*/ 30 w 35"/>
                <a:gd name="T59" fmla="*/ 1093 h 3718"/>
                <a:gd name="T60" fmla="*/ 23 w 35"/>
                <a:gd name="T61" fmla="*/ 248 h 3718"/>
                <a:gd name="T62" fmla="*/ 23 w 35"/>
                <a:gd name="T63" fmla="*/ 225 h 3718"/>
                <a:gd name="T64" fmla="*/ 20 w 35"/>
                <a:gd name="T65" fmla="*/ 61 h 3718"/>
                <a:gd name="T66" fmla="*/ 17 w 35"/>
                <a:gd name="T67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5" h="3718">
                  <a:moveTo>
                    <a:pt x="35" y="2853"/>
                  </a:moveTo>
                  <a:lnTo>
                    <a:pt x="35" y="2853"/>
                  </a:lnTo>
                  <a:lnTo>
                    <a:pt x="0" y="2853"/>
                  </a:lnTo>
                  <a:lnTo>
                    <a:pt x="0" y="2853"/>
                  </a:lnTo>
                  <a:lnTo>
                    <a:pt x="2" y="3171"/>
                  </a:lnTo>
                  <a:lnTo>
                    <a:pt x="4" y="3416"/>
                  </a:lnTo>
                  <a:lnTo>
                    <a:pt x="9" y="3588"/>
                  </a:lnTo>
                  <a:lnTo>
                    <a:pt x="10" y="3647"/>
                  </a:lnTo>
                  <a:lnTo>
                    <a:pt x="12" y="3688"/>
                  </a:lnTo>
                  <a:lnTo>
                    <a:pt x="12" y="3688"/>
                  </a:lnTo>
                  <a:lnTo>
                    <a:pt x="15" y="3710"/>
                  </a:lnTo>
                  <a:lnTo>
                    <a:pt x="17" y="3715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8" y="3715"/>
                  </a:lnTo>
                  <a:lnTo>
                    <a:pt x="20" y="3710"/>
                  </a:lnTo>
                  <a:lnTo>
                    <a:pt x="22" y="3688"/>
                  </a:lnTo>
                  <a:lnTo>
                    <a:pt x="22" y="3688"/>
                  </a:lnTo>
                  <a:lnTo>
                    <a:pt x="25" y="3647"/>
                  </a:lnTo>
                  <a:lnTo>
                    <a:pt x="27" y="3588"/>
                  </a:lnTo>
                  <a:lnTo>
                    <a:pt x="30" y="3417"/>
                  </a:lnTo>
                  <a:lnTo>
                    <a:pt x="33" y="3171"/>
                  </a:lnTo>
                  <a:lnTo>
                    <a:pt x="35" y="2853"/>
                  </a:lnTo>
                  <a:close/>
                  <a:moveTo>
                    <a:pt x="33" y="1985"/>
                  </a:moveTo>
                  <a:lnTo>
                    <a:pt x="33" y="1985"/>
                  </a:lnTo>
                  <a:lnTo>
                    <a:pt x="2" y="1985"/>
                  </a:lnTo>
                  <a:lnTo>
                    <a:pt x="2" y="1985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8"/>
                  </a:lnTo>
                  <a:lnTo>
                    <a:pt x="0" y="2828"/>
                  </a:lnTo>
                  <a:lnTo>
                    <a:pt x="35" y="2830"/>
                  </a:lnTo>
                  <a:lnTo>
                    <a:pt x="35" y="2830"/>
                  </a:lnTo>
                  <a:lnTo>
                    <a:pt x="35" y="2687"/>
                  </a:lnTo>
                  <a:lnTo>
                    <a:pt x="35" y="2687"/>
                  </a:lnTo>
                  <a:lnTo>
                    <a:pt x="33" y="1985"/>
                  </a:lnTo>
                  <a:close/>
                  <a:moveTo>
                    <a:pt x="30" y="1116"/>
                  </a:moveTo>
                  <a:lnTo>
                    <a:pt x="30" y="1116"/>
                  </a:lnTo>
                  <a:lnTo>
                    <a:pt x="5" y="1116"/>
                  </a:lnTo>
                  <a:lnTo>
                    <a:pt x="5" y="1116"/>
                  </a:lnTo>
                  <a:lnTo>
                    <a:pt x="2" y="1962"/>
                  </a:lnTo>
                  <a:lnTo>
                    <a:pt x="2" y="1962"/>
                  </a:lnTo>
                  <a:lnTo>
                    <a:pt x="33" y="1962"/>
                  </a:lnTo>
                  <a:lnTo>
                    <a:pt x="33" y="1962"/>
                  </a:lnTo>
                  <a:lnTo>
                    <a:pt x="30" y="1116"/>
                  </a:lnTo>
                  <a:close/>
                  <a:moveTo>
                    <a:pt x="17" y="0"/>
                  </a:moveTo>
                  <a:lnTo>
                    <a:pt x="17" y="0"/>
                  </a:lnTo>
                  <a:lnTo>
                    <a:pt x="15" y="17"/>
                  </a:lnTo>
                  <a:lnTo>
                    <a:pt x="15" y="61"/>
                  </a:lnTo>
                  <a:lnTo>
                    <a:pt x="12" y="225"/>
                  </a:lnTo>
                  <a:lnTo>
                    <a:pt x="12" y="225"/>
                  </a:lnTo>
                  <a:lnTo>
                    <a:pt x="12" y="248"/>
                  </a:lnTo>
                  <a:lnTo>
                    <a:pt x="12" y="248"/>
                  </a:lnTo>
                  <a:lnTo>
                    <a:pt x="9" y="621"/>
                  </a:lnTo>
                  <a:lnTo>
                    <a:pt x="5" y="1093"/>
                  </a:lnTo>
                  <a:lnTo>
                    <a:pt x="5" y="1093"/>
                  </a:lnTo>
                  <a:lnTo>
                    <a:pt x="30" y="1093"/>
                  </a:lnTo>
                  <a:lnTo>
                    <a:pt x="30" y="1093"/>
                  </a:lnTo>
                  <a:lnTo>
                    <a:pt x="27" y="621"/>
                  </a:lnTo>
                  <a:lnTo>
                    <a:pt x="23" y="248"/>
                  </a:lnTo>
                  <a:lnTo>
                    <a:pt x="23" y="248"/>
                  </a:lnTo>
                  <a:lnTo>
                    <a:pt x="23" y="225"/>
                  </a:lnTo>
                  <a:lnTo>
                    <a:pt x="23" y="225"/>
                  </a:lnTo>
                  <a:lnTo>
                    <a:pt x="20" y="61"/>
                  </a:lnTo>
                  <a:lnTo>
                    <a:pt x="18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7" name="Freeform 45">
              <a:extLst>
                <a:ext uri="{FF2B5EF4-FFF2-40B4-BE49-F238E27FC236}">
                  <a16:creationId xmlns:a16="http://schemas.microsoft.com/office/drawing/2014/main" id="{4ED2D53D-ED2D-FB66-81DE-1F332288D8C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777876" y="1953987"/>
              <a:ext cx="69967" cy="4172605"/>
            </a:xfrm>
            <a:custGeom>
              <a:avLst/>
              <a:gdLst>
                <a:gd name="T0" fmla="*/ 35 w 35"/>
                <a:gd name="T1" fmla="*/ 2840 h 3718"/>
                <a:gd name="T2" fmla="*/ 0 w 35"/>
                <a:gd name="T3" fmla="*/ 2840 h 3718"/>
                <a:gd name="T4" fmla="*/ 5 w 35"/>
                <a:gd name="T5" fmla="*/ 3414 h 3718"/>
                <a:gd name="T6" fmla="*/ 12 w 35"/>
                <a:gd name="T7" fmla="*/ 3647 h 3718"/>
                <a:gd name="T8" fmla="*/ 14 w 35"/>
                <a:gd name="T9" fmla="*/ 3688 h 3718"/>
                <a:gd name="T10" fmla="*/ 17 w 35"/>
                <a:gd name="T11" fmla="*/ 3713 h 3718"/>
                <a:gd name="T12" fmla="*/ 19 w 35"/>
                <a:gd name="T13" fmla="*/ 3718 h 3718"/>
                <a:gd name="T14" fmla="*/ 19 w 35"/>
                <a:gd name="T15" fmla="*/ 3718 h 3718"/>
                <a:gd name="T16" fmla="*/ 20 w 35"/>
                <a:gd name="T17" fmla="*/ 3713 h 3718"/>
                <a:gd name="T18" fmla="*/ 23 w 35"/>
                <a:gd name="T19" fmla="*/ 3688 h 3718"/>
                <a:gd name="T20" fmla="*/ 28 w 35"/>
                <a:gd name="T21" fmla="*/ 3588 h 3718"/>
                <a:gd name="T22" fmla="*/ 35 w 35"/>
                <a:gd name="T23" fmla="*/ 3165 h 3718"/>
                <a:gd name="T24" fmla="*/ 35 w 35"/>
                <a:gd name="T25" fmla="*/ 1972 h 3718"/>
                <a:gd name="T26" fmla="*/ 2 w 35"/>
                <a:gd name="T27" fmla="*/ 1972 h 3718"/>
                <a:gd name="T28" fmla="*/ 0 w 35"/>
                <a:gd name="T29" fmla="*/ 2687 h 3718"/>
                <a:gd name="T30" fmla="*/ 0 w 35"/>
                <a:gd name="T31" fmla="*/ 2827 h 3718"/>
                <a:gd name="T32" fmla="*/ 35 w 35"/>
                <a:gd name="T33" fmla="*/ 2827 h 3718"/>
                <a:gd name="T34" fmla="*/ 35 w 35"/>
                <a:gd name="T35" fmla="*/ 2687 h 3718"/>
                <a:gd name="T36" fmla="*/ 35 w 35"/>
                <a:gd name="T37" fmla="*/ 1972 h 3718"/>
                <a:gd name="T38" fmla="*/ 30 w 35"/>
                <a:gd name="T39" fmla="*/ 1103 h 3718"/>
                <a:gd name="T40" fmla="*/ 5 w 35"/>
                <a:gd name="T41" fmla="*/ 1103 h 3718"/>
                <a:gd name="T42" fmla="*/ 2 w 35"/>
                <a:gd name="T43" fmla="*/ 1958 h 3718"/>
                <a:gd name="T44" fmla="*/ 35 w 35"/>
                <a:gd name="T45" fmla="*/ 1958 h 3718"/>
                <a:gd name="T46" fmla="*/ 19 w 35"/>
                <a:gd name="T47" fmla="*/ 0 h 3718"/>
                <a:gd name="T48" fmla="*/ 17 w 35"/>
                <a:gd name="T49" fmla="*/ 15 h 3718"/>
                <a:gd name="T50" fmla="*/ 12 w 35"/>
                <a:gd name="T51" fmla="*/ 222 h 3718"/>
                <a:gd name="T52" fmla="*/ 12 w 35"/>
                <a:gd name="T53" fmla="*/ 235 h 3718"/>
                <a:gd name="T54" fmla="*/ 9 w 35"/>
                <a:gd name="T55" fmla="*/ 611 h 3718"/>
                <a:gd name="T56" fmla="*/ 5 w 35"/>
                <a:gd name="T57" fmla="*/ 1090 h 3718"/>
                <a:gd name="T58" fmla="*/ 30 w 35"/>
                <a:gd name="T59" fmla="*/ 1090 h 3718"/>
                <a:gd name="T60" fmla="*/ 23 w 35"/>
                <a:gd name="T61" fmla="*/ 235 h 3718"/>
                <a:gd name="T62" fmla="*/ 23 w 35"/>
                <a:gd name="T63" fmla="*/ 222 h 3718"/>
                <a:gd name="T64" fmla="*/ 22 w 35"/>
                <a:gd name="T65" fmla="*/ 59 h 3718"/>
                <a:gd name="T66" fmla="*/ 19 w 35"/>
                <a:gd name="T67" fmla="*/ 0 h 3718"/>
                <a:gd name="T68" fmla="*/ 19 w 35"/>
                <a:gd name="T69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5" h="3718">
                  <a:moveTo>
                    <a:pt x="35" y="2840"/>
                  </a:moveTo>
                  <a:lnTo>
                    <a:pt x="35" y="2840"/>
                  </a:lnTo>
                  <a:lnTo>
                    <a:pt x="0" y="2840"/>
                  </a:lnTo>
                  <a:lnTo>
                    <a:pt x="0" y="2840"/>
                  </a:lnTo>
                  <a:lnTo>
                    <a:pt x="2" y="3165"/>
                  </a:lnTo>
                  <a:lnTo>
                    <a:pt x="5" y="3414"/>
                  </a:lnTo>
                  <a:lnTo>
                    <a:pt x="9" y="3588"/>
                  </a:lnTo>
                  <a:lnTo>
                    <a:pt x="12" y="3647"/>
                  </a:lnTo>
                  <a:lnTo>
                    <a:pt x="14" y="3688"/>
                  </a:lnTo>
                  <a:lnTo>
                    <a:pt x="14" y="3688"/>
                  </a:lnTo>
                  <a:lnTo>
                    <a:pt x="17" y="3713"/>
                  </a:lnTo>
                  <a:lnTo>
                    <a:pt x="17" y="3713"/>
                  </a:lnTo>
                  <a:lnTo>
                    <a:pt x="19" y="3718"/>
                  </a:lnTo>
                  <a:lnTo>
                    <a:pt x="19" y="3718"/>
                  </a:lnTo>
                  <a:lnTo>
                    <a:pt x="19" y="3718"/>
                  </a:lnTo>
                  <a:lnTo>
                    <a:pt x="19" y="3718"/>
                  </a:lnTo>
                  <a:lnTo>
                    <a:pt x="20" y="3713"/>
                  </a:lnTo>
                  <a:lnTo>
                    <a:pt x="20" y="3713"/>
                  </a:lnTo>
                  <a:lnTo>
                    <a:pt x="23" y="3688"/>
                  </a:lnTo>
                  <a:lnTo>
                    <a:pt x="23" y="3688"/>
                  </a:lnTo>
                  <a:lnTo>
                    <a:pt x="25" y="3647"/>
                  </a:lnTo>
                  <a:lnTo>
                    <a:pt x="28" y="3588"/>
                  </a:lnTo>
                  <a:lnTo>
                    <a:pt x="32" y="3414"/>
                  </a:lnTo>
                  <a:lnTo>
                    <a:pt x="35" y="3165"/>
                  </a:lnTo>
                  <a:lnTo>
                    <a:pt x="35" y="2840"/>
                  </a:lnTo>
                  <a:close/>
                  <a:moveTo>
                    <a:pt x="35" y="1972"/>
                  </a:moveTo>
                  <a:lnTo>
                    <a:pt x="35" y="1972"/>
                  </a:lnTo>
                  <a:lnTo>
                    <a:pt x="2" y="1972"/>
                  </a:lnTo>
                  <a:lnTo>
                    <a:pt x="2" y="1972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7"/>
                  </a:lnTo>
                  <a:lnTo>
                    <a:pt x="0" y="2827"/>
                  </a:lnTo>
                  <a:lnTo>
                    <a:pt x="35" y="2827"/>
                  </a:lnTo>
                  <a:lnTo>
                    <a:pt x="35" y="2827"/>
                  </a:lnTo>
                  <a:lnTo>
                    <a:pt x="35" y="2687"/>
                  </a:lnTo>
                  <a:lnTo>
                    <a:pt x="35" y="2687"/>
                  </a:lnTo>
                  <a:lnTo>
                    <a:pt x="35" y="1972"/>
                  </a:lnTo>
                  <a:close/>
                  <a:moveTo>
                    <a:pt x="30" y="1103"/>
                  </a:moveTo>
                  <a:lnTo>
                    <a:pt x="30" y="1103"/>
                  </a:lnTo>
                  <a:lnTo>
                    <a:pt x="5" y="1103"/>
                  </a:lnTo>
                  <a:lnTo>
                    <a:pt x="5" y="1103"/>
                  </a:lnTo>
                  <a:lnTo>
                    <a:pt x="2" y="1958"/>
                  </a:lnTo>
                  <a:lnTo>
                    <a:pt x="2" y="1958"/>
                  </a:lnTo>
                  <a:lnTo>
                    <a:pt x="35" y="1958"/>
                  </a:lnTo>
                  <a:lnTo>
                    <a:pt x="35" y="1958"/>
                  </a:lnTo>
                  <a:lnTo>
                    <a:pt x="30" y="1103"/>
                  </a:lnTo>
                  <a:close/>
                  <a:moveTo>
                    <a:pt x="19" y="0"/>
                  </a:moveTo>
                  <a:lnTo>
                    <a:pt x="19" y="0"/>
                  </a:lnTo>
                  <a:lnTo>
                    <a:pt x="17" y="15"/>
                  </a:lnTo>
                  <a:lnTo>
                    <a:pt x="15" y="59"/>
                  </a:lnTo>
                  <a:lnTo>
                    <a:pt x="12" y="222"/>
                  </a:lnTo>
                  <a:lnTo>
                    <a:pt x="12" y="222"/>
                  </a:lnTo>
                  <a:lnTo>
                    <a:pt x="12" y="235"/>
                  </a:lnTo>
                  <a:lnTo>
                    <a:pt x="12" y="235"/>
                  </a:lnTo>
                  <a:lnTo>
                    <a:pt x="9" y="611"/>
                  </a:lnTo>
                  <a:lnTo>
                    <a:pt x="5" y="1090"/>
                  </a:lnTo>
                  <a:lnTo>
                    <a:pt x="5" y="1090"/>
                  </a:lnTo>
                  <a:lnTo>
                    <a:pt x="30" y="1090"/>
                  </a:lnTo>
                  <a:lnTo>
                    <a:pt x="30" y="1090"/>
                  </a:lnTo>
                  <a:lnTo>
                    <a:pt x="28" y="611"/>
                  </a:lnTo>
                  <a:lnTo>
                    <a:pt x="23" y="235"/>
                  </a:lnTo>
                  <a:lnTo>
                    <a:pt x="23" y="235"/>
                  </a:lnTo>
                  <a:lnTo>
                    <a:pt x="23" y="222"/>
                  </a:lnTo>
                  <a:lnTo>
                    <a:pt x="23" y="222"/>
                  </a:lnTo>
                  <a:lnTo>
                    <a:pt x="22" y="59"/>
                  </a:lnTo>
                  <a:lnTo>
                    <a:pt x="20" y="17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8" name="Freeform 52">
              <a:extLst>
                <a:ext uri="{FF2B5EF4-FFF2-40B4-BE49-F238E27FC236}">
                  <a16:creationId xmlns:a16="http://schemas.microsoft.com/office/drawing/2014/main" id="{533D635C-18BB-12ED-4771-838E08F0CBB6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781" y="3164918"/>
              <a:ext cx="8745686" cy="40402"/>
            </a:xfrm>
            <a:custGeom>
              <a:avLst/>
              <a:gdLst>
                <a:gd name="T0" fmla="*/ 1213 w 4375"/>
                <a:gd name="T1" fmla="*/ 0 h 36"/>
                <a:gd name="T2" fmla="*/ 678 w 4375"/>
                <a:gd name="T3" fmla="*/ 1 h 36"/>
                <a:gd name="T4" fmla="*/ 652 w 4375"/>
                <a:gd name="T5" fmla="*/ 1 h 36"/>
                <a:gd name="T6" fmla="*/ 161 w 4375"/>
                <a:gd name="T7" fmla="*/ 8 h 36"/>
                <a:gd name="T8" fmla="*/ 10 w 4375"/>
                <a:gd name="T9" fmla="*/ 15 h 36"/>
                <a:gd name="T10" fmla="*/ 0 w 4375"/>
                <a:gd name="T11" fmla="*/ 18 h 36"/>
                <a:gd name="T12" fmla="*/ 2 w 4375"/>
                <a:gd name="T13" fmla="*/ 19 h 36"/>
                <a:gd name="T14" fmla="*/ 39 w 4375"/>
                <a:gd name="T15" fmla="*/ 23 h 36"/>
                <a:gd name="T16" fmla="*/ 364 w 4375"/>
                <a:gd name="T17" fmla="*/ 31 h 36"/>
                <a:gd name="T18" fmla="*/ 652 w 4375"/>
                <a:gd name="T19" fmla="*/ 34 h 36"/>
                <a:gd name="T20" fmla="*/ 678 w 4375"/>
                <a:gd name="T21" fmla="*/ 34 h 36"/>
                <a:gd name="T22" fmla="*/ 1213 w 4375"/>
                <a:gd name="T23" fmla="*/ 36 h 36"/>
                <a:gd name="T24" fmla="*/ 1480 w 4375"/>
                <a:gd name="T25" fmla="*/ 36 h 36"/>
                <a:gd name="T26" fmla="*/ 1505 w 4375"/>
                <a:gd name="T27" fmla="*/ 34 h 36"/>
                <a:gd name="T28" fmla="*/ 2307 w 4375"/>
                <a:gd name="T29" fmla="*/ 33 h 36"/>
                <a:gd name="T30" fmla="*/ 2332 w 4375"/>
                <a:gd name="T31" fmla="*/ 33 h 36"/>
                <a:gd name="T32" fmla="*/ 3136 w 4375"/>
                <a:gd name="T33" fmla="*/ 29 h 36"/>
                <a:gd name="T34" fmla="*/ 3161 w 4375"/>
                <a:gd name="T35" fmla="*/ 29 h 36"/>
                <a:gd name="T36" fmla="*/ 3963 w 4375"/>
                <a:gd name="T37" fmla="*/ 24 h 36"/>
                <a:gd name="T38" fmla="*/ 3988 w 4375"/>
                <a:gd name="T39" fmla="*/ 24 h 36"/>
                <a:gd name="T40" fmla="*/ 4349 w 4375"/>
                <a:gd name="T41" fmla="*/ 19 h 36"/>
                <a:gd name="T42" fmla="*/ 4375 w 4375"/>
                <a:gd name="T43" fmla="*/ 18 h 36"/>
                <a:gd name="T44" fmla="*/ 4375 w 4375"/>
                <a:gd name="T45" fmla="*/ 18 h 36"/>
                <a:gd name="T46" fmla="*/ 4270 w 4375"/>
                <a:gd name="T47" fmla="*/ 15 h 36"/>
                <a:gd name="T48" fmla="*/ 3988 w 4375"/>
                <a:gd name="T49" fmla="*/ 11 h 36"/>
                <a:gd name="T50" fmla="*/ 3963 w 4375"/>
                <a:gd name="T51" fmla="*/ 11 h 36"/>
                <a:gd name="T52" fmla="*/ 3161 w 4375"/>
                <a:gd name="T53" fmla="*/ 6 h 36"/>
                <a:gd name="T54" fmla="*/ 3136 w 4375"/>
                <a:gd name="T55" fmla="*/ 6 h 36"/>
                <a:gd name="T56" fmla="*/ 2332 w 4375"/>
                <a:gd name="T57" fmla="*/ 3 h 36"/>
                <a:gd name="T58" fmla="*/ 2307 w 4375"/>
                <a:gd name="T59" fmla="*/ 3 h 36"/>
                <a:gd name="T60" fmla="*/ 1505 w 4375"/>
                <a:gd name="T61" fmla="*/ 1 h 36"/>
                <a:gd name="T62" fmla="*/ 1480 w 4375"/>
                <a:gd name="T63" fmla="*/ 1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375" h="36">
                  <a:moveTo>
                    <a:pt x="1213" y="0"/>
                  </a:moveTo>
                  <a:lnTo>
                    <a:pt x="1213" y="0"/>
                  </a:lnTo>
                  <a:lnTo>
                    <a:pt x="678" y="1"/>
                  </a:lnTo>
                  <a:lnTo>
                    <a:pt x="678" y="1"/>
                  </a:lnTo>
                  <a:lnTo>
                    <a:pt x="652" y="1"/>
                  </a:lnTo>
                  <a:lnTo>
                    <a:pt x="652" y="1"/>
                  </a:lnTo>
                  <a:lnTo>
                    <a:pt x="364" y="5"/>
                  </a:lnTo>
                  <a:lnTo>
                    <a:pt x="161" y="8"/>
                  </a:lnTo>
                  <a:lnTo>
                    <a:pt x="39" y="13"/>
                  </a:lnTo>
                  <a:lnTo>
                    <a:pt x="10" y="15"/>
                  </a:lnTo>
                  <a:lnTo>
                    <a:pt x="2" y="1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19"/>
                  </a:lnTo>
                  <a:lnTo>
                    <a:pt x="10" y="21"/>
                  </a:lnTo>
                  <a:lnTo>
                    <a:pt x="39" y="23"/>
                  </a:lnTo>
                  <a:lnTo>
                    <a:pt x="161" y="28"/>
                  </a:lnTo>
                  <a:lnTo>
                    <a:pt x="364" y="31"/>
                  </a:lnTo>
                  <a:lnTo>
                    <a:pt x="652" y="34"/>
                  </a:lnTo>
                  <a:lnTo>
                    <a:pt x="652" y="34"/>
                  </a:lnTo>
                  <a:lnTo>
                    <a:pt x="678" y="34"/>
                  </a:lnTo>
                  <a:lnTo>
                    <a:pt x="678" y="34"/>
                  </a:lnTo>
                  <a:lnTo>
                    <a:pt x="1213" y="36"/>
                  </a:lnTo>
                  <a:lnTo>
                    <a:pt x="1213" y="36"/>
                  </a:lnTo>
                  <a:lnTo>
                    <a:pt x="1480" y="36"/>
                  </a:lnTo>
                  <a:lnTo>
                    <a:pt x="1480" y="36"/>
                  </a:lnTo>
                  <a:lnTo>
                    <a:pt x="1505" y="34"/>
                  </a:lnTo>
                  <a:lnTo>
                    <a:pt x="1505" y="34"/>
                  </a:lnTo>
                  <a:lnTo>
                    <a:pt x="2307" y="33"/>
                  </a:lnTo>
                  <a:lnTo>
                    <a:pt x="2307" y="33"/>
                  </a:lnTo>
                  <a:lnTo>
                    <a:pt x="2332" y="33"/>
                  </a:lnTo>
                  <a:lnTo>
                    <a:pt x="2332" y="33"/>
                  </a:lnTo>
                  <a:lnTo>
                    <a:pt x="3136" y="29"/>
                  </a:lnTo>
                  <a:lnTo>
                    <a:pt x="3136" y="29"/>
                  </a:lnTo>
                  <a:lnTo>
                    <a:pt x="3161" y="29"/>
                  </a:lnTo>
                  <a:lnTo>
                    <a:pt x="3161" y="29"/>
                  </a:lnTo>
                  <a:lnTo>
                    <a:pt x="3963" y="24"/>
                  </a:lnTo>
                  <a:lnTo>
                    <a:pt x="3963" y="24"/>
                  </a:lnTo>
                  <a:lnTo>
                    <a:pt x="3988" y="24"/>
                  </a:lnTo>
                  <a:lnTo>
                    <a:pt x="3988" y="24"/>
                  </a:lnTo>
                  <a:lnTo>
                    <a:pt x="4270" y="21"/>
                  </a:lnTo>
                  <a:lnTo>
                    <a:pt x="4349" y="19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49" y="16"/>
                  </a:lnTo>
                  <a:lnTo>
                    <a:pt x="4270" y="15"/>
                  </a:lnTo>
                  <a:lnTo>
                    <a:pt x="3988" y="11"/>
                  </a:lnTo>
                  <a:lnTo>
                    <a:pt x="3988" y="11"/>
                  </a:lnTo>
                  <a:lnTo>
                    <a:pt x="3963" y="11"/>
                  </a:lnTo>
                  <a:lnTo>
                    <a:pt x="3963" y="11"/>
                  </a:lnTo>
                  <a:lnTo>
                    <a:pt x="3161" y="6"/>
                  </a:lnTo>
                  <a:lnTo>
                    <a:pt x="3161" y="6"/>
                  </a:lnTo>
                  <a:lnTo>
                    <a:pt x="3136" y="6"/>
                  </a:lnTo>
                  <a:lnTo>
                    <a:pt x="3136" y="6"/>
                  </a:lnTo>
                  <a:lnTo>
                    <a:pt x="2332" y="3"/>
                  </a:lnTo>
                  <a:lnTo>
                    <a:pt x="2332" y="3"/>
                  </a:lnTo>
                  <a:lnTo>
                    <a:pt x="2307" y="3"/>
                  </a:lnTo>
                  <a:lnTo>
                    <a:pt x="2307" y="3"/>
                  </a:lnTo>
                  <a:lnTo>
                    <a:pt x="1505" y="1"/>
                  </a:lnTo>
                  <a:lnTo>
                    <a:pt x="1505" y="1"/>
                  </a:lnTo>
                  <a:lnTo>
                    <a:pt x="1480" y="1"/>
                  </a:lnTo>
                  <a:lnTo>
                    <a:pt x="1480" y="1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9" name="Freeform 56">
              <a:extLst>
                <a:ext uri="{FF2B5EF4-FFF2-40B4-BE49-F238E27FC236}">
                  <a16:creationId xmlns:a16="http://schemas.microsoft.com/office/drawing/2014/main" id="{CDF3E987-FAEB-52B5-0433-C91A0140BAC9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781" y="4139051"/>
              <a:ext cx="8745686" cy="40402"/>
            </a:xfrm>
            <a:custGeom>
              <a:avLst/>
              <a:gdLst>
                <a:gd name="T0" fmla="*/ 1213 w 4375"/>
                <a:gd name="T1" fmla="*/ 0 h 36"/>
                <a:gd name="T2" fmla="*/ 681 w 4375"/>
                <a:gd name="T3" fmla="*/ 2 h 36"/>
                <a:gd name="T4" fmla="*/ 648 w 4375"/>
                <a:gd name="T5" fmla="*/ 2 h 36"/>
                <a:gd name="T6" fmla="*/ 161 w 4375"/>
                <a:gd name="T7" fmla="*/ 8 h 36"/>
                <a:gd name="T8" fmla="*/ 10 w 4375"/>
                <a:gd name="T9" fmla="*/ 15 h 36"/>
                <a:gd name="T10" fmla="*/ 0 w 4375"/>
                <a:gd name="T11" fmla="*/ 18 h 36"/>
                <a:gd name="T12" fmla="*/ 2 w 4375"/>
                <a:gd name="T13" fmla="*/ 20 h 36"/>
                <a:gd name="T14" fmla="*/ 39 w 4375"/>
                <a:gd name="T15" fmla="*/ 23 h 36"/>
                <a:gd name="T16" fmla="*/ 363 w 4375"/>
                <a:gd name="T17" fmla="*/ 31 h 36"/>
                <a:gd name="T18" fmla="*/ 648 w 4375"/>
                <a:gd name="T19" fmla="*/ 34 h 36"/>
                <a:gd name="T20" fmla="*/ 681 w 4375"/>
                <a:gd name="T21" fmla="*/ 34 h 36"/>
                <a:gd name="T22" fmla="*/ 1213 w 4375"/>
                <a:gd name="T23" fmla="*/ 36 h 36"/>
                <a:gd name="T24" fmla="*/ 1475 w 4375"/>
                <a:gd name="T25" fmla="*/ 34 h 36"/>
                <a:gd name="T26" fmla="*/ 1508 w 4375"/>
                <a:gd name="T27" fmla="*/ 34 h 36"/>
                <a:gd name="T28" fmla="*/ 2304 w 4375"/>
                <a:gd name="T29" fmla="*/ 33 h 36"/>
                <a:gd name="T30" fmla="*/ 2337 w 4375"/>
                <a:gd name="T31" fmla="*/ 33 h 36"/>
                <a:gd name="T32" fmla="*/ 3133 w 4375"/>
                <a:gd name="T33" fmla="*/ 30 h 36"/>
                <a:gd name="T34" fmla="*/ 3164 w 4375"/>
                <a:gd name="T35" fmla="*/ 30 h 36"/>
                <a:gd name="T36" fmla="*/ 3960 w 4375"/>
                <a:gd name="T37" fmla="*/ 25 h 36"/>
                <a:gd name="T38" fmla="*/ 3993 w 4375"/>
                <a:gd name="T39" fmla="*/ 25 h 36"/>
                <a:gd name="T40" fmla="*/ 4349 w 4375"/>
                <a:gd name="T41" fmla="*/ 20 h 36"/>
                <a:gd name="T42" fmla="*/ 4375 w 4375"/>
                <a:gd name="T43" fmla="*/ 18 h 36"/>
                <a:gd name="T44" fmla="*/ 4375 w 4375"/>
                <a:gd name="T45" fmla="*/ 18 h 36"/>
                <a:gd name="T46" fmla="*/ 4272 w 4375"/>
                <a:gd name="T47" fmla="*/ 15 h 36"/>
                <a:gd name="T48" fmla="*/ 3993 w 4375"/>
                <a:gd name="T49" fmla="*/ 11 h 36"/>
                <a:gd name="T50" fmla="*/ 3960 w 4375"/>
                <a:gd name="T51" fmla="*/ 11 h 36"/>
                <a:gd name="T52" fmla="*/ 3164 w 4375"/>
                <a:gd name="T53" fmla="*/ 7 h 36"/>
                <a:gd name="T54" fmla="*/ 3133 w 4375"/>
                <a:gd name="T55" fmla="*/ 7 h 36"/>
                <a:gd name="T56" fmla="*/ 2337 w 4375"/>
                <a:gd name="T57" fmla="*/ 3 h 36"/>
                <a:gd name="T58" fmla="*/ 2304 w 4375"/>
                <a:gd name="T59" fmla="*/ 3 h 36"/>
                <a:gd name="T60" fmla="*/ 1508 w 4375"/>
                <a:gd name="T61" fmla="*/ 0 h 36"/>
                <a:gd name="T62" fmla="*/ 1477 w 4375"/>
                <a:gd name="T6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375" h="36">
                  <a:moveTo>
                    <a:pt x="1213" y="0"/>
                  </a:moveTo>
                  <a:lnTo>
                    <a:pt x="1213" y="0"/>
                  </a:lnTo>
                  <a:lnTo>
                    <a:pt x="681" y="2"/>
                  </a:lnTo>
                  <a:lnTo>
                    <a:pt x="681" y="2"/>
                  </a:lnTo>
                  <a:lnTo>
                    <a:pt x="648" y="2"/>
                  </a:lnTo>
                  <a:lnTo>
                    <a:pt x="648" y="2"/>
                  </a:lnTo>
                  <a:lnTo>
                    <a:pt x="363" y="5"/>
                  </a:lnTo>
                  <a:lnTo>
                    <a:pt x="161" y="8"/>
                  </a:lnTo>
                  <a:lnTo>
                    <a:pt x="39" y="13"/>
                  </a:lnTo>
                  <a:lnTo>
                    <a:pt x="10" y="15"/>
                  </a:lnTo>
                  <a:lnTo>
                    <a:pt x="2" y="1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10" y="21"/>
                  </a:lnTo>
                  <a:lnTo>
                    <a:pt x="39" y="23"/>
                  </a:lnTo>
                  <a:lnTo>
                    <a:pt x="161" y="28"/>
                  </a:lnTo>
                  <a:lnTo>
                    <a:pt x="363" y="31"/>
                  </a:lnTo>
                  <a:lnTo>
                    <a:pt x="648" y="34"/>
                  </a:lnTo>
                  <a:lnTo>
                    <a:pt x="648" y="34"/>
                  </a:lnTo>
                  <a:lnTo>
                    <a:pt x="681" y="34"/>
                  </a:lnTo>
                  <a:lnTo>
                    <a:pt x="681" y="34"/>
                  </a:lnTo>
                  <a:lnTo>
                    <a:pt x="1213" y="36"/>
                  </a:lnTo>
                  <a:lnTo>
                    <a:pt x="1213" y="36"/>
                  </a:lnTo>
                  <a:lnTo>
                    <a:pt x="1475" y="34"/>
                  </a:lnTo>
                  <a:lnTo>
                    <a:pt x="1475" y="34"/>
                  </a:lnTo>
                  <a:lnTo>
                    <a:pt x="1508" y="34"/>
                  </a:lnTo>
                  <a:lnTo>
                    <a:pt x="1508" y="34"/>
                  </a:lnTo>
                  <a:lnTo>
                    <a:pt x="2304" y="33"/>
                  </a:lnTo>
                  <a:lnTo>
                    <a:pt x="2304" y="33"/>
                  </a:lnTo>
                  <a:lnTo>
                    <a:pt x="2337" y="33"/>
                  </a:lnTo>
                  <a:lnTo>
                    <a:pt x="2337" y="33"/>
                  </a:lnTo>
                  <a:lnTo>
                    <a:pt x="3133" y="30"/>
                  </a:lnTo>
                  <a:lnTo>
                    <a:pt x="3133" y="30"/>
                  </a:lnTo>
                  <a:lnTo>
                    <a:pt x="3164" y="30"/>
                  </a:lnTo>
                  <a:lnTo>
                    <a:pt x="3164" y="30"/>
                  </a:lnTo>
                  <a:lnTo>
                    <a:pt x="3960" y="25"/>
                  </a:lnTo>
                  <a:lnTo>
                    <a:pt x="3960" y="25"/>
                  </a:lnTo>
                  <a:lnTo>
                    <a:pt x="3993" y="25"/>
                  </a:lnTo>
                  <a:lnTo>
                    <a:pt x="3993" y="25"/>
                  </a:lnTo>
                  <a:lnTo>
                    <a:pt x="4272" y="21"/>
                  </a:lnTo>
                  <a:lnTo>
                    <a:pt x="4349" y="20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49" y="16"/>
                  </a:lnTo>
                  <a:lnTo>
                    <a:pt x="4272" y="15"/>
                  </a:lnTo>
                  <a:lnTo>
                    <a:pt x="3993" y="11"/>
                  </a:lnTo>
                  <a:lnTo>
                    <a:pt x="3993" y="11"/>
                  </a:lnTo>
                  <a:lnTo>
                    <a:pt x="3960" y="11"/>
                  </a:lnTo>
                  <a:lnTo>
                    <a:pt x="3960" y="11"/>
                  </a:lnTo>
                  <a:lnTo>
                    <a:pt x="3164" y="7"/>
                  </a:lnTo>
                  <a:lnTo>
                    <a:pt x="3164" y="7"/>
                  </a:lnTo>
                  <a:lnTo>
                    <a:pt x="3133" y="7"/>
                  </a:lnTo>
                  <a:lnTo>
                    <a:pt x="3133" y="7"/>
                  </a:lnTo>
                  <a:lnTo>
                    <a:pt x="2337" y="3"/>
                  </a:lnTo>
                  <a:lnTo>
                    <a:pt x="2337" y="3"/>
                  </a:lnTo>
                  <a:lnTo>
                    <a:pt x="2304" y="3"/>
                  </a:lnTo>
                  <a:lnTo>
                    <a:pt x="2304" y="3"/>
                  </a:lnTo>
                  <a:lnTo>
                    <a:pt x="1508" y="0"/>
                  </a:lnTo>
                  <a:lnTo>
                    <a:pt x="1508" y="0"/>
                  </a:lnTo>
                  <a:lnTo>
                    <a:pt x="1477" y="0"/>
                  </a:lnTo>
                  <a:lnTo>
                    <a:pt x="1477" y="0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0" name="Freeform 60">
              <a:extLst>
                <a:ext uri="{FF2B5EF4-FFF2-40B4-BE49-F238E27FC236}">
                  <a16:creationId xmlns:a16="http://schemas.microsoft.com/office/drawing/2014/main" id="{AFC87B59-45B7-E1F3-BF27-97CAF1F05D2F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781" y="5113182"/>
              <a:ext cx="8745686" cy="40402"/>
            </a:xfrm>
            <a:custGeom>
              <a:avLst/>
              <a:gdLst>
                <a:gd name="T0" fmla="*/ 1213 w 4375"/>
                <a:gd name="T1" fmla="*/ 0 h 36"/>
                <a:gd name="T2" fmla="*/ 681 w 4375"/>
                <a:gd name="T3" fmla="*/ 2 h 36"/>
                <a:gd name="T4" fmla="*/ 647 w 4375"/>
                <a:gd name="T5" fmla="*/ 2 h 36"/>
                <a:gd name="T6" fmla="*/ 159 w 4375"/>
                <a:gd name="T7" fmla="*/ 8 h 36"/>
                <a:gd name="T8" fmla="*/ 10 w 4375"/>
                <a:gd name="T9" fmla="*/ 15 h 36"/>
                <a:gd name="T10" fmla="*/ 0 w 4375"/>
                <a:gd name="T11" fmla="*/ 18 h 36"/>
                <a:gd name="T12" fmla="*/ 2 w 4375"/>
                <a:gd name="T13" fmla="*/ 20 h 36"/>
                <a:gd name="T14" fmla="*/ 39 w 4375"/>
                <a:gd name="T15" fmla="*/ 23 h 36"/>
                <a:gd name="T16" fmla="*/ 363 w 4375"/>
                <a:gd name="T17" fmla="*/ 31 h 36"/>
                <a:gd name="T18" fmla="*/ 647 w 4375"/>
                <a:gd name="T19" fmla="*/ 35 h 36"/>
                <a:gd name="T20" fmla="*/ 681 w 4375"/>
                <a:gd name="T21" fmla="*/ 35 h 36"/>
                <a:gd name="T22" fmla="*/ 1213 w 4375"/>
                <a:gd name="T23" fmla="*/ 36 h 36"/>
                <a:gd name="T24" fmla="*/ 1475 w 4375"/>
                <a:gd name="T25" fmla="*/ 35 h 36"/>
                <a:gd name="T26" fmla="*/ 1510 w 4375"/>
                <a:gd name="T27" fmla="*/ 35 h 36"/>
                <a:gd name="T28" fmla="*/ 2303 w 4375"/>
                <a:gd name="T29" fmla="*/ 33 h 36"/>
                <a:gd name="T30" fmla="*/ 2337 w 4375"/>
                <a:gd name="T31" fmla="*/ 33 h 36"/>
                <a:gd name="T32" fmla="*/ 3131 w 4375"/>
                <a:gd name="T33" fmla="*/ 30 h 36"/>
                <a:gd name="T34" fmla="*/ 3166 w 4375"/>
                <a:gd name="T35" fmla="*/ 30 h 36"/>
                <a:gd name="T36" fmla="*/ 3958 w 4375"/>
                <a:gd name="T37" fmla="*/ 25 h 36"/>
                <a:gd name="T38" fmla="*/ 3993 w 4375"/>
                <a:gd name="T39" fmla="*/ 25 h 36"/>
                <a:gd name="T40" fmla="*/ 4349 w 4375"/>
                <a:gd name="T41" fmla="*/ 20 h 36"/>
                <a:gd name="T42" fmla="*/ 4375 w 4375"/>
                <a:gd name="T43" fmla="*/ 18 h 36"/>
                <a:gd name="T44" fmla="*/ 4375 w 4375"/>
                <a:gd name="T45" fmla="*/ 18 h 36"/>
                <a:gd name="T46" fmla="*/ 4272 w 4375"/>
                <a:gd name="T47" fmla="*/ 15 h 36"/>
                <a:gd name="T48" fmla="*/ 3993 w 4375"/>
                <a:gd name="T49" fmla="*/ 12 h 36"/>
                <a:gd name="T50" fmla="*/ 3958 w 4375"/>
                <a:gd name="T51" fmla="*/ 12 h 36"/>
                <a:gd name="T52" fmla="*/ 3166 w 4375"/>
                <a:gd name="T53" fmla="*/ 7 h 36"/>
                <a:gd name="T54" fmla="*/ 3131 w 4375"/>
                <a:gd name="T55" fmla="*/ 5 h 36"/>
                <a:gd name="T56" fmla="*/ 2337 w 4375"/>
                <a:gd name="T57" fmla="*/ 4 h 36"/>
                <a:gd name="T58" fmla="*/ 2303 w 4375"/>
                <a:gd name="T59" fmla="*/ 4 h 36"/>
                <a:gd name="T60" fmla="*/ 1510 w 4375"/>
                <a:gd name="T61" fmla="*/ 0 h 36"/>
                <a:gd name="T62" fmla="*/ 1475 w 4375"/>
                <a:gd name="T6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375" h="36">
                  <a:moveTo>
                    <a:pt x="1213" y="0"/>
                  </a:moveTo>
                  <a:lnTo>
                    <a:pt x="1213" y="0"/>
                  </a:lnTo>
                  <a:lnTo>
                    <a:pt x="681" y="2"/>
                  </a:lnTo>
                  <a:lnTo>
                    <a:pt x="681" y="2"/>
                  </a:lnTo>
                  <a:lnTo>
                    <a:pt x="647" y="2"/>
                  </a:lnTo>
                  <a:lnTo>
                    <a:pt x="647" y="2"/>
                  </a:lnTo>
                  <a:lnTo>
                    <a:pt x="363" y="5"/>
                  </a:lnTo>
                  <a:lnTo>
                    <a:pt x="159" y="8"/>
                  </a:lnTo>
                  <a:lnTo>
                    <a:pt x="39" y="13"/>
                  </a:lnTo>
                  <a:lnTo>
                    <a:pt x="10" y="15"/>
                  </a:lnTo>
                  <a:lnTo>
                    <a:pt x="2" y="17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10" y="20"/>
                  </a:lnTo>
                  <a:lnTo>
                    <a:pt x="39" y="23"/>
                  </a:lnTo>
                  <a:lnTo>
                    <a:pt x="159" y="28"/>
                  </a:lnTo>
                  <a:lnTo>
                    <a:pt x="363" y="31"/>
                  </a:lnTo>
                  <a:lnTo>
                    <a:pt x="647" y="35"/>
                  </a:lnTo>
                  <a:lnTo>
                    <a:pt x="647" y="35"/>
                  </a:lnTo>
                  <a:lnTo>
                    <a:pt x="681" y="35"/>
                  </a:lnTo>
                  <a:lnTo>
                    <a:pt x="681" y="35"/>
                  </a:lnTo>
                  <a:lnTo>
                    <a:pt x="1213" y="36"/>
                  </a:lnTo>
                  <a:lnTo>
                    <a:pt x="1213" y="36"/>
                  </a:lnTo>
                  <a:lnTo>
                    <a:pt x="1475" y="35"/>
                  </a:lnTo>
                  <a:lnTo>
                    <a:pt x="1475" y="35"/>
                  </a:lnTo>
                  <a:lnTo>
                    <a:pt x="1510" y="35"/>
                  </a:lnTo>
                  <a:lnTo>
                    <a:pt x="1510" y="35"/>
                  </a:lnTo>
                  <a:lnTo>
                    <a:pt x="2303" y="33"/>
                  </a:lnTo>
                  <a:lnTo>
                    <a:pt x="2303" y="33"/>
                  </a:lnTo>
                  <a:lnTo>
                    <a:pt x="2337" y="33"/>
                  </a:lnTo>
                  <a:lnTo>
                    <a:pt x="2337" y="33"/>
                  </a:lnTo>
                  <a:lnTo>
                    <a:pt x="3131" y="30"/>
                  </a:lnTo>
                  <a:lnTo>
                    <a:pt x="3131" y="30"/>
                  </a:lnTo>
                  <a:lnTo>
                    <a:pt x="3166" y="30"/>
                  </a:lnTo>
                  <a:lnTo>
                    <a:pt x="3166" y="30"/>
                  </a:lnTo>
                  <a:lnTo>
                    <a:pt x="3958" y="25"/>
                  </a:lnTo>
                  <a:lnTo>
                    <a:pt x="3958" y="25"/>
                  </a:lnTo>
                  <a:lnTo>
                    <a:pt x="3993" y="25"/>
                  </a:lnTo>
                  <a:lnTo>
                    <a:pt x="3993" y="25"/>
                  </a:lnTo>
                  <a:lnTo>
                    <a:pt x="4272" y="22"/>
                  </a:lnTo>
                  <a:lnTo>
                    <a:pt x="4349" y="20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49" y="17"/>
                  </a:lnTo>
                  <a:lnTo>
                    <a:pt x="4272" y="15"/>
                  </a:lnTo>
                  <a:lnTo>
                    <a:pt x="3993" y="12"/>
                  </a:lnTo>
                  <a:lnTo>
                    <a:pt x="3993" y="12"/>
                  </a:lnTo>
                  <a:lnTo>
                    <a:pt x="3958" y="12"/>
                  </a:lnTo>
                  <a:lnTo>
                    <a:pt x="3958" y="12"/>
                  </a:lnTo>
                  <a:lnTo>
                    <a:pt x="3166" y="7"/>
                  </a:lnTo>
                  <a:lnTo>
                    <a:pt x="3166" y="7"/>
                  </a:lnTo>
                  <a:lnTo>
                    <a:pt x="3131" y="5"/>
                  </a:lnTo>
                  <a:lnTo>
                    <a:pt x="3131" y="5"/>
                  </a:lnTo>
                  <a:lnTo>
                    <a:pt x="2337" y="4"/>
                  </a:lnTo>
                  <a:lnTo>
                    <a:pt x="2337" y="4"/>
                  </a:lnTo>
                  <a:lnTo>
                    <a:pt x="2303" y="4"/>
                  </a:lnTo>
                  <a:lnTo>
                    <a:pt x="2303" y="4"/>
                  </a:lnTo>
                  <a:lnTo>
                    <a:pt x="1510" y="0"/>
                  </a:lnTo>
                  <a:lnTo>
                    <a:pt x="1510" y="0"/>
                  </a:lnTo>
                  <a:lnTo>
                    <a:pt x="1475" y="0"/>
                  </a:lnTo>
                  <a:lnTo>
                    <a:pt x="1475" y="0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8906DFC4-C80C-82A9-B075-7F74E04B47D6}"/>
              </a:ext>
            </a:extLst>
          </p:cNvPr>
          <p:cNvSpPr/>
          <p:nvPr/>
        </p:nvSpPr>
        <p:spPr>
          <a:xfrm>
            <a:off x="717892" y="3962665"/>
            <a:ext cx="2446644" cy="1757661"/>
          </a:xfrm>
          <a:prstGeom prst="rect">
            <a:avLst/>
          </a:prstGeom>
          <a:solidFill>
            <a:schemeClr val="bg1">
              <a:alpha val="75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11C5B7D-42DA-8D66-2F49-7E406B43469F}"/>
              </a:ext>
            </a:extLst>
          </p:cNvPr>
          <p:cNvSpPr/>
          <p:nvPr/>
        </p:nvSpPr>
        <p:spPr>
          <a:xfrm>
            <a:off x="3538951" y="3063261"/>
            <a:ext cx="2446644" cy="1757661"/>
          </a:xfrm>
          <a:prstGeom prst="rect">
            <a:avLst/>
          </a:prstGeom>
          <a:solidFill>
            <a:schemeClr val="bg1">
              <a:alpha val="75000"/>
            </a:schemeClr>
          </a:solidFill>
          <a:ln w="444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E607A57-A93F-B7F3-FE8B-83DDD16293FB}"/>
              </a:ext>
            </a:extLst>
          </p:cNvPr>
          <p:cNvSpPr/>
          <p:nvPr/>
        </p:nvSpPr>
        <p:spPr>
          <a:xfrm>
            <a:off x="6395195" y="1907929"/>
            <a:ext cx="2446644" cy="1757661"/>
          </a:xfrm>
          <a:prstGeom prst="rect">
            <a:avLst/>
          </a:prstGeom>
          <a:solidFill>
            <a:schemeClr val="bg1">
              <a:alpha val="75000"/>
            </a:schemeClr>
          </a:solidFill>
          <a:ln w="571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0BE939C-BE9A-6D2E-061F-B974DE047D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8951" y="120130"/>
            <a:ext cx="3240447" cy="5033493"/>
          </a:xfrm>
          <a:prstGeom prst="rect">
            <a:avLst/>
          </a:prstGeom>
        </p:spPr>
      </p:pic>
      <p:sp>
        <p:nvSpPr>
          <p:cNvPr id="5" name="مستطيل 4">
            <a:extLst>
              <a:ext uri="{FF2B5EF4-FFF2-40B4-BE49-F238E27FC236}">
                <a16:creationId xmlns:a16="http://schemas.microsoft.com/office/drawing/2014/main" id="{E278FDCA-C951-D4F5-1822-5F4A620566C9}"/>
              </a:ext>
            </a:extLst>
          </p:cNvPr>
          <p:cNvSpPr/>
          <p:nvPr/>
        </p:nvSpPr>
        <p:spPr>
          <a:xfrm rot="20802854">
            <a:off x="8992888" y="846845"/>
            <a:ext cx="2084447" cy="3587279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السؤال الثاني:</a:t>
            </a:r>
          </a:p>
          <a:p>
            <a:pPr algn="ctr"/>
            <a:r>
              <a:rPr lang="ar-SA" dirty="0"/>
              <a:t>يكتب المعلم السؤال</a:t>
            </a:r>
          </a:p>
          <a:p>
            <a:pPr algn="ctr"/>
            <a:r>
              <a:rPr lang="ar-SA" dirty="0"/>
              <a:t>هنا</a:t>
            </a:r>
          </a:p>
        </p:txBody>
      </p:sp>
      <p:sp>
        <p:nvSpPr>
          <p:cNvPr id="4" name="مخطط انسيابي: محطة طرفية 3">
            <a:extLst>
              <a:ext uri="{FF2B5EF4-FFF2-40B4-BE49-F238E27FC236}">
                <a16:creationId xmlns:a16="http://schemas.microsoft.com/office/drawing/2014/main" id="{5ECD1903-BF3C-BB4E-DE2B-75FBAC746344}"/>
              </a:ext>
            </a:extLst>
          </p:cNvPr>
          <p:cNvSpPr/>
          <p:nvPr/>
        </p:nvSpPr>
        <p:spPr>
          <a:xfrm>
            <a:off x="605567" y="237989"/>
            <a:ext cx="7380513" cy="793178"/>
          </a:xfrm>
          <a:prstGeom prst="flowChartTerminator">
            <a:avLst/>
          </a:prstGeom>
          <a:solidFill>
            <a:srgbClr val="C8E0E6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>
                <a:latin typeface="Arial Black" panose="020B0A04020102020204" pitchFamily="34" charset="0"/>
                <a:cs typeface="DecoType Thuluth" panose="02010000000000000000" pitchFamily="2" charset="-78"/>
              </a:rPr>
              <a:t>استعن بالله، ولا تعجز </a:t>
            </a:r>
          </a:p>
        </p:txBody>
      </p:sp>
      <p:sp>
        <p:nvSpPr>
          <p:cNvPr id="7" name="مستطيل 6">
            <a:hlinkClick r:id="rId3" action="ppaction://hlinksldjump"/>
            <a:extLst>
              <a:ext uri="{FF2B5EF4-FFF2-40B4-BE49-F238E27FC236}">
                <a16:creationId xmlns:a16="http://schemas.microsoft.com/office/drawing/2014/main" id="{80550430-485E-9CF7-808E-AAEC39733872}"/>
              </a:ext>
            </a:extLst>
          </p:cNvPr>
          <p:cNvSpPr/>
          <p:nvPr/>
        </p:nvSpPr>
        <p:spPr>
          <a:xfrm>
            <a:off x="774862" y="3984951"/>
            <a:ext cx="2367134" cy="1713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tx2"/>
                </a:solidFill>
              </a:rPr>
              <a:t>يكتب المعلم</a:t>
            </a:r>
          </a:p>
          <a:p>
            <a:pPr algn="ctr"/>
            <a:r>
              <a:rPr lang="ar-SA" sz="2000" dirty="0">
                <a:solidFill>
                  <a:schemeClr val="tx2"/>
                </a:solidFill>
              </a:rPr>
              <a:t>إجابة صحيحة</a:t>
            </a:r>
          </a:p>
        </p:txBody>
      </p:sp>
      <p:sp>
        <p:nvSpPr>
          <p:cNvPr id="8" name="مستطيل 7">
            <a:hlinkClick r:id="rId4" action="ppaction://hlinksldjump"/>
            <a:extLst>
              <a:ext uri="{FF2B5EF4-FFF2-40B4-BE49-F238E27FC236}">
                <a16:creationId xmlns:a16="http://schemas.microsoft.com/office/drawing/2014/main" id="{51E3AB11-1A54-428E-2A27-059647992419}"/>
              </a:ext>
            </a:extLst>
          </p:cNvPr>
          <p:cNvSpPr/>
          <p:nvPr/>
        </p:nvSpPr>
        <p:spPr>
          <a:xfrm>
            <a:off x="3578706" y="3085547"/>
            <a:ext cx="2367134" cy="1713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tx2"/>
                </a:solidFill>
              </a:rPr>
              <a:t>يكتب المعلم</a:t>
            </a:r>
          </a:p>
          <a:p>
            <a:pPr algn="ctr"/>
            <a:r>
              <a:rPr lang="ar-SA" sz="2000" dirty="0">
                <a:solidFill>
                  <a:schemeClr val="tx2"/>
                </a:solidFill>
              </a:rPr>
              <a:t>إجابة خاطئة</a:t>
            </a:r>
          </a:p>
        </p:txBody>
      </p:sp>
      <p:sp>
        <p:nvSpPr>
          <p:cNvPr id="9" name="مستطيل 8">
            <a:hlinkClick r:id="rId4" action="ppaction://hlinksldjump"/>
            <a:extLst>
              <a:ext uri="{FF2B5EF4-FFF2-40B4-BE49-F238E27FC236}">
                <a16:creationId xmlns:a16="http://schemas.microsoft.com/office/drawing/2014/main" id="{8F700D56-8246-60E4-E2A8-4EABCFCDF8A3}"/>
              </a:ext>
            </a:extLst>
          </p:cNvPr>
          <p:cNvSpPr/>
          <p:nvPr/>
        </p:nvSpPr>
        <p:spPr>
          <a:xfrm>
            <a:off x="6417896" y="1932925"/>
            <a:ext cx="2367134" cy="1713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tx2"/>
                </a:solidFill>
              </a:rPr>
              <a:t>يكتب المعلم</a:t>
            </a:r>
          </a:p>
          <a:p>
            <a:pPr algn="ctr"/>
            <a:r>
              <a:rPr lang="ar-SA" sz="2000" dirty="0">
                <a:solidFill>
                  <a:schemeClr val="tx2"/>
                </a:solidFill>
              </a:rPr>
              <a:t>إجابة خاطئة</a:t>
            </a:r>
          </a:p>
        </p:txBody>
      </p:sp>
    </p:spTree>
    <p:extLst>
      <p:ext uri="{BB962C8B-B14F-4D97-AF65-F5344CB8AC3E}">
        <p14:creationId xmlns:p14="http://schemas.microsoft.com/office/powerpoint/2010/main" val="24898022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8979CD-A280-9A1E-E484-081D6D2F9B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48">
            <a:extLst>
              <a:ext uri="{FF2B5EF4-FFF2-40B4-BE49-F238E27FC236}">
                <a16:creationId xmlns:a16="http://schemas.microsoft.com/office/drawing/2014/main" id="{2DEED0D0-C6F5-3F6A-4B46-BE3DA1B6C4F0}"/>
              </a:ext>
            </a:extLst>
          </p:cNvPr>
          <p:cNvGrpSpPr/>
          <p:nvPr/>
        </p:nvGrpSpPr>
        <p:grpSpPr>
          <a:xfrm>
            <a:off x="0" y="2038919"/>
            <a:ext cx="8240486" cy="4698951"/>
            <a:chOff x="16199" y="1812581"/>
            <a:chExt cx="9635246" cy="4698951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F106D5AF-2E96-3421-1A97-5D7F5D3D96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5972" y="1812581"/>
              <a:ext cx="127936" cy="4698951"/>
            </a:xfrm>
            <a:custGeom>
              <a:avLst/>
              <a:gdLst>
                <a:gd name="T0" fmla="*/ 8 w 64"/>
                <a:gd name="T1" fmla="*/ 3847 h 4187"/>
                <a:gd name="T2" fmla="*/ 8 w 64"/>
                <a:gd name="T3" fmla="*/ 3847 h 4187"/>
                <a:gd name="T4" fmla="*/ 13 w 64"/>
                <a:gd name="T5" fmla="*/ 3997 h 4187"/>
                <a:gd name="T6" fmla="*/ 18 w 64"/>
                <a:gd name="T7" fmla="*/ 4103 h 4187"/>
                <a:gd name="T8" fmla="*/ 21 w 64"/>
                <a:gd name="T9" fmla="*/ 4139 h 4187"/>
                <a:gd name="T10" fmla="*/ 24 w 64"/>
                <a:gd name="T11" fmla="*/ 4166 h 4187"/>
                <a:gd name="T12" fmla="*/ 28 w 64"/>
                <a:gd name="T13" fmla="*/ 4182 h 4187"/>
                <a:gd name="T14" fmla="*/ 29 w 64"/>
                <a:gd name="T15" fmla="*/ 4185 h 4187"/>
                <a:gd name="T16" fmla="*/ 31 w 64"/>
                <a:gd name="T17" fmla="*/ 4187 h 4187"/>
                <a:gd name="T18" fmla="*/ 31 w 64"/>
                <a:gd name="T19" fmla="*/ 4187 h 4187"/>
                <a:gd name="T20" fmla="*/ 33 w 64"/>
                <a:gd name="T21" fmla="*/ 4185 h 4187"/>
                <a:gd name="T22" fmla="*/ 34 w 64"/>
                <a:gd name="T23" fmla="*/ 4182 h 4187"/>
                <a:gd name="T24" fmla="*/ 39 w 64"/>
                <a:gd name="T25" fmla="*/ 4166 h 4187"/>
                <a:gd name="T26" fmla="*/ 42 w 64"/>
                <a:gd name="T27" fmla="*/ 4139 h 4187"/>
                <a:gd name="T28" fmla="*/ 44 w 64"/>
                <a:gd name="T29" fmla="*/ 4103 h 4187"/>
                <a:gd name="T30" fmla="*/ 51 w 64"/>
                <a:gd name="T31" fmla="*/ 3998 h 4187"/>
                <a:gd name="T32" fmla="*/ 56 w 64"/>
                <a:gd name="T33" fmla="*/ 3849 h 4187"/>
                <a:gd name="T34" fmla="*/ 56 w 64"/>
                <a:gd name="T35" fmla="*/ 3849 h 4187"/>
                <a:gd name="T36" fmla="*/ 8 w 64"/>
                <a:gd name="T37" fmla="*/ 3847 h 4187"/>
                <a:gd name="T38" fmla="*/ 31 w 64"/>
                <a:gd name="T39" fmla="*/ 0 h 4187"/>
                <a:gd name="T40" fmla="*/ 31 w 64"/>
                <a:gd name="T41" fmla="*/ 0 h 4187"/>
                <a:gd name="T42" fmla="*/ 29 w 64"/>
                <a:gd name="T43" fmla="*/ 7 h 4187"/>
                <a:gd name="T44" fmla="*/ 28 w 64"/>
                <a:gd name="T45" fmla="*/ 26 h 4187"/>
                <a:gd name="T46" fmla="*/ 24 w 64"/>
                <a:gd name="T47" fmla="*/ 98 h 4187"/>
                <a:gd name="T48" fmla="*/ 19 w 64"/>
                <a:gd name="T49" fmla="*/ 363 h 4187"/>
                <a:gd name="T50" fmla="*/ 13 w 64"/>
                <a:gd name="T51" fmla="*/ 752 h 4187"/>
                <a:gd name="T52" fmla="*/ 10 w 64"/>
                <a:gd name="T53" fmla="*/ 1220 h 4187"/>
                <a:gd name="T54" fmla="*/ 1 w 64"/>
                <a:gd name="T55" fmla="*/ 2224 h 4187"/>
                <a:gd name="T56" fmla="*/ 0 w 64"/>
                <a:gd name="T57" fmla="*/ 3027 h 4187"/>
                <a:gd name="T58" fmla="*/ 0 w 64"/>
                <a:gd name="T59" fmla="*/ 3027 h 4187"/>
                <a:gd name="T60" fmla="*/ 0 w 64"/>
                <a:gd name="T61" fmla="*/ 3263 h 4187"/>
                <a:gd name="T62" fmla="*/ 1 w 64"/>
                <a:gd name="T63" fmla="*/ 3471 h 4187"/>
                <a:gd name="T64" fmla="*/ 3 w 64"/>
                <a:gd name="T65" fmla="*/ 3654 h 4187"/>
                <a:gd name="T66" fmla="*/ 6 w 64"/>
                <a:gd name="T67" fmla="*/ 3808 h 4187"/>
                <a:gd name="T68" fmla="*/ 6 w 64"/>
                <a:gd name="T69" fmla="*/ 3808 h 4187"/>
                <a:gd name="T70" fmla="*/ 57 w 64"/>
                <a:gd name="T71" fmla="*/ 3806 h 4187"/>
                <a:gd name="T72" fmla="*/ 57 w 64"/>
                <a:gd name="T73" fmla="*/ 3806 h 4187"/>
                <a:gd name="T74" fmla="*/ 59 w 64"/>
                <a:gd name="T75" fmla="*/ 3652 h 4187"/>
                <a:gd name="T76" fmla="*/ 62 w 64"/>
                <a:gd name="T77" fmla="*/ 3470 h 4187"/>
                <a:gd name="T78" fmla="*/ 62 w 64"/>
                <a:gd name="T79" fmla="*/ 3261 h 4187"/>
                <a:gd name="T80" fmla="*/ 64 w 64"/>
                <a:gd name="T81" fmla="*/ 3027 h 4187"/>
                <a:gd name="T82" fmla="*/ 64 w 64"/>
                <a:gd name="T83" fmla="*/ 3027 h 4187"/>
                <a:gd name="T84" fmla="*/ 60 w 64"/>
                <a:gd name="T85" fmla="*/ 2224 h 4187"/>
                <a:gd name="T86" fmla="*/ 54 w 64"/>
                <a:gd name="T87" fmla="*/ 1220 h 4187"/>
                <a:gd name="T88" fmla="*/ 49 w 64"/>
                <a:gd name="T89" fmla="*/ 752 h 4187"/>
                <a:gd name="T90" fmla="*/ 44 w 64"/>
                <a:gd name="T91" fmla="*/ 363 h 4187"/>
                <a:gd name="T92" fmla="*/ 38 w 64"/>
                <a:gd name="T93" fmla="*/ 98 h 4187"/>
                <a:gd name="T94" fmla="*/ 34 w 64"/>
                <a:gd name="T95" fmla="*/ 26 h 4187"/>
                <a:gd name="T96" fmla="*/ 33 w 64"/>
                <a:gd name="T97" fmla="*/ 7 h 4187"/>
                <a:gd name="T98" fmla="*/ 31 w 64"/>
                <a:gd name="T99" fmla="*/ 0 h 4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64" h="4187">
                  <a:moveTo>
                    <a:pt x="8" y="3847"/>
                  </a:moveTo>
                  <a:lnTo>
                    <a:pt x="8" y="3847"/>
                  </a:lnTo>
                  <a:lnTo>
                    <a:pt x="13" y="3997"/>
                  </a:lnTo>
                  <a:lnTo>
                    <a:pt x="18" y="4103"/>
                  </a:lnTo>
                  <a:lnTo>
                    <a:pt x="21" y="4139"/>
                  </a:lnTo>
                  <a:lnTo>
                    <a:pt x="24" y="4166"/>
                  </a:lnTo>
                  <a:lnTo>
                    <a:pt x="28" y="4182"/>
                  </a:lnTo>
                  <a:lnTo>
                    <a:pt x="29" y="4185"/>
                  </a:lnTo>
                  <a:lnTo>
                    <a:pt x="31" y="4187"/>
                  </a:lnTo>
                  <a:lnTo>
                    <a:pt x="31" y="4187"/>
                  </a:lnTo>
                  <a:lnTo>
                    <a:pt x="33" y="4185"/>
                  </a:lnTo>
                  <a:lnTo>
                    <a:pt x="34" y="4182"/>
                  </a:lnTo>
                  <a:lnTo>
                    <a:pt x="39" y="4166"/>
                  </a:lnTo>
                  <a:lnTo>
                    <a:pt x="42" y="4139"/>
                  </a:lnTo>
                  <a:lnTo>
                    <a:pt x="44" y="4103"/>
                  </a:lnTo>
                  <a:lnTo>
                    <a:pt x="51" y="3998"/>
                  </a:lnTo>
                  <a:lnTo>
                    <a:pt x="56" y="3849"/>
                  </a:lnTo>
                  <a:lnTo>
                    <a:pt x="56" y="3849"/>
                  </a:lnTo>
                  <a:lnTo>
                    <a:pt x="8" y="3847"/>
                  </a:lnTo>
                  <a:close/>
                  <a:moveTo>
                    <a:pt x="31" y="0"/>
                  </a:moveTo>
                  <a:lnTo>
                    <a:pt x="31" y="0"/>
                  </a:lnTo>
                  <a:lnTo>
                    <a:pt x="29" y="7"/>
                  </a:lnTo>
                  <a:lnTo>
                    <a:pt x="28" y="26"/>
                  </a:lnTo>
                  <a:lnTo>
                    <a:pt x="24" y="98"/>
                  </a:lnTo>
                  <a:lnTo>
                    <a:pt x="19" y="363"/>
                  </a:lnTo>
                  <a:lnTo>
                    <a:pt x="13" y="752"/>
                  </a:lnTo>
                  <a:lnTo>
                    <a:pt x="10" y="1220"/>
                  </a:lnTo>
                  <a:lnTo>
                    <a:pt x="1" y="2224"/>
                  </a:lnTo>
                  <a:lnTo>
                    <a:pt x="0" y="3027"/>
                  </a:lnTo>
                  <a:lnTo>
                    <a:pt x="0" y="3027"/>
                  </a:lnTo>
                  <a:lnTo>
                    <a:pt x="0" y="3263"/>
                  </a:lnTo>
                  <a:lnTo>
                    <a:pt x="1" y="3471"/>
                  </a:lnTo>
                  <a:lnTo>
                    <a:pt x="3" y="3654"/>
                  </a:lnTo>
                  <a:lnTo>
                    <a:pt x="6" y="3808"/>
                  </a:lnTo>
                  <a:lnTo>
                    <a:pt x="6" y="3808"/>
                  </a:lnTo>
                  <a:lnTo>
                    <a:pt x="57" y="3806"/>
                  </a:lnTo>
                  <a:lnTo>
                    <a:pt x="57" y="3806"/>
                  </a:lnTo>
                  <a:lnTo>
                    <a:pt x="59" y="3652"/>
                  </a:lnTo>
                  <a:lnTo>
                    <a:pt x="62" y="3470"/>
                  </a:lnTo>
                  <a:lnTo>
                    <a:pt x="62" y="3261"/>
                  </a:lnTo>
                  <a:lnTo>
                    <a:pt x="64" y="3027"/>
                  </a:lnTo>
                  <a:lnTo>
                    <a:pt x="64" y="3027"/>
                  </a:lnTo>
                  <a:lnTo>
                    <a:pt x="60" y="2224"/>
                  </a:lnTo>
                  <a:lnTo>
                    <a:pt x="54" y="1220"/>
                  </a:lnTo>
                  <a:lnTo>
                    <a:pt x="49" y="752"/>
                  </a:lnTo>
                  <a:lnTo>
                    <a:pt x="44" y="363"/>
                  </a:lnTo>
                  <a:lnTo>
                    <a:pt x="38" y="98"/>
                  </a:lnTo>
                  <a:lnTo>
                    <a:pt x="34" y="26"/>
                  </a:lnTo>
                  <a:lnTo>
                    <a:pt x="33" y="7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" name="Freeform 10">
              <a:extLst>
                <a:ext uri="{FF2B5EF4-FFF2-40B4-BE49-F238E27FC236}">
                  <a16:creationId xmlns:a16="http://schemas.microsoft.com/office/drawing/2014/main" id="{4D18A526-73D2-3375-704D-34FB242E4B2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199" y="6071602"/>
              <a:ext cx="9635246" cy="71825"/>
            </a:xfrm>
            <a:custGeom>
              <a:avLst/>
              <a:gdLst>
                <a:gd name="T0" fmla="*/ 4406 w 4820"/>
                <a:gd name="T1" fmla="*/ 19 h 64"/>
                <a:gd name="T2" fmla="*/ 4403 w 4820"/>
                <a:gd name="T3" fmla="*/ 44 h 64"/>
                <a:gd name="T4" fmla="*/ 4790 w 4820"/>
                <a:gd name="T5" fmla="*/ 36 h 64"/>
                <a:gd name="T6" fmla="*/ 4820 w 4820"/>
                <a:gd name="T7" fmla="*/ 33 h 64"/>
                <a:gd name="T8" fmla="*/ 4820 w 4820"/>
                <a:gd name="T9" fmla="*/ 33 h 64"/>
                <a:gd name="T10" fmla="*/ 4812 w 4820"/>
                <a:gd name="T11" fmla="*/ 31 h 64"/>
                <a:gd name="T12" fmla="*/ 4708 w 4820"/>
                <a:gd name="T13" fmla="*/ 26 h 64"/>
                <a:gd name="T14" fmla="*/ 1336 w 4820"/>
                <a:gd name="T15" fmla="*/ 0 h 64"/>
                <a:gd name="T16" fmla="*/ 999 w 4820"/>
                <a:gd name="T17" fmla="*/ 1 h 64"/>
                <a:gd name="T18" fmla="*/ 476 w 4820"/>
                <a:gd name="T19" fmla="*/ 6 h 64"/>
                <a:gd name="T20" fmla="*/ 287 w 4820"/>
                <a:gd name="T21" fmla="*/ 11 h 64"/>
                <a:gd name="T22" fmla="*/ 236 w 4820"/>
                <a:gd name="T23" fmla="*/ 13 h 64"/>
                <a:gd name="T24" fmla="*/ 59 w 4820"/>
                <a:gd name="T25" fmla="*/ 21 h 64"/>
                <a:gd name="T26" fmla="*/ 3 w 4820"/>
                <a:gd name="T27" fmla="*/ 29 h 64"/>
                <a:gd name="T28" fmla="*/ 0 w 4820"/>
                <a:gd name="T29" fmla="*/ 33 h 64"/>
                <a:gd name="T30" fmla="*/ 2 w 4820"/>
                <a:gd name="T31" fmla="*/ 34 h 64"/>
                <a:gd name="T32" fmla="*/ 15 w 4820"/>
                <a:gd name="T33" fmla="*/ 38 h 64"/>
                <a:gd name="T34" fmla="*/ 133 w 4820"/>
                <a:gd name="T35" fmla="*/ 47 h 64"/>
                <a:gd name="T36" fmla="*/ 238 w 4820"/>
                <a:gd name="T37" fmla="*/ 52 h 64"/>
                <a:gd name="T38" fmla="*/ 286 w 4820"/>
                <a:gd name="T39" fmla="*/ 54 h 64"/>
                <a:gd name="T40" fmla="*/ 712 w 4820"/>
                <a:gd name="T41" fmla="*/ 62 h 64"/>
                <a:gd name="T42" fmla="*/ 1336 w 4820"/>
                <a:gd name="T43" fmla="*/ 64 h 64"/>
                <a:gd name="T44" fmla="*/ 1991 w 4820"/>
                <a:gd name="T45" fmla="*/ 62 h 64"/>
                <a:gd name="T46" fmla="*/ 3691 w 4820"/>
                <a:gd name="T47" fmla="*/ 52 h 64"/>
                <a:gd name="T48" fmla="*/ 4400 w 4820"/>
                <a:gd name="T49" fmla="*/ 44 h 64"/>
                <a:gd name="T50" fmla="*/ 4397 w 4820"/>
                <a:gd name="T51" fmla="*/ 19 h 64"/>
                <a:gd name="T52" fmla="*/ 4022 w 4820"/>
                <a:gd name="T53" fmla="*/ 15 h 64"/>
                <a:gd name="T54" fmla="*/ 3578 w 4820"/>
                <a:gd name="T55" fmla="*/ 11 h 64"/>
                <a:gd name="T56" fmla="*/ 3574 w 4820"/>
                <a:gd name="T57" fmla="*/ 38 h 64"/>
                <a:gd name="T58" fmla="*/ 3573 w 4820"/>
                <a:gd name="T59" fmla="*/ 41 h 64"/>
                <a:gd name="T60" fmla="*/ 3573 w 4820"/>
                <a:gd name="T61" fmla="*/ 38 h 64"/>
                <a:gd name="T62" fmla="*/ 3568 w 4820"/>
                <a:gd name="T63" fmla="*/ 11 h 64"/>
                <a:gd name="T64" fmla="*/ 2751 w 4820"/>
                <a:gd name="T65" fmla="*/ 5 h 64"/>
                <a:gd name="T66" fmla="*/ 2747 w 4820"/>
                <a:gd name="T67" fmla="*/ 31 h 64"/>
                <a:gd name="T68" fmla="*/ 2746 w 4820"/>
                <a:gd name="T69" fmla="*/ 41 h 64"/>
                <a:gd name="T70" fmla="*/ 2746 w 4820"/>
                <a:gd name="T71" fmla="*/ 41 h 64"/>
                <a:gd name="T72" fmla="*/ 2742 w 4820"/>
                <a:gd name="T73" fmla="*/ 31 h 64"/>
                <a:gd name="T74" fmla="*/ 2741 w 4820"/>
                <a:gd name="T75" fmla="*/ 5 h 64"/>
                <a:gd name="T76" fmla="*/ 1923 w 4820"/>
                <a:gd name="T77" fmla="*/ 1 h 64"/>
                <a:gd name="T78" fmla="*/ 1918 w 4820"/>
                <a:gd name="T79" fmla="*/ 38 h 64"/>
                <a:gd name="T80" fmla="*/ 1917 w 4820"/>
                <a:gd name="T81" fmla="*/ 41 h 64"/>
                <a:gd name="T82" fmla="*/ 1915 w 4820"/>
                <a:gd name="T83" fmla="*/ 38 h 64"/>
                <a:gd name="T84" fmla="*/ 1912 w 4820"/>
                <a:gd name="T85" fmla="*/ 1 h 64"/>
                <a:gd name="T86" fmla="*/ 1336 w 4820"/>
                <a:gd name="T87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0" h="64">
                  <a:moveTo>
                    <a:pt x="4406" y="19"/>
                  </a:moveTo>
                  <a:lnTo>
                    <a:pt x="4406" y="19"/>
                  </a:lnTo>
                  <a:lnTo>
                    <a:pt x="4403" y="44"/>
                  </a:lnTo>
                  <a:lnTo>
                    <a:pt x="4403" y="44"/>
                  </a:lnTo>
                  <a:lnTo>
                    <a:pt x="4707" y="39"/>
                  </a:lnTo>
                  <a:lnTo>
                    <a:pt x="4790" y="36"/>
                  </a:lnTo>
                  <a:lnTo>
                    <a:pt x="4812" y="34"/>
                  </a:lnTo>
                  <a:lnTo>
                    <a:pt x="4820" y="33"/>
                  </a:lnTo>
                  <a:lnTo>
                    <a:pt x="4820" y="33"/>
                  </a:lnTo>
                  <a:lnTo>
                    <a:pt x="4820" y="33"/>
                  </a:lnTo>
                  <a:lnTo>
                    <a:pt x="4820" y="33"/>
                  </a:lnTo>
                  <a:lnTo>
                    <a:pt x="4812" y="31"/>
                  </a:lnTo>
                  <a:lnTo>
                    <a:pt x="4790" y="29"/>
                  </a:lnTo>
                  <a:lnTo>
                    <a:pt x="4708" y="26"/>
                  </a:lnTo>
                  <a:lnTo>
                    <a:pt x="4406" y="19"/>
                  </a:lnTo>
                  <a:close/>
                  <a:moveTo>
                    <a:pt x="1336" y="0"/>
                  </a:moveTo>
                  <a:lnTo>
                    <a:pt x="1336" y="0"/>
                  </a:lnTo>
                  <a:lnTo>
                    <a:pt x="999" y="1"/>
                  </a:lnTo>
                  <a:lnTo>
                    <a:pt x="714" y="3"/>
                  </a:lnTo>
                  <a:lnTo>
                    <a:pt x="476" y="6"/>
                  </a:lnTo>
                  <a:lnTo>
                    <a:pt x="287" y="11"/>
                  </a:lnTo>
                  <a:lnTo>
                    <a:pt x="287" y="11"/>
                  </a:lnTo>
                  <a:lnTo>
                    <a:pt x="236" y="13"/>
                  </a:lnTo>
                  <a:lnTo>
                    <a:pt x="236" y="13"/>
                  </a:lnTo>
                  <a:lnTo>
                    <a:pt x="133" y="16"/>
                  </a:lnTo>
                  <a:lnTo>
                    <a:pt x="59" y="21"/>
                  </a:lnTo>
                  <a:lnTo>
                    <a:pt x="15" y="28"/>
                  </a:lnTo>
                  <a:lnTo>
                    <a:pt x="3" y="29"/>
                  </a:lnTo>
                  <a:lnTo>
                    <a:pt x="2" y="31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2" y="34"/>
                  </a:lnTo>
                  <a:lnTo>
                    <a:pt x="3" y="36"/>
                  </a:lnTo>
                  <a:lnTo>
                    <a:pt x="15" y="38"/>
                  </a:lnTo>
                  <a:lnTo>
                    <a:pt x="59" y="42"/>
                  </a:lnTo>
                  <a:lnTo>
                    <a:pt x="133" y="47"/>
                  </a:lnTo>
                  <a:lnTo>
                    <a:pt x="238" y="52"/>
                  </a:lnTo>
                  <a:lnTo>
                    <a:pt x="238" y="52"/>
                  </a:lnTo>
                  <a:lnTo>
                    <a:pt x="286" y="54"/>
                  </a:lnTo>
                  <a:lnTo>
                    <a:pt x="286" y="54"/>
                  </a:lnTo>
                  <a:lnTo>
                    <a:pt x="474" y="59"/>
                  </a:lnTo>
                  <a:lnTo>
                    <a:pt x="712" y="62"/>
                  </a:lnTo>
                  <a:lnTo>
                    <a:pt x="999" y="64"/>
                  </a:lnTo>
                  <a:lnTo>
                    <a:pt x="1336" y="64"/>
                  </a:lnTo>
                  <a:lnTo>
                    <a:pt x="1336" y="64"/>
                  </a:lnTo>
                  <a:lnTo>
                    <a:pt x="1991" y="62"/>
                  </a:lnTo>
                  <a:lnTo>
                    <a:pt x="2833" y="59"/>
                  </a:lnTo>
                  <a:lnTo>
                    <a:pt x="3691" y="52"/>
                  </a:lnTo>
                  <a:lnTo>
                    <a:pt x="4075" y="49"/>
                  </a:lnTo>
                  <a:lnTo>
                    <a:pt x="4400" y="44"/>
                  </a:lnTo>
                  <a:lnTo>
                    <a:pt x="4400" y="44"/>
                  </a:lnTo>
                  <a:lnTo>
                    <a:pt x="4397" y="19"/>
                  </a:lnTo>
                  <a:lnTo>
                    <a:pt x="4397" y="19"/>
                  </a:lnTo>
                  <a:lnTo>
                    <a:pt x="4022" y="15"/>
                  </a:lnTo>
                  <a:lnTo>
                    <a:pt x="3578" y="11"/>
                  </a:lnTo>
                  <a:lnTo>
                    <a:pt x="3578" y="11"/>
                  </a:lnTo>
                  <a:lnTo>
                    <a:pt x="3576" y="33"/>
                  </a:lnTo>
                  <a:lnTo>
                    <a:pt x="3574" y="38"/>
                  </a:lnTo>
                  <a:lnTo>
                    <a:pt x="3573" y="41"/>
                  </a:lnTo>
                  <a:lnTo>
                    <a:pt x="3573" y="41"/>
                  </a:lnTo>
                  <a:lnTo>
                    <a:pt x="3573" y="41"/>
                  </a:lnTo>
                  <a:lnTo>
                    <a:pt x="3573" y="38"/>
                  </a:lnTo>
                  <a:lnTo>
                    <a:pt x="3571" y="33"/>
                  </a:lnTo>
                  <a:lnTo>
                    <a:pt x="3568" y="11"/>
                  </a:lnTo>
                  <a:lnTo>
                    <a:pt x="3568" y="11"/>
                  </a:lnTo>
                  <a:lnTo>
                    <a:pt x="2751" y="5"/>
                  </a:lnTo>
                  <a:lnTo>
                    <a:pt x="2751" y="5"/>
                  </a:lnTo>
                  <a:lnTo>
                    <a:pt x="2747" y="31"/>
                  </a:lnTo>
                  <a:lnTo>
                    <a:pt x="2747" y="38"/>
                  </a:lnTo>
                  <a:lnTo>
                    <a:pt x="2746" y="41"/>
                  </a:lnTo>
                  <a:lnTo>
                    <a:pt x="2746" y="41"/>
                  </a:lnTo>
                  <a:lnTo>
                    <a:pt x="2746" y="41"/>
                  </a:lnTo>
                  <a:lnTo>
                    <a:pt x="2744" y="38"/>
                  </a:lnTo>
                  <a:lnTo>
                    <a:pt x="2742" y="31"/>
                  </a:lnTo>
                  <a:lnTo>
                    <a:pt x="2741" y="5"/>
                  </a:lnTo>
                  <a:lnTo>
                    <a:pt x="2741" y="5"/>
                  </a:lnTo>
                  <a:lnTo>
                    <a:pt x="1923" y="1"/>
                  </a:lnTo>
                  <a:lnTo>
                    <a:pt x="1923" y="1"/>
                  </a:lnTo>
                  <a:lnTo>
                    <a:pt x="1920" y="31"/>
                  </a:lnTo>
                  <a:lnTo>
                    <a:pt x="1918" y="38"/>
                  </a:lnTo>
                  <a:lnTo>
                    <a:pt x="1917" y="41"/>
                  </a:lnTo>
                  <a:lnTo>
                    <a:pt x="1917" y="41"/>
                  </a:lnTo>
                  <a:lnTo>
                    <a:pt x="1917" y="41"/>
                  </a:lnTo>
                  <a:lnTo>
                    <a:pt x="1915" y="38"/>
                  </a:lnTo>
                  <a:lnTo>
                    <a:pt x="1915" y="31"/>
                  </a:lnTo>
                  <a:lnTo>
                    <a:pt x="1912" y="1"/>
                  </a:lnTo>
                  <a:lnTo>
                    <a:pt x="1912" y="1"/>
                  </a:lnTo>
                  <a:lnTo>
                    <a:pt x="1336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03ABCCDF-0055-2BB5-76C3-C1D4E5B787E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65781" y="2189664"/>
              <a:ext cx="8745686" cy="41524"/>
            </a:xfrm>
            <a:custGeom>
              <a:avLst/>
              <a:gdLst>
                <a:gd name="T0" fmla="*/ 3981 w 4375"/>
                <a:gd name="T1" fmla="*/ 12 h 37"/>
                <a:gd name="T2" fmla="*/ 3981 w 4375"/>
                <a:gd name="T3" fmla="*/ 25 h 37"/>
                <a:gd name="T4" fmla="*/ 4347 w 4375"/>
                <a:gd name="T5" fmla="*/ 20 h 37"/>
                <a:gd name="T6" fmla="*/ 4375 w 4375"/>
                <a:gd name="T7" fmla="*/ 19 h 37"/>
                <a:gd name="T8" fmla="*/ 4375 w 4375"/>
                <a:gd name="T9" fmla="*/ 19 h 37"/>
                <a:gd name="T10" fmla="*/ 4269 w 4375"/>
                <a:gd name="T11" fmla="*/ 15 h 37"/>
                <a:gd name="T12" fmla="*/ 3154 w 4375"/>
                <a:gd name="T13" fmla="*/ 7 h 37"/>
                <a:gd name="T14" fmla="*/ 3154 w 4375"/>
                <a:gd name="T15" fmla="*/ 30 h 37"/>
                <a:gd name="T16" fmla="*/ 3970 w 4375"/>
                <a:gd name="T17" fmla="*/ 25 h 37"/>
                <a:gd name="T18" fmla="*/ 3970 w 4375"/>
                <a:gd name="T19" fmla="*/ 12 h 37"/>
                <a:gd name="T20" fmla="*/ 3154 w 4375"/>
                <a:gd name="T21" fmla="*/ 7 h 37"/>
                <a:gd name="T22" fmla="*/ 2326 w 4375"/>
                <a:gd name="T23" fmla="*/ 4 h 37"/>
                <a:gd name="T24" fmla="*/ 2326 w 4375"/>
                <a:gd name="T25" fmla="*/ 33 h 37"/>
                <a:gd name="T26" fmla="*/ 3143 w 4375"/>
                <a:gd name="T27" fmla="*/ 30 h 37"/>
                <a:gd name="T28" fmla="*/ 3143 w 4375"/>
                <a:gd name="T29" fmla="*/ 7 h 37"/>
                <a:gd name="T30" fmla="*/ 658 w 4375"/>
                <a:gd name="T31" fmla="*/ 2 h 37"/>
                <a:gd name="T32" fmla="*/ 368 w 4375"/>
                <a:gd name="T33" fmla="*/ 5 h 37"/>
                <a:gd name="T34" fmla="*/ 39 w 4375"/>
                <a:gd name="T35" fmla="*/ 14 h 37"/>
                <a:gd name="T36" fmla="*/ 2 w 4375"/>
                <a:gd name="T37" fmla="*/ 17 h 37"/>
                <a:gd name="T38" fmla="*/ 0 w 4375"/>
                <a:gd name="T39" fmla="*/ 19 h 37"/>
                <a:gd name="T40" fmla="*/ 10 w 4375"/>
                <a:gd name="T41" fmla="*/ 22 h 37"/>
                <a:gd name="T42" fmla="*/ 163 w 4375"/>
                <a:gd name="T43" fmla="*/ 28 h 37"/>
                <a:gd name="T44" fmla="*/ 657 w 4375"/>
                <a:gd name="T45" fmla="*/ 35 h 37"/>
                <a:gd name="T46" fmla="*/ 658 w 4375"/>
                <a:gd name="T47" fmla="*/ 2 h 37"/>
                <a:gd name="T48" fmla="*/ 1498 w 4375"/>
                <a:gd name="T49" fmla="*/ 2 h 37"/>
                <a:gd name="T50" fmla="*/ 1498 w 4375"/>
                <a:gd name="T51" fmla="*/ 37 h 37"/>
                <a:gd name="T52" fmla="*/ 2314 w 4375"/>
                <a:gd name="T53" fmla="*/ 33 h 37"/>
                <a:gd name="T54" fmla="*/ 2314 w 4375"/>
                <a:gd name="T55" fmla="*/ 4 h 37"/>
                <a:gd name="T56" fmla="*/ 1213 w 4375"/>
                <a:gd name="T57" fmla="*/ 0 h 37"/>
                <a:gd name="T58" fmla="*/ 671 w 4375"/>
                <a:gd name="T59" fmla="*/ 2 h 37"/>
                <a:gd name="T60" fmla="*/ 671 w 4375"/>
                <a:gd name="T61" fmla="*/ 35 h 37"/>
                <a:gd name="T62" fmla="*/ 1213 w 4375"/>
                <a:gd name="T63" fmla="*/ 37 h 37"/>
                <a:gd name="T64" fmla="*/ 1487 w 4375"/>
                <a:gd name="T65" fmla="*/ 37 h 37"/>
                <a:gd name="T66" fmla="*/ 1487 w 4375"/>
                <a:gd name="T67" fmla="*/ 2 h 37"/>
                <a:gd name="T68" fmla="*/ 1213 w 4375"/>
                <a:gd name="T69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375" h="37">
                  <a:moveTo>
                    <a:pt x="3981" y="12"/>
                  </a:moveTo>
                  <a:lnTo>
                    <a:pt x="3981" y="12"/>
                  </a:lnTo>
                  <a:lnTo>
                    <a:pt x="3981" y="25"/>
                  </a:lnTo>
                  <a:lnTo>
                    <a:pt x="3981" y="25"/>
                  </a:lnTo>
                  <a:lnTo>
                    <a:pt x="4269" y="22"/>
                  </a:lnTo>
                  <a:lnTo>
                    <a:pt x="4347" y="20"/>
                  </a:lnTo>
                  <a:lnTo>
                    <a:pt x="4375" y="19"/>
                  </a:lnTo>
                  <a:lnTo>
                    <a:pt x="4375" y="19"/>
                  </a:lnTo>
                  <a:lnTo>
                    <a:pt x="4375" y="19"/>
                  </a:lnTo>
                  <a:lnTo>
                    <a:pt x="4375" y="19"/>
                  </a:lnTo>
                  <a:lnTo>
                    <a:pt x="4347" y="17"/>
                  </a:lnTo>
                  <a:lnTo>
                    <a:pt x="4269" y="15"/>
                  </a:lnTo>
                  <a:lnTo>
                    <a:pt x="3981" y="12"/>
                  </a:lnTo>
                  <a:close/>
                  <a:moveTo>
                    <a:pt x="3154" y="7"/>
                  </a:moveTo>
                  <a:lnTo>
                    <a:pt x="3154" y="7"/>
                  </a:lnTo>
                  <a:lnTo>
                    <a:pt x="3154" y="30"/>
                  </a:lnTo>
                  <a:lnTo>
                    <a:pt x="3154" y="30"/>
                  </a:lnTo>
                  <a:lnTo>
                    <a:pt x="3970" y="25"/>
                  </a:lnTo>
                  <a:lnTo>
                    <a:pt x="3970" y="25"/>
                  </a:lnTo>
                  <a:lnTo>
                    <a:pt x="3970" y="12"/>
                  </a:lnTo>
                  <a:lnTo>
                    <a:pt x="3970" y="12"/>
                  </a:lnTo>
                  <a:lnTo>
                    <a:pt x="3154" y="7"/>
                  </a:lnTo>
                  <a:close/>
                  <a:moveTo>
                    <a:pt x="2326" y="4"/>
                  </a:moveTo>
                  <a:lnTo>
                    <a:pt x="2326" y="4"/>
                  </a:lnTo>
                  <a:lnTo>
                    <a:pt x="2326" y="33"/>
                  </a:lnTo>
                  <a:lnTo>
                    <a:pt x="2326" y="33"/>
                  </a:lnTo>
                  <a:lnTo>
                    <a:pt x="3143" y="30"/>
                  </a:lnTo>
                  <a:lnTo>
                    <a:pt x="3143" y="30"/>
                  </a:lnTo>
                  <a:lnTo>
                    <a:pt x="3143" y="7"/>
                  </a:lnTo>
                  <a:lnTo>
                    <a:pt x="3143" y="7"/>
                  </a:lnTo>
                  <a:lnTo>
                    <a:pt x="2326" y="4"/>
                  </a:lnTo>
                  <a:close/>
                  <a:moveTo>
                    <a:pt x="658" y="2"/>
                  </a:moveTo>
                  <a:lnTo>
                    <a:pt x="658" y="2"/>
                  </a:lnTo>
                  <a:lnTo>
                    <a:pt x="368" y="5"/>
                  </a:lnTo>
                  <a:lnTo>
                    <a:pt x="163" y="9"/>
                  </a:lnTo>
                  <a:lnTo>
                    <a:pt x="39" y="14"/>
                  </a:lnTo>
                  <a:lnTo>
                    <a:pt x="10" y="15"/>
                  </a:lnTo>
                  <a:lnTo>
                    <a:pt x="2" y="17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2" y="20"/>
                  </a:lnTo>
                  <a:lnTo>
                    <a:pt x="10" y="22"/>
                  </a:lnTo>
                  <a:lnTo>
                    <a:pt x="39" y="23"/>
                  </a:lnTo>
                  <a:lnTo>
                    <a:pt x="163" y="28"/>
                  </a:lnTo>
                  <a:lnTo>
                    <a:pt x="368" y="32"/>
                  </a:lnTo>
                  <a:lnTo>
                    <a:pt x="657" y="35"/>
                  </a:lnTo>
                  <a:lnTo>
                    <a:pt x="657" y="35"/>
                  </a:lnTo>
                  <a:lnTo>
                    <a:pt x="658" y="2"/>
                  </a:lnTo>
                  <a:close/>
                  <a:moveTo>
                    <a:pt x="1498" y="2"/>
                  </a:moveTo>
                  <a:lnTo>
                    <a:pt x="1498" y="2"/>
                  </a:lnTo>
                  <a:lnTo>
                    <a:pt x="1498" y="37"/>
                  </a:lnTo>
                  <a:lnTo>
                    <a:pt x="1498" y="37"/>
                  </a:lnTo>
                  <a:lnTo>
                    <a:pt x="2314" y="33"/>
                  </a:lnTo>
                  <a:lnTo>
                    <a:pt x="2314" y="33"/>
                  </a:lnTo>
                  <a:lnTo>
                    <a:pt x="2314" y="4"/>
                  </a:lnTo>
                  <a:lnTo>
                    <a:pt x="2314" y="4"/>
                  </a:lnTo>
                  <a:lnTo>
                    <a:pt x="1498" y="2"/>
                  </a:lnTo>
                  <a:close/>
                  <a:moveTo>
                    <a:pt x="1213" y="0"/>
                  </a:moveTo>
                  <a:lnTo>
                    <a:pt x="1213" y="0"/>
                  </a:lnTo>
                  <a:lnTo>
                    <a:pt x="671" y="2"/>
                  </a:lnTo>
                  <a:lnTo>
                    <a:pt x="671" y="2"/>
                  </a:lnTo>
                  <a:lnTo>
                    <a:pt x="671" y="35"/>
                  </a:lnTo>
                  <a:lnTo>
                    <a:pt x="671" y="35"/>
                  </a:lnTo>
                  <a:lnTo>
                    <a:pt x="1213" y="37"/>
                  </a:lnTo>
                  <a:lnTo>
                    <a:pt x="1213" y="37"/>
                  </a:lnTo>
                  <a:lnTo>
                    <a:pt x="1487" y="37"/>
                  </a:lnTo>
                  <a:lnTo>
                    <a:pt x="1487" y="37"/>
                  </a:lnTo>
                  <a:lnTo>
                    <a:pt x="1487" y="2"/>
                  </a:lnTo>
                  <a:lnTo>
                    <a:pt x="1487" y="2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672E643D-80BF-3361-E3C8-00A2C3620F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59141" y="1812581"/>
              <a:ext cx="67966" cy="4172605"/>
            </a:xfrm>
            <a:custGeom>
              <a:avLst/>
              <a:gdLst>
                <a:gd name="T0" fmla="*/ 0 w 34"/>
                <a:gd name="T1" fmla="*/ 2976 h 3718"/>
                <a:gd name="T2" fmla="*/ 0 w 34"/>
                <a:gd name="T3" fmla="*/ 2976 h 3718"/>
                <a:gd name="T4" fmla="*/ 3 w 34"/>
                <a:gd name="T5" fmla="*/ 3302 h 3718"/>
                <a:gd name="T6" fmla="*/ 6 w 34"/>
                <a:gd name="T7" fmla="*/ 3534 h 3718"/>
                <a:gd name="T8" fmla="*/ 10 w 34"/>
                <a:gd name="T9" fmla="*/ 3614 h 3718"/>
                <a:gd name="T10" fmla="*/ 11 w 34"/>
                <a:gd name="T11" fmla="*/ 3672 h 3718"/>
                <a:gd name="T12" fmla="*/ 14 w 34"/>
                <a:gd name="T13" fmla="*/ 3706 h 3718"/>
                <a:gd name="T14" fmla="*/ 16 w 34"/>
                <a:gd name="T15" fmla="*/ 3714 h 3718"/>
                <a:gd name="T16" fmla="*/ 18 w 34"/>
                <a:gd name="T17" fmla="*/ 3718 h 3718"/>
                <a:gd name="T18" fmla="*/ 18 w 34"/>
                <a:gd name="T19" fmla="*/ 3718 h 3718"/>
                <a:gd name="T20" fmla="*/ 19 w 34"/>
                <a:gd name="T21" fmla="*/ 3714 h 3718"/>
                <a:gd name="T22" fmla="*/ 21 w 34"/>
                <a:gd name="T23" fmla="*/ 3706 h 3718"/>
                <a:gd name="T24" fmla="*/ 23 w 34"/>
                <a:gd name="T25" fmla="*/ 3672 h 3718"/>
                <a:gd name="T26" fmla="*/ 26 w 34"/>
                <a:gd name="T27" fmla="*/ 3614 h 3718"/>
                <a:gd name="T28" fmla="*/ 28 w 34"/>
                <a:gd name="T29" fmla="*/ 3534 h 3718"/>
                <a:gd name="T30" fmla="*/ 32 w 34"/>
                <a:gd name="T31" fmla="*/ 3302 h 3718"/>
                <a:gd name="T32" fmla="*/ 34 w 34"/>
                <a:gd name="T33" fmla="*/ 2976 h 3718"/>
                <a:gd name="T34" fmla="*/ 34 w 34"/>
                <a:gd name="T35" fmla="*/ 2976 h 3718"/>
                <a:gd name="T36" fmla="*/ 0 w 34"/>
                <a:gd name="T37" fmla="*/ 2976 h 3718"/>
                <a:gd name="T38" fmla="*/ 1 w 34"/>
                <a:gd name="T39" fmla="*/ 2107 h 3718"/>
                <a:gd name="T40" fmla="*/ 1 w 34"/>
                <a:gd name="T41" fmla="*/ 2107 h 3718"/>
                <a:gd name="T42" fmla="*/ 0 w 34"/>
                <a:gd name="T43" fmla="*/ 2687 h 3718"/>
                <a:gd name="T44" fmla="*/ 0 w 34"/>
                <a:gd name="T45" fmla="*/ 2687 h 3718"/>
                <a:gd name="T46" fmla="*/ 0 w 34"/>
                <a:gd name="T47" fmla="*/ 2943 h 3718"/>
                <a:gd name="T48" fmla="*/ 0 w 34"/>
                <a:gd name="T49" fmla="*/ 2943 h 3718"/>
                <a:gd name="T50" fmla="*/ 34 w 34"/>
                <a:gd name="T51" fmla="*/ 2943 h 3718"/>
                <a:gd name="T52" fmla="*/ 34 w 34"/>
                <a:gd name="T53" fmla="*/ 2943 h 3718"/>
                <a:gd name="T54" fmla="*/ 34 w 34"/>
                <a:gd name="T55" fmla="*/ 2687 h 3718"/>
                <a:gd name="T56" fmla="*/ 34 w 34"/>
                <a:gd name="T57" fmla="*/ 2687 h 3718"/>
                <a:gd name="T58" fmla="*/ 34 w 34"/>
                <a:gd name="T59" fmla="*/ 2107 h 3718"/>
                <a:gd name="T60" fmla="*/ 34 w 34"/>
                <a:gd name="T61" fmla="*/ 2107 h 3718"/>
                <a:gd name="T62" fmla="*/ 1 w 34"/>
                <a:gd name="T63" fmla="*/ 2107 h 3718"/>
                <a:gd name="T64" fmla="*/ 5 w 34"/>
                <a:gd name="T65" fmla="*/ 1239 h 3718"/>
                <a:gd name="T66" fmla="*/ 5 w 34"/>
                <a:gd name="T67" fmla="*/ 1239 h 3718"/>
                <a:gd name="T68" fmla="*/ 1 w 34"/>
                <a:gd name="T69" fmla="*/ 2075 h 3718"/>
                <a:gd name="T70" fmla="*/ 1 w 34"/>
                <a:gd name="T71" fmla="*/ 2075 h 3718"/>
                <a:gd name="T72" fmla="*/ 34 w 34"/>
                <a:gd name="T73" fmla="*/ 2075 h 3718"/>
                <a:gd name="T74" fmla="*/ 34 w 34"/>
                <a:gd name="T75" fmla="*/ 2075 h 3718"/>
                <a:gd name="T76" fmla="*/ 31 w 34"/>
                <a:gd name="T77" fmla="*/ 1239 h 3718"/>
                <a:gd name="T78" fmla="*/ 31 w 34"/>
                <a:gd name="T79" fmla="*/ 1239 h 3718"/>
                <a:gd name="T80" fmla="*/ 5 w 34"/>
                <a:gd name="T81" fmla="*/ 1239 h 3718"/>
                <a:gd name="T82" fmla="*/ 18 w 34"/>
                <a:gd name="T83" fmla="*/ 0 h 3718"/>
                <a:gd name="T84" fmla="*/ 18 w 34"/>
                <a:gd name="T85" fmla="*/ 0 h 3718"/>
                <a:gd name="T86" fmla="*/ 16 w 34"/>
                <a:gd name="T87" fmla="*/ 25 h 3718"/>
                <a:gd name="T88" fmla="*/ 14 w 34"/>
                <a:gd name="T89" fmla="*/ 92 h 3718"/>
                <a:gd name="T90" fmla="*/ 11 w 34"/>
                <a:gd name="T91" fmla="*/ 338 h 3718"/>
                <a:gd name="T92" fmla="*/ 11 w 34"/>
                <a:gd name="T93" fmla="*/ 338 h 3718"/>
                <a:gd name="T94" fmla="*/ 10 w 34"/>
                <a:gd name="T95" fmla="*/ 371 h 3718"/>
                <a:gd name="T96" fmla="*/ 10 w 34"/>
                <a:gd name="T97" fmla="*/ 371 h 3718"/>
                <a:gd name="T98" fmla="*/ 6 w 34"/>
                <a:gd name="T99" fmla="*/ 753 h 3718"/>
                <a:gd name="T100" fmla="*/ 5 w 34"/>
                <a:gd name="T101" fmla="*/ 1206 h 3718"/>
                <a:gd name="T102" fmla="*/ 5 w 34"/>
                <a:gd name="T103" fmla="*/ 1206 h 3718"/>
                <a:gd name="T104" fmla="*/ 31 w 34"/>
                <a:gd name="T105" fmla="*/ 1206 h 3718"/>
                <a:gd name="T106" fmla="*/ 31 w 34"/>
                <a:gd name="T107" fmla="*/ 1206 h 3718"/>
                <a:gd name="T108" fmla="*/ 28 w 34"/>
                <a:gd name="T109" fmla="*/ 753 h 3718"/>
                <a:gd name="T110" fmla="*/ 24 w 34"/>
                <a:gd name="T111" fmla="*/ 371 h 3718"/>
                <a:gd name="T112" fmla="*/ 24 w 34"/>
                <a:gd name="T113" fmla="*/ 371 h 3718"/>
                <a:gd name="T114" fmla="*/ 24 w 34"/>
                <a:gd name="T115" fmla="*/ 338 h 3718"/>
                <a:gd name="T116" fmla="*/ 24 w 34"/>
                <a:gd name="T117" fmla="*/ 338 h 3718"/>
                <a:gd name="T118" fmla="*/ 21 w 34"/>
                <a:gd name="T119" fmla="*/ 92 h 3718"/>
                <a:gd name="T120" fmla="*/ 19 w 34"/>
                <a:gd name="T121" fmla="*/ 25 h 3718"/>
                <a:gd name="T122" fmla="*/ 18 w 34"/>
                <a:gd name="T123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4" h="3718">
                  <a:moveTo>
                    <a:pt x="0" y="2976"/>
                  </a:moveTo>
                  <a:lnTo>
                    <a:pt x="0" y="2976"/>
                  </a:lnTo>
                  <a:lnTo>
                    <a:pt x="3" y="3302"/>
                  </a:lnTo>
                  <a:lnTo>
                    <a:pt x="6" y="3534"/>
                  </a:lnTo>
                  <a:lnTo>
                    <a:pt x="10" y="3614"/>
                  </a:lnTo>
                  <a:lnTo>
                    <a:pt x="11" y="3672"/>
                  </a:lnTo>
                  <a:lnTo>
                    <a:pt x="14" y="3706"/>
                  </a:lnTo>
                  <a:lnTo>
                    <a:pt x="16" y="3714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9" y="3714"/>
                  </a:lnTo>
                  <a:lnTo>
                    <a:pt x="21" y="3706"/>
                  </a:lnTo>
                  <a:lnTo>
                    <a:pt x="23" y="3672"/>
                  </a:lnTo>
                  <a:lnTo>
                    <a:pt x="26" y="3614"/>
                  </a:lnTo>
                  <a:lnTo>
                    <a:pt x="28" y="3534"/>
                  </a:lnTo>
                  <a:lnTo>
                    <a:pt x="32" y="3302"/>
                  </a:lnTo>
                  <a:lnTo>
                    <a:pt x="34" y="2976"/>
                  </a:lnTo>
                  <a:lnTo>
                    <a:pt x="34" y="2976"/>
                  </a:lnTo>
                  <a:lnTo>
                    <a:pt x="0" y="2976"/>
                  </a:lnTo>
                  <a:close/>
                  <a:moveTo>
                    <a:pt x="1" y="2107"/>
                  </a:moveTo>
                  <a:lnTo>
                    <a:pt x="1" y="2107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943"/>
                  </a:lnTo>
                  <a:lnTo>
                    <a:pt x="0" y="2943"/>
                  </a:lnTo>
                  <a:lnTo>
                    <a:pt x="34" y="2943"/>
                  </a:lnTo>
                  <a:lnTo>
                    <a:pt x="34" y="2943"/>
                  </a:lnTo>
                  <a:lnTo>
                    <a:pt x="34" y="2687"/>
                  </a:lnTo>
                  <a:lnTo>
                    <a:pt x="34" y="2687"/>
                  </a:lnTo>
                  <a:lnTo>
                    <a:pt x="34" y="2107"/>
                  </a:lnTo>
                  <a:lnTo>
                    <a:pt x="34" y="2107"/>
                  </a:lnTo>
                  <a:lnTo>
                    <a:pt x="1" y="2107"/>
                  </a:lnTo>
                  <a:close/>
                  <a:moveTo>
                    <a:pt x="5" y="1239"/>
                  </a:moveTo>
                  <a:lnTo>
                    <a:pt x="5" y="1239"/>
                  </a:lnTo>
                  <a:lnTo>
                    <a:pt x="1" y="2075"/>
                  </a:lnTo>
                  <a:lnTo>
                    <a:pt x="1" y="2075"/>
                  </a:lnTo>
                  <a:lnTo>
                    <a:pt x="34" y="2075"/>
                  </a:lnTo>
                  <a:lnTo>
                    <a:pt x="34" y="2075"/>
                  </a:lnTo>
                  <a:lnTo>
                    <a:pt x="31" y="1239"/>
                  </a:lnTo>
                  <a:lnTo>
                    <a:pt x="31" y="1239"/>
                  </a:lnTo>
                  <a:lnTo>
                    <a:pt x="5" y="1239"/>
                  </a:lnTo>
                  <a:close/>
                  <a:moveTo>
                    <a:pt x="18" y="0"/>
                  </a:moveTo>
                  <a:lnTo>
                    <a:pt x="18" y="0"/>
                  </a:lnTo>
                  <a:lnTo>
                    <a:pt x="16" y="25"/>
                  </a:lnTo>
                  <a:lnTo>
                    <a:pt x="14" y="92"/>
                  </a:lnTo>
                  <a:lnTo>
                    <a:pt x="11" y="338"/>
                  </a:lnTo>
                  <a:lnTo>
                    <a:pt x="11" y="338"/>
                  </a:lnTo>
                  <a:lnTo>
                    <a:pt x="10" y="371"/>
                  </a:lnTo>
                  <a:lnTo>
                    <a:pt x="10" y="371"/>
                  </a:lnTo>
                  <a:lnTo>
                    <a:pt x="6" y="753"/>
                  </a:lnTo>
                  <a:lnTo>
                    <a:pt x="5" y="1206"/>
                  </a:lnTo>
                  <a:lnTo>
                    <a:pt x="5" y="1206"/>
                  </a:lnTo>
                  <a:lnTo>
                    <a:pt x="31" y="1206"/>
                  </a:lnTo>
                  <a:lnTo>
                    <a:pt x="31" y="1206"/>
                  </a:lnTo>
                  <a:lnTo>
                    <a:pt x="28" y="753"/>
                  </a:lnTo>
                  <a:lnTo>
                    <a:pt x="24" y="371"/>
                  </a:lnTo>
                  <a:lnTo>
                    <a:pt x="24" y="371"/>
                  </a:lnTo>
                  <a:lnTo>
                    <a:pt x="24" y="338"/>
                  </a:lnTo>
                  <a:lnTo>
                    <a:pt x="24" y="338"/>
                  </a:lnTo>
                  <a:lnTo>
                    <a:pt x="21" y="92"/>
                  </a:lnTo>
                  <a:lnTo>
                    <a:pt x="19" y="25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5F0ADE05-191A-1F76-C604-9A940FDDB01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14325" y="1945009"/>
              <a:ext cx="69967" cy="4172605"/>
            </a:xfrm>
            <a:custGeom>
              <a:avLst/>
              <a:gdLst>
                <a:gd name="T0" fmla="*/ 35 w 35"/>
                <a:gd name="T1" fmla="*/ 2858 h 3718"/>
                <a:gd name="T2" fmla="*/ 0 w 35"/>
                <a:gd name="T3" fmla="*/ 2858 h 3718"/>
                <a:gd name="T4" fmla="*/ 4 w 35"/>
                <a:gd name="T5" fmla="*/ 3404 h 3718"/>
                <a:gd name="T6" fmla="*/ 12 w 35"/>
                <a:gd name="T7" fmla="*/ 3678 h 3718"/>
                <a:gd name="T8" fmla="*/ 15 w 35"/>
                <a:gd name="T9" fmla="*/ 3708 h 3718"/>
                <a:gd name="T10" fmla="*/ 17 w 35"/>
                <a:gd name="T11" fmla="*/ 3718 h 3718"/>
                <a:gd name="T12" fmla="*/ 17 w 35"/>
                <a:gd name="T13" fmla="*/ 3718 h 3718"/>
                <a:gd name="T14" fmla="*/ 18 w 35"/>
                <a:gd name="T15" fmla="*/ 3715 h 3718"/>
                <a:gd name="T16" fmla="*/ 23 w 35"/>
                <a:gd name="T17" fmla="*/ 3678 h 3718"/>
                <a:gd name="T18" fmla="*/ 27 w 35"/>
                <a:gd name="T19" fmla="*/ 3575 h 3718"/>
                <a:gd name="T20" fmla="*/ 33 w 35"/>
                <a:gd name="T21" fmla="*/ 3165 h 3718"/>
                <a:gd name="T22" fmla="*/ 33 w 35"/>
                <a:gd name="T23" fmla="*/ 1989 h 3718"/>
                <a:gd name="T24" fmla="*/ 0 w 35"/>
                <a:gd name="T25" fmla="*/ 1989 h 3718"/>
                <a:gd name="T26" fmla="*/ 0 w 35"/>
                <a:gd name="T27" fmla="*/ 2687 h 3718"/>
                <a:gd name="T28" fmla="*/ 0 w 35"/>
                <a:gd name="T29" fmla="*/ 2823 h 3718"/>
                <a:gd name="T30" fmla="*/ 35 w 35"/>
                <a:gd name="T31" fmla="*/ 2823 h 3718"/>
                <a:gd name="T32" fmla="*/ 35 w 35"/>
                <a:gd name="T33" fmla="*/ 2687 h 3718"/>
                <a:gd name="T34" fmla="*/ 33 w 35"/>
                <a:gd name="T35" fmla="*/ 1989 h 3718"/>
                <a:gd name="T36" fmla="*/ 30 w 35"/>
                <a:gd name="T37" fmla="*/ 1121 h 3718"/>
                <a:gd name="T38" fmla="*/ 5 w 35"/>
                <a:gd name="T39" fmla="*/ 1123 h 3718"/>
                <a:gd name="T40" fmla="*/ 2 w 35"/>
                <a:gd name="T41" fmla="*/ 1955 h 3718"/>
                <a:gd name="T42" fmla="*/ 33 w 35"/>
                <a:gd name="T43" fmla="*/ 1955 h 3718"/>
                <a:gd name="T44" fmla="*/ 17 w 35"/>
                <a:gd name="T45" fmla="*/ 0 h 3718"/>
                <a:gd name="T46" fmla="*/ 15 w 35"/>
                <a:gd name="T47" fmla="*/ 15 h 3718"/>
                <a:gd name="T48" fmla="*/ 12 w 35"/>
                <a:gd name="T49" fmla="*/ 220 h 3718"/>
                <a:gd name="T50" fmla="*/ 12 w 35"/>
                <a:gd name="T51" fmla="*/ 255 h 3718"/>
                <a:gd name="T52" fmla="*/ 9 w 35"/>
                <a:gd name="T53" fmla="*/ 622 h 3718"/>
                <a:gd name="T54" fmla="*/ 5 w 35"/>
                <a:gd name="T55" fmla="*/ 1088 h 3718"/>
                <a:gd name="T56" fmla="*/ 30 w 35"/>
                <a:gd name="T57" fmla="*/ 1088 h 3718"/>
                <a:gd name="T58" fmla="*/ 23 w 35"/>
                <a:gd name="T59" fmla="*/ 255 h 3718"/>
                <a:gd name="T60" fmla="*/ 23 w 35"/>
                <a:gd name="T61" fmla="*/ 220 h 3718"/>
                <a:gd name="T62" fmla="*/ 20 w 35"/>
                <a:gd name="T63" fmla="*/ 59 h 3718"/>
                <a:gd name="T64" fmla="*/ 17 w 35"/>
                <a:gd name="T65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5" h="3718">
                  <a:moveTo>
                    <a:pt x="35" y="2858"/>
                  </a:moveTo>
                  <a:lnTo>
                    <a:pt x="35" y="2858"/>
                  </a:lnTo>
                  <a:lnTo>
                    <a:pt x="0" y="2858"/>
                  </a:lnTo>
                  <a:lnTo>
                    <a:pt x="0" y="2858"/>
                  </a:lnTo>
                  <a:lnTo>
                    <a:pt x="2" y="3165"/>
                  </a:lnTo>
                  <a:lnTo>
                    <a:pt x="4" y="3404"/>
                  </a:lnTo>
                  <a:lnTo>
                    <a:pt x="7" y="3575"/>
                  </a:lnTo>
                  <a:lnTo>
                    <a:pt x="12" y="3678"/>
                  </a:lnTo>
                  <a:lnTo>
                    <a:pt x="12" y="3678"/>
                  </a:lnTo>
                  <a:lnTo>
                    <a:pt x="15" y="3708"/>
                  </a:lnTo>
                  <a:lnTo>
                    <a:pt x="15" y="3715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8" y="3715"/>
                  </a:lnTo>
                  <a:lnTo>
                    <a:pt x="20" y="3708"/>
                  </a:lnTo>
                  <a:lnTo>
                    <a:pt x="23" y="3678"/>
                  </a:lnTo>
                  <a:lnTo>
                    <a:pt x="23" y="3678"/>
                  </a:lnTo>
                  <a:lnTo>
                    <a:pt x="27" y="3575"/>
                  </a:lnTo>
                  <a:lnTo>
                    <a:pt x="30" y="3404"/>
                  </a:lnTo>
                  <a:lnTo>
                    <a:pt x="33" y="3165"/>
                  </a:lnTo>
                  <a:lnTo>
                    <a:pt x="35" y="2858"/>
                  </a:lnTo>
                  <a:close/>
                  <a:moveTo>
                    <a:pt x="33" y="1989"/>
                  </a:moveTo>
                  <a:lnTo>
                    <a:pt x="33" y="1989"/>
                  </a:lnTo>
                  <a:lnTo>
                    <a:pt x="0" y="1989"/>
                  </a:lnTo>
                  <a:lnTo>
                    <a:pt x="0" y="1989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3"/>
                  </a:lnTo>
                  <a:lnTo>
                    <a:pt x="0" y="2823"/>
                  </a:lnTo>
                  <a:lnTo>
                    <a:pt x="35" y="2823"/>
                  </a:lnTo>
                  <a:lnTo>
                    <a:pt x="35" y="2823"/>
                  </a:lnTo>
                  <a:lnTo>
                    <a:pt x="35" y="2687"/>
                  </a:lnTo>
                  <a:lnTo>
                    <a:pt x="35" y="2687"/>
                  </a:lnTo>
                  <a:lnTo>
                    <a:pt x="33" y="1989"/>
                  </a:lnTo>
                  <a:close/>
                  <a:moveTo>
                    <a:pt x="30" y="1121"/>
                  </a:moveTo>
                  <a:lnTo>
                    <a:pt x="30" y="1121"/>
                  </a:lnTo>
                  <a:lnTo>
                    <a:pt x="5" y="1123"/>
                  </a:lnTo>
                  <a:lnTo>
                    <a:pt x="5" y="1123"/>
                  </a:lnTo>
                  <a:lnTo>
                    <a:pt x="2" y="1955"/>
                  </a:lnTo>
                  <a:lnTo>
                    <a:pt x="2" y="1955"/>
                  </a:lnTo>
                  <a:lnTo>
                    <a:pt x="33" y="1955"/>
                  </a:lnTo>
                  <a:lnTo>
                    <a:pt x="33" y="1955"/>
                  </a:lnTo>
                  <a:lnTo>
                    <a:pt x="30" y="1121"/>
                  </a:lnTo>
                  <a:close/>
                  <a:moveTo>
                    <a:pt x="17" y="0"/>
                  </a:moveTo>
                  <a:lnTo>
                    <a:pt x="17" y="0"/>
                  </a:lnTo>
                  <a:lnTo>
                    <a:pt x="15" y="15"/>
                  </a:lnTo>
                  <a:lnTo>
                    <a:pt x="15" y="59"/>
                  </a:lnTo>
                  <a:lnTo>
                    <a:pt x="12" y="220"/>
                  </a:lnTo>
                  <a:lnTo>
                    <a:pt x="12" y="220"/>
                  </a:lnTo>
                  <a:lnTo>
                    <a:pt x="12" y="255"/>
                  </a:lnTo>
                  <a:lnTo>
                    <a:pt x="12" y="255"/>
                  </a:lnTo>
                  <a:lnTo>
                    <a:pt x="9" y="622"/>
                  </a:lnTo>
                  <a:lnTo>
                    <a:pt x="5" y="1088"/>
                  </a:lnTo>
                  <a:lnTo>
                    <a:pt x="5" y="1088"/>
                  </a:lnTo>
                  <a:lnTo>
                    <a:pt x="30" y="1088"/>
                  </a:lnTo>
                  <a:lnTo>
                    <a:pt x="30" y="1088"/>
                  </a:lnTo>
                  <a:lnTo>
                    <a:pt x="27" y="622"/>
                  </a:lnTo>
                  <a:lnTo>
                    <a:pt x="23" y="255"/>
                  </a:lnTo>
                  <a:lnTo>
                    <a:pt x="23" y="255"/>
                  </a:lnTo>
                  <a:lnTo>
                    <a:pt x="23" y="220"/>
                  </a:lnTo>
                  <a:lnTo>
                    <a:pt x="23" y="220"/>
                  </a:lnTo>
                  <a:lnTo>
                    <a:pt x="20" y="59"/>
                  </a:lnTo>
                  <a:lnTo>
                    <a:pt x="18" y="15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5" name="Freeform 32">
              <a:extLst>
                <a:ext uri="{FF2B5EF4-FFF2-40B4-BE49-F238E27FC236}">
                  <a16:creationId xmlns:a16="http://schemas.microsoft.com/office/drawing/2014/main" id="{0D930C83-39AA-F353-7D06-50AAD414A33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69509" y="1945009"/>
              <a:ext cx="67966" cy="4172605"/>
            </a:xfrm>
            <a:custGeom>
              <a:avLst/>
              <a:gdLst>
                <a:gd name="T0" fmla="*/ 34 w 34"/>
                <a:gd name="T1" fmla="*/ 2856 h 3718"/>
                <a:gd name="T2" fmla="*/ 0 w 34"/>
                <a:gd name="T3" fmla="*/ 2856 h 3718"/>
                <a:gd name="T4" fmla="*/ 4 w 34"/>
                <a:gd name="T5" fmla="*/ 3409 h 3718"/>
                <a:gd name="T6" fmla="*/ 13 w 34"/>
                <a:gd name="T7" fmla="*/ 3682 h 3718"/>
                <a:gd name="T8" fmla="*/ 14 w 34"/>
                <a:gd name="T9" fmla="*/ 3708 h 3718"/>
                <a:gd name="T10" fmla="*/ 18 w 34"/>
                <a:gd name="T11" fmla="*/ 3718 h 3718"/>
                <a:gd name="T12" fmla="*/ 18 w 34"/>
                <a:gd name="T13" fmla="*/ 3718 h 3718"/>
                <a:gd name="T14" fmla="*/ 19 w 34"/>
                <a:gd name="T15" fmla="*/ 3715 h 3718"/>
                <a:gd name="T16" fmla="*/ 23 w 34"/>
                <a:gd name="T17" fmla="*/ 3682 h 3718"/>
                <a:gd name="T18" fmla="*/ 27 w 34"/>
                <a:gd name="T19" fmla="*/ 3580 h 3718"/>
                <a:gd name="T20" fmla="*/ 32 w 34"/>
                <a:gd name="T21" fmla="*/ 3168 h 3718"/>
                <a:gd name="T22" fmla="*/ 34 w 34"/>
                <a:gd name="T23" fmla="*/ 1988 h 3718"/>
                <a:gd name="T24" fmla="*/ 1 w 34"/>
                <a:gd name="T25" fmla="*/ 1988 h 3718"/>
                <a:gd name="T26" fmla="*/ 0 w 34"/>
                <a:gd name="T27" fmla="*/ 2687 h 3718"/>
                <a:gd name="T28" fmla="*/ 0 w 34"/>
                <a:gd name="T29" fmla="*/ 2827 h 3718"/>
                <a:gd name="T30" fmla="*/ 34 w 34"/>
                <a:gd name="T31" fmla="*/ 2827 h 3718"/>
                <a:gd name="T32" fmla="*/ 34 w 34"/>
                <a:gd name="T33" fmla="*/ 2687 h 3718"/>
                <a:gd name="T34" fmla="*/ 34 w 34"/>
                <a:gd name="T35" fmla="*/ 1988 h 3718"/>
                <a:gd name="T36" fmla="*/ 29 w 34"/>
                <a:gd name="T37" fmla="*/ 1120 h 3718"/>
                <a:gd name="T38" fmla="*/ 4 w 34"/>
                <a:gd name="T39" fmla="*/ 1120 h 3718"/>
                <a:gd name="T40" fmla="*/ 1 w 34"/>
                <a:gd name="T41" fmla="*/ 1958 h 3718"/>
                <a:gd name="T42" fmla="*/ 34 w 34"/>
                <a:gd name="T43" fmla="*/ 1958 h 3718"/>
                <a:gd name="T44" fmla="*/ 18 w 34"/>
                <a:gd name="T45" fmla="*/ 0 h 3718"/>
                <a:gd name="T46" fmla="*/ 16 w 34"/>
                <a:gd name="T47" fmla="*/ 15 h 3718"/>
                <a:gd name="T48" fmla="*/ 11 w 34"/>
                <a:gd name="T49" fmla="*/ 222 h 3718"/>
                <a:gd name="T50" fmla="*/ 11 w 34"/>
                <a:gd name="T51" fmla="*/ 251 h 3718"/>
                <a:gd name="T52" fmla="*/ 8 w 34"/>
                <a:gd name="T53" fmla="*/ 622 h 3718"/>
                <a:gd name="T54" fmla="*/ 4 w 34"/>
                <a:gd name="T55" fmla="*/ 1090 h 3718"/>
                <a:gd name="T56" fmla="*/ 29 w 34"/>
                <a:gd name="T57" fmla="*/ 1090 h 3718"/>
                <a:gd name="T58" fmla="*/ 23 w 34"/>
                <a:gd name="T59" fmla="*/ 251 h 3718"/>
                <a:gd name="T60" fmla="*/ 23 w 34"/>
                <a:gd name="T61" fmla="*/ 222 h 3718"/>
                <a:gd name="T62" fmla="*/ 21 w 34"/>
                <a:gd name="T63" fmla="*/ 59 h 3718"/>
                <a:gd name="T64" fmla="*/ 18 w 34"/>
                <a:gd name="T65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4" h="3718">
                  <a:moveTo>
                    <a:pt x="34" y="2856"/>
                  </a:moveTo>
                  <a:lnTo>
                    <a:pt x="34" y="2856"/>
                  </a:lnTo>
                  <a:lnTo>
                    <a:pt x="0" y="2856"/>
                  </a:lnTo>
                  <a:lnTo>
                    <a:pt x="0" y="2856"/>
                  </a:lnTo>
                  <a:lnTo>
                    <a:pt x="1" y="3168"/>
                  </a:lnTo>
                  <a:lnTo>
                    <a:pt x="4" y="3409"/>
                  </a:lnTo>
                  <a:lnTo>
                    <a:pt x="8" y="3580"/>
                  </a:lnTo>
                  <a:lnTo>
                    <a:pt x="13" y="3682"/>
                  </a:lnTo>
                  <a:lnTo>
                    <a:pt x="13" y="3682"/>
                  </a:lnTo>
                  <a:lnTo>
                    <a:pt x="14" y="3708"/>
                  </a:lnTo>
                  <a:lnTo>
                    <a:pt x="16" y="3715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9" y="3715"/>
                  </a:lnTo>
                  <a:lnTo>
                    <a:pt x="19" y="3708"/>
                  </a:lnTo>
                  <a:lnTo>
                    <a:pt x="23" y="3682"/>
                  </a:lnTo>
                  <a:lnTo>
                    <a:pt x="23" y="3682"/>
                  </a:lnTo>
                  <a:lnTo>
                    <a:pt x="27" y="3580"/>
                  </a:lnTo>
                  <a:lnTo>
                    <a:pt x="31" y="3409"/>
                  </a:lnTo>
                  <a:lnTo>
                    <a:pt x="32" y="3168"/>
                  </a:lnTo>
                  <a:lnTo>
                    <a:pt x="34" y="2856"/>
                  </a:lnTo>
                  <a:close/>
                  <a:moveTo>
                    <a:pt x="34" y="1988"/>
                  </a:moveTo>
                  <a:lnTo>
                    <a:pt x="34" y="1988"/>
                  </a:lnTo>
                  <a:lnTo>
                    <a:pt x="1" y="1988"/>
                  </a:lnTo>
                  <a:lnTo>
                    <a:pt x="1" y="1988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7"/>
                  </a:lnTo>
                  <a:lnTo>
                    <a:pt x="0" y="2827"/>
                  </a:lnTo>
                  <a:lnTo>
                    <a:pt x="34" y="2827"/>
                  </a:lnTo>
                  <a:lnTo>
                    <a:pt x="34" y="2827"/>
                  </a:lnTo>
                  <a:lnTo>
                    <a:pt x="34" y="2687"/>
                  </a:lnTo>
                  <a:lnTo>
                    <a:pt x="34" y="2687"/>
                  </a:lnTo>
                  <a:lnTo>
                    <a:pt x="34" y="1988"/>
                  </a:lnTo>
                  <a:close/>
                  <a:moveTo>
                    <a:pt x="29" y="1120"/>
                  </a:moveTo>
                  <a:lnTo>
                    <a:pt x="29" y="1120"/>
                  </a:lnTo>
                  <a:lnTo>
                    <a:pt x="4" y="1120"/>
                  </a:lnTo>
                  <a:lnTo>
                    <a:pt x="4" y="1120"/>
                  </a:lnTo>
                  <a:lnTo>
                    <a:pt x="1" y="1958"/>
                  </a:lnTo>
                  <a:lnTo>
                    <a:pt x="1" y="1958"/>
                  </a:lnTo>
                  <a:lnTo>
                    <a:pt x="34" y="1958"/>
                  </a:lnTo>
                  <a:lnTo>
                    <a:pt x="34" y="1958"/>
                  </a:lnTo>
                  <a:lnTo>
                    <a:pt x="29" y="1120"/>
                  </a:lnTo>
                  <a:close/>
                  <a:moveTo>
                    <a:pt x="18" y="0"/>
                  </a:moveTo>
                  <a:lnTo>
                    <a:pt x="18" y="0"/>
                  </a:lnTo>
                  <a:lnTo>
                    <a:pt x="16" y="15"/>
                  </a:lnTo>
                  <a:lnTo>
                    <a:pt x="14" y="59"/>
                  </a:lnTo>
                  <a:lnTo>
                    <a:pt x="11" y="222"/>
                  </a:lnTo>
                  <a:lnTo>
                    <a:pt x="11" y="222"/>
                  </a:lnTo>
                  <a:lnTo>
                    <a:pt x="11" y="251"/>
                  </a:lnTo>
                  <a:lnTo>
                    <a:pt x="11" y="251"/>
                  </a:lnTo>
                  <a:lnTo>
                    <a:pt x="8" y="622"/>
                  </a:lnTo>
                  <a:lnTo>
                    <a:pt x="4" y="1090"/>
                  </a:lnTo>
                  <a:lnTo>
                    <a:pt x="4" y="1090"/>
                  </a:lnTo>
                  <a:lnTo>
                    <a:pt x="29" y="1090"/>
                  </a:lnTo>
                  <a:lnTo>
                    <a:pt x="29" y="1090"/>
                  </a:lnTo>
                  <a:lnTo>
                    <a:pt x="27" y="622"/>
                  </a:lnTo>
                  <a:lnTo>
                    <a:pt x="23" y="251"/>
                  </a:lnTo>
                  <a:lnTo>
                    <a:pt x="23" y="251"/>
                  </a:lnTo>
                  <a:lnTo>
                    <a:pt x="23" y="222"/>
                  </a:lnTo>
                  <a:lnTo>
                    <a:pt x="23" y="222"/>
                  </a:lnTo>
                  <a:lnTo>
                    <a:pt x="21" y="59"/>
                  </a:lnTo>
                  <a:lnTo>
                    <a:pt x="19" y="15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6" name="Freeform 37">
              <a:extLst>
                <a:ext uri="{FF2B5EF4-FFF2-40B4-BE49-F238E27FC236}">
                  <a16:creationId xmlns:a16="http://schemas.microsoft.com/office/drawing/2014/main" id="{AB45D70E-822F-D3BB-EAAA-C76BB445876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124692" y="1945009"/>
              <a:ext cx="69967" cy="4172605"/>
            </a:xfrm>
            <a:custGeom>
              <a:avLst/>
              <a:gdLst>
                <a:gd name="T0" fmla="*/ 35 w 35"/>
                <a:gd name="T1" fmla="*/ 2853 h 3718"/>
                <a:gd name="T2" fmla="*/ 0 w 35"/>
                <a:gd name="T3" fmla="*/ 2853 h 3718"/>
                <a:gd name="T4" fmla="*/ 4 w 35"/>
                <a:gd name="T5" fmla="*/ 3416 h 3718"/>
                <a:gd name="T6" fmla="*/ 10 w 35"/>
                <a:gd name="T7" fmla="*/ 3647 h 3718"/>
                <a:gd name="T8" fmla="*/ 12 w 35"/>
                <a:gd name="T9" fmla="*/ 3688 h 3718"/>
                <a:gd name="T10" fmla="*/ 17 w 35"/>
                <a:gd name="T11" fmla="*/ 3715 h 3718"/>
                <a:gd name="T12" fmla="*/ 17 w 35"/>
                <a:gd name="T13" fmla="*/ 3718 h 3718"/>
                <a:gd name="T14" fmla="*/ 17 w 35"/>
                <a:gd name="T15" fmla="*/ 3718 h 3718"/>
                <a:gd name="T16" fmla="*/ 20 w 35"/>
                <a:gd name="T17" fmla="*/ 3710 h 3718"/>
                <a:gd name="T18" fmla="*/ 22 w 35"/>
                <a:gd name="T19" fmla="*/ 3688 h 3718"/>
                <a:gd name="T20" fmla="*/ 27 w 35"/>
                <a:gd name="T21" fmla="*/ 3588 h 3718"/>
                <a:gd name="T22" fmla="*/ 33 w 35"/>
                <a:gd name="T23" fmla="*/ 3171 h 3718"/>
                <a:gd name="T24" fmla="*/ 33 w 35"/>
                <a:gd name="T25" fmla="*/ 1985 h 3718"/>
                <a:gd name="T26" fmla="*/ 2 w 35"/>
                <a:gd name="T27" fmla="*/ 1985 h 3718"/>
                <a:gd name="T28" fmla="*/ 0 w 35"/>
                <a:gd name="T29" fmla="*/ 2687 h 3718"/>
                <a:gd name="T30" fmla="*/ 0 w 35"/>
                <a:gd name="T31" fmla="*/ 2828 h 3718"/>
                <a:gd name="T32" fmla="*/ 35 w 35"/>
                <a:gd name="T33" fmla="*/ 2830 h 3718"/>
                <a:gd name="T34" fmla="*/ 35 w 35"/>
                <a:gd name="T35" fmla="*/ 2687 h 3718"/>
                <a:gd name="T36" fmla="*/ 33 w 35"/>
                <a:gd name="T37" fmla="*/ 1985 h 3718"/>
                <a:gd name="T38" fmla="*/ 30 w 35"/>
                <a:gd name="T39" fmla="*/ 1116 h 3718"/>
                <a:gd name="T40" fmla="*/ 5 w 35"/>
                <a:gd name="T41" fmla="*/ 1116 h 3718"/>
                <a:gd name="T42" fmla="*/ 2 w 35"/>
                <a:gd name="T43" fmla="*/ 1962 h 3718"/>
                <a:gd name="T44" fmla="*/ 33 w 35"/>
                <a:gd name="T45" fmla="*/ 1962 h 3718"/>
                <a:gd name="T46" fmla="*/ 17 w 35"/>
                <a:gd name="T47" fmla="*/ 0 h 3718"/>
                <a:gd name="T48" fmla="*/ 15 w 35"/>
                <a:gd name="T49" fmla="*/ 17 h 3718"/>
                <a:gd name="T50" fmla="*/ 12 w 35"/>
                <a:gd name="T51" fmla="*/ 225 h 3718"/>
                <a:gd name="T52" fmla="*/ 12 w 35"/>
                <a:gd name="T53" fmla="*/ 248 h 3718"/>
                <a:gd name="T54" fmla="*/ 9 w 35"/>
                <a:gd name="T55" fmla="*/ 621 h 3718"/>
                <a:gd name="T56" fmla="*/ 5 w 35"/>
                <a:gd name="T57" fmla="*/ 1093 h 3718"/>
                <a:gd name="T58" fmla="*/ 30 w 35"/>
                <a:gd name="T59" fmla="*/ 1093 h 3718"/>
                <a:gd name="T60" fmla="*/ 23 w 35"/>
                <a:gd name="T61" fmla="*/ 248 h 3718"/>
                <a:gd name="T62" fmla="*/ 23 w 35"/>
                <a:gd name="T63" fmla="*/ 225 h 3718"/>
                <a:gd name="T64" fmla="*/ 20 w 35"/>
                <a:gd name="T65" fmla="*/ 61 h 3718"/>
                <a:gd name="T66" fmla="*/ 17 w 35"/>
                <a:gd name="T67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5" h="3718">
                  <a:moveTo>
                    <a:pt x="35" y="2853"/>
                  </a:moveTo>
                  <a:lnTo>
                    <a:pt x="35" y="2853"/>
                  </a:lnTo>
                  <a:lnTo>
                    <a:pt x="0" y="2853"/>
                  </a:lnTo>
                  <a:lnTo>
                    <a:pt x="0" y="2853"/>
                  </a:lnTo>
                  <a:lnTo>
                    <a:pt x="2" y="3171"/>
                  </a:lnTo>
                  <a:lnTo>
                    <a:pt x="4" y="3416"/>
                  </a:lnTo>
                  <a:lnTo>
                    <a:pt x="9" y="3588"/>
                  </a:lnTo>
                  <a:lnTo>
                    <a:pt x="10" y="3647"/>
                  </a:lnTo>
                  <a:lnTo>
                    <a:pt x="12" y="3688"/>
                  </a:lnTo>
                  <a:lnTo>
                    <a:pt x="12" y="3688"/>
                  </a:lnTo>
                  <a:lnTo>
                    <a:pt x="15" y="3710"/>
                  </a:lnTo>
                  <a:lnTo>
                    <a:pt x="17" y="3715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8" y="3715"/>
                  </a:lnTo>
                  <a:lnTo>
                    <a:pt x="20" y="3710"/>
                  </a:lnTo>
                  <a:lnTo>
                    <a:pt x="22" y="3688"/>
                  </a:lnTo>
                  <a:lnTo>
                    <a:pt x="22" y="3688"/>
                  </a:lnTo>
                  <a:lnTo>
                    <a:pt x="25" y="3647"/>
                  </a:lnTo>
                  <a:lnTo>
                    <a:pt x="27" y="3588"/>
                  </a:lnTo>
                  <a:lnTo>
                    <a:pt x="30" y="3417"/>
                  </a:lnTo>
                  <a:lnTo>
                    <a:pt x="33" y="3171"/>
                  </a:lnTo>
                  <a:lnTo>
                    <a:pt x="35" y="2853"/>
                  </a:lnTo>
                  <a:close/>
                  <a:moveTo>
                    <a:pt x="33" y="1985"/>
                  </a:moveTo>
                  <a:lnTo>
                    <a:pt x="33" y="1985"/>
                  </a:lnTo>
                  <a:lnTo>
                    <a:pt x="2" y="1985"/>
                  </a:lnTo>
                  <a:lnTo>
                    <a:pt x="2" y="1985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8"/>
                  </a:lnTo>
                  <a:lnTo>
                    <a:pt x="0" y="2828"/>
                  </a:lnTo>
                  <a:lnTo>
                    <a:pt x="35" y="2830"/>
                  </a:lnTo>
                  <a:lnTo>
                    <a:pt x="35" y="2830"/>
                  </a:lnTo>
                  <a:lnTo>
                    <a:pt x="35" y="2687"/>
                  </a:lnTo>
                  <a:lnTo>
                    <a:pt x="35" y="2687"/>
                  </a:lnTo>
                  <a:lnTo>
                    <a:pt x="33" y="1985"/>
                  </a:lnTo>
                  <a:close/>
                  <a:moveTo>
                    <a:pt x="30" y="1116"/>
                  </a:moveTo>
                  <a:lnTo>
                    <a:pt x="30" y="1116"/>
                  </a:lnTo>
                  <a:lnTo>
                    <a:pt x="5" y="1116"/>
                  </a:lnTo>
                  <a:lnTo>
                    <a:pt x="5" y="1116"/>
                  </a:lnTo>
                  <a:lnTo>
                    <a:pt x="2" y="1962"/>
                  </a:lnTo>
                  <a:lnTo>
                    <a:pt x="2" y="1962"/>
                  </a:lnTo>
                  <a:lnTo>
                    <a:pt x="33" y="1962"/>
                  </a:lnTo>
                  <a:lnTo>
                    <a:pt x="33" y="1962"/>
                  </a:lnTo>
                  <a:lnTo>
                    <a:pt x="30" y="1116"/>
                  </a:lnTo>
                  <a:close/>
                  <a:moveTo>
                    <a:pt x="17" y="0"/>
                  </a:moveTo>
                  <a:lnTo>
                    <a:pt x="17" y="0"/>
                  </a:lnTo>
                  <a:lnTo>
                    <a:pt x="15" y="17"/>
                  </a:lnTo>
                  <a:lnTo>
                    <a:pt x="15" y="61"/>
                  </a:lnTo>
                  <a:lnTo>
                    <a:pt x="12" y="225"/>
                  </a:lnTo>
                  <a:lnTo>
                    <a:pt x="12" y="225"/>
                  </a:lnTo>
                  <a:lnTo>
                    <a:pt x="12" y="248"/>
                  </a:lnTo>
                  <a:lnTo>
                    <a:pt x="12" y="248"/>
                  </a:lnTo>
                  <a:lnTo>
                    <a:pt x="9" y="621"/>
                  </a:lnTo>
                  <a:lnTo>
                    <a:pt x="5" y="1093"/>
                  </a:lnTo>
                  <a:lnTo>
                    <a:pt x="5" y="1093"/>
                  </a:lnTo>
                  <a:lnTo>
                    <a:pt x="30" y="1093"/>
                  </a:lnTo>
                  <a:lnTo>
                    <a:pt x="30" y="1093"/>
                  </a:lnTo>
                  <a:lnTo>
                    <a:pt x="27" y="621"/>
                  </a:lnTo>
                  <a:lnTo>
                    <a:pt x="23" y="248"/>
                  </a:lnTo>
                  <a:lnTo>
                    <a:pt x="23" y="248"/>
                  </a:lnTo>
                  <a:lnTo>
                    <a:pt x="23" y="225"/>
                  </a:lnTo>
                  <a:lnTo>
                    <a:pt x="23" y="225"/>
                  </a:lnTo>
                  <a:lnTo>
                    <a:pt x="20" y="61"/>
                  </a:lnTo>
                  <a:lnTo>
                    <a:pt x="18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7" name="Freeform 45">
              <a:extLst>
                <a:ext uri="{FF2B5EF4-FFF2-40B4-BE49-F238E27FC236}">
                  <a16:creationId xmlns:a16="http://schemas.microsoft.com/office/drawing/2014/main" id="{CE600766-8E5B-88EF-8777-6409473E8DF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777876" y="1953987"/>
              <a:ext cx="69967" cy="4172605"/>
            </a:xfrm>
            <a:custGeom>
              <a:avLst/>
              <a:gdLst>
                <a:gd name="T0" fmla="*/ 35 w 35"/>
                <a:gd name="T1" fmla="*/ 2840 h 3718"/>
                <a:gd name="T2" fmla="*/ 0 w 35"/>
                <a:gd name="T3" fmla="*/ 2840 h 3718"/>
                <a:gd name="T4" fmla="*/ 5 w 35"/>
                <a:gd name="T5" fmla="*/ 3414 h 3718"/>
                <a:gd name="T6" fmla="*/ 12 w 35"/>
                <a:gd name="T7" fmla="*/ 3647 h 3718"/>
                <a:gd name="T8" fmla="*/ 14 w 35"/>
                <a:gd name="T9" fmla="*/ 3688 h 3718"/>
                <a:gd name="T10" fmla="*/ 17 w 35"/>
                <a:gd name="T11" fmla="*/ 3713 h 3718"/>
                <a:gd name="T12" fmla="*/ 19 w 35"/>
                <a:gd name="T13" fmla="*/ 3718 h 3718"/>
                <a:gd name="T14" fmla="*/ 19 w 35"/>
                <a:gd name="T15" fmla="*/ 3718 h 3718"/>
                <a:gd name="T16" fmla="*/ 20 w 35"/>
                <a:gd name="T17" fmla="*/ 3713 h 3718"/>
                <a:gd name="T18" fmla="*/ 23 w 35"/>
                <a:gd name="T19" fmla="*/ 3688 h 3718"/>
                <a:gd name="T20" fmla="*/ 28 w 35"/>
                <a:gd name="T21" fmla="*/ 3588 h 3718"/>
                <a:gd name="T22" fmla="*/ 35 w 35"/>
                <a:gd name="T23" fmla="*/ 3165 h 3718"/>
                <a:gd name="T24" fmla="*/ 35 w 35"/>
                <a:gd name="T25" fmla="*/ 1972 h 3718"/>
                <a:gd name="T26" fmla="*/ 2 w 35"/>
                <a:gd name="T27" fmla="*/ 1972 h 3718"/>
                <a:gd name="T28" fmla="*/ 0 w 35"/>
                <a:gd name="T29" fmla="*/ 2687 h 3718"/>
                <a:gd name="T30" fmla="*/ 0 w 35"/>
                <a:gd name="T31" fmla="*/ 2827 h 3718"/>
                <a:gd name="T32" fmla="*/ 35 w 35"/>
                <a:gd name="T33" fmla="*/ 2827 h 3718"/>
                <a:gd name="T34" fmla="*/ 35 w 35"/>
                <a:gd name="T35" fmla="*/ 2687 h 3718"/>
                <a:gd name="T36" fmla="*/ 35 w 35"/>
                <a:gd name="T37" fmla="*/ 1972 h 3718"/>
                <a:gd name="T38" fmla="*/ 30 w 35"/>
                <a:gd name="T39" fmla="*/ 1103 h 3718"/>
                <a:gd name="T40" fmla="*/ 5 w 35"/>
                <a:gd name="T41" fmla="*/ 1103 h 3718"/>
                <a:gd name="T42" fmla="*/ 2 w 35"/>
                <a:gd name="T43" fmla="*/ 1958 h 3718"/>
                <a:gd name="T44" fmla="*/ 35 w 35"/>
                <a:gd name="T45" fmla="*/ 1958 h 3718"/>
                <a:gd name="T46" fmla="*/ 19 w 35"/>
                <a:gd name="T47" fmla="*/ 0 h 3718"/>
                <a:gd name="T48" fmla="*/ 17 w 35"/>
                <a:gd name="T49" fmla="*/ 15 h 3718"/>
                <a:gd name="T50" fmla="*/ 12 w 35"/>
                <a:gd name="T51" fmla="*/ 222 h 3718"/>
                <a:gd name="T52" fmla="*/ 12 w 35"/>
                <a:gd name="T53" fmla="*/ 235 h 3718"/>
                <a:gd name="T54" fmla="*/ 9 w 35"/>
                <a:gd name="T55" fmla="*/ 611 h 3718"/>
                <a:gd name="T56" fmla="*/ 5 w 35"/>
                <a:gd name="T57" fmla="*/ 1090 h 3718"/>
                <a:gd name="T58" fmla="*/ 30 w 35"/>
                <a:gd name="T59" fmla="*/ 1090 h 3718"/>
                <a:gd name="T60" fmla="*/ 23 w 35"/>
                <a:gd name="T61" fmla="*/ 235 h 3718"/>
                <a:gd name="T62" fmla="*/ 23 w 35"/>
                <a:gd name="T63" fmla="*/ 222 h 3718"/>
                <a:gd name="T64" fmla="*/ 22 w 35"/>
                <a:gd name="T65" fmla="*/ 59 h 3718"/>
                <a:gd name="T66" fmla="*/ 19 w 35"/>
                <a:gd name="T67" fmla="*/ 0 h 3718"/>
                <a:gd name="T68" fmla="*/ 19 w 35"/>
                <a:gd name="T69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5" h="3718">
                  <a:moveTo>
                    <a:pt x="35" y="2840"/>
                  </a:moveTo>
                  <a:lnTo>
                    <a:pt x="35" y="2840"/>
                  </a:lnTo>
                  <a:lnTo>
                    <a:pt x="0" y="2840"/>
                  </a:lnTo>
                  <a:lnTo>
                    <a:pt x="0" y="2840"/>
                  </a:lnTo>
                  <a:lnTo>
                    <a:pt x="2" y="3165"/>
                  </a:lnTo>
                  <a:lnTo>
                    <a:pt x="5" y="3414"/>
                  </a:lnTo>
                  <a:lnTo>
                    <a:pt x="9" y="3588"/>
                  </a:lnTo>
                  <a:lnTo>
                    <a:pt x="12" y="3647"/>
                  </a:lnTo>
                  <a:lnTo>
                    <a:pt x="14" y="3688"/>
                  </a:lnTo>
                  <a:lnTo>
                    <a:pt x="14" y="3688"/>
                  </a:lnTo>
                  <a:lnTo>
                    <a:pt x="17" y="3713"/>
                  </a:lnTo>
                  <a:lnTo>
                    <a:pt x="17" y="3713"/>
                  </a:lnTo>
                  <a:lnTo>
                    <a:pt x="19" y="3718"/>
                  </a:lnTo>
                  <a:lnTo>
                    <a:pt x="19" y="3718"/>
                  </a:lnTo>
                  <a:lnTo>
                    <a:pt x="19" y="3718"/>
                  </a:lnTo>
                  <a:lnTo>
                    <a:pt x="19" y="3718"/>
                  </a:lnTo>
                  <a:lnTo>
                    <a:pt x="20" y="3713"/>
                  </a:lnTo>
                  <a:lnTo>
                    <a:pt x="20" y="3713"/>
                  </a:lnTo>
                  <a:lnTo>
                    <a:pt x="23" y="3688"/>
                  </a:lnTo>
                  <a:lnTo>
                    <a:pt x="23" y="3688"/>
                  </a:lnTo>
                  <a:lnTo>
                    <a:pt x="25" y="3647"/>
                  </a:lnTo>
                  <a:lnTo>
                    <a:pt x="28" y="3588"/>
                  </a:lnTo>
                  <a:lnTo>
                    <a:pt x="32" y="3414"/>
                  </a:lnTo>
                  <a:lnTo>
                    <a:pt x="35" y="3165"/>
                  </a:lnTo>
                  <a:lnTo>
                    <a:pt x="35" y="2840"/>
                  </a:lnTo>
                  <a:close/>
                  <a:moveTo>
                    <a:pt x="35" y="1972"/>
                  </a:moveTo>
                  <a:lnTo>
                    <a:pt x="35" y="1972"/>
                  </a:lnTo>
                  <a:lnTo>
                    <a:pt x="2" y="1972"/>
                  </a:lnTo>
                  <a:lnTo>
                    <a:pt x="2" y="1972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7"/>
                  </a:lnTo>
                  <a:lnTo>
                    <a:pt x="0" y="2827"/>
                  </a:lnTo>
                  <a:lnTo>
                    <a:pt x="35" y="2827"/>
                  </a:lnTo>
                  <a:lnTo>
                    <a:pt x="35" y="2827"/>
                  </a:lnTo>
                  <a:lnTo>
                    <a:pt x="35" y="2687"/>
                  </a:lnTo>
                  <a:lnTo>
                    <a:pt x="35" y="2687"/>
                  </a:lnTo>
                  <a:lnTo>
                    <a:pt x="35" y="1972"/>
                  </a:lnTo>
                  <a:close/>
                  <a:moveTo>
                    <a:pt x="30" y="1103"/>
                  </a:moveTo>
                  <a:lnTo>
                    <a:pt x="30" y="1103"/>
                  </a:lnTo>
                  <a:lnTo>
                    <a:pt x="5" y="1103"/>
                  </a:lnTo>
                  <a:lnTo>
                    <a:pt x="5" y="1103"/>
                  </a:lnTo>
                  <a:lnTo>
                    <a:pt x="2" y="1958"/>
                  </a:lnTo>
                  <a:lnTo>
                    <a:pt x="2" y="1958"/>
                  </a:lnTo>
                  <a:lnTo>
                    <a:pt x="35" y="1958"/>
                  </a:lnTo>
                  <a:lnTo>
                    <a:pt x="35" y="1958"/>
                  </a:lnTo>
                  <a:lnTo>
                    <a:pt x="30" y="1103"/>
                  </a:lnTo>
                  <a:close/>
                  <a:moveTo>
                    <a:pt x="19" y="0"/>
                  </a:moveTo>
                  <a:lnTo>
                    <a:pt x="19" y="0"/>
                  </a:lnTo>
                  <a:lnTo>
                    <a:pt x="17" y="15"/>
                  </a:lnTo>
                  <a:lnTo>
                    <a:pt x="15" y="59"/>
                  </a:lnTo>
                  <a:lnTo>
                    <a:pt x="12" y="222"/>
                  </a:lnTo>
                  <a:lnTo>
                    <a:pt x="12" y="222"/>
                  </a:lnTo>
                  <a:lnTo>
                    <a:pt x="12" y="235"/>
                  </a:lnTo>
                  <a:lnTo>
                    <a:pt x="12" y="235"/>
                  </a:lnTo>
                  <a:lnTo>
                    <a:pt x="9" y="611"/>
                  </a:lnTo>
                  <a:lnTo>
                    <a:pt x="5" y="1090"/>
                  </a:lnTo>
                  <a:lnTo>
                    <a:pt x="5" y="1090"/>
                  </a:lnTo>
                  <a:lnTo>
                    <a:pt x="30" y="1090"/>
                  </a:lnTo>
                  <a:lnTo>
                    <a:pt x="30" y="1090"/>
                  </a:lnTo>
                  <a:lnTo>
                    <a:pt x="28" y="611"/>
                  </a:lnTo>
                  <a:lnTo>
                    <a:pt x="23" y="235"/>
                  </a:lnTo>
                  <a:lnTo>
                    <a:pt x="23" y="235"/>
                  </a:lnTo>
                  <a:lnTo>
                    <a:pt x="23" y="222"/>
                  </a:lnTo>
                  <a:lnTo>
                    <a:pt x="23" y="222"/>
                  </a:lnTo>
                  <a:lnTo>
                    <a:pt x="22" y="59"/>
                  </a:lnTo>
                  <a:lnTo>
                    <a:pt x="20" y="17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8" name="Freeform 52">
              <a:extLst>
                <a:ext uri="{FF2B5EF4-FFF2-40B4-BE49-F238E27FC236}">
                  <a16:creationId xmlns:a16="http://schemas.microsoft.com/office/drawing/2014/main" id="{CCF54618-4FAE-8DBC-9288-5C4605614044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781" y="3164918"/>
              <a:ext cx="8745686" cy="40402"/>
            </a:xfrm>
            <a:custGeom>
              <a:avLst/>
              <a:gdLst>
                <a:gd name="T0" fmla="*/ 1213 w 4375"/>
                <a:gd name="T1" fmla="*/ 0 h 36"/>
                <a:gd name="T2" fmla="*/ 678 w 4375"/>
                <a:gd name="T3" fmla="*/ 1 h 36"/>
                <a:gd name="T4" fmla="*/ 652 w 4375"/>
                <a:gd name="T5" fmla="*/ 1 h 36"/>
                <a:gd name="T6" fmla="*/ 161 w 4375"/>
                <a:gd name="T7" fmla="*/ 8 h 36"/>
                <a:gd name="T8" fmla="*/ 10 w 4375"/>
                <a:gd name="T9" fmla="*/ 15 h 36"/>
                <a:gd name="T10" fmla="*/ 0 w 4375"/>
                <a:gd name="T11" fmla="*/ 18 h 36"/>
                <a:gd name="T12" fmla="*/ 2 w 4375"/>
                <a:gd name="T13" fmla="*/ 19 h 36"/>
                <a:gd name="T14" fmla="*/ 39 w 4375"/>
                <a:gd name="T15" fmla="*/ 23 h 36"/>
                <a:gd name="T16" fmla="*/ 364 w 4375"/>
                <a:gd name="T17" fmla="*/ 31 h 36"/>
                <a:gd name="T18" fmla="*/ 652 w 4375"/>
                <a:gd name="T19" fmla="*/ 34 h 36"/>
                <a:gd name="T20" fmla="*/ 678 w 4375"/>
                <a:gd name="T21" fmla="*/ 34 h 36"/>
                <a:gd name="T22" fmla="*/ 1213 w 4375"/>
                <a:gd name="T23" fmla="*/ 36 h 36"/>
                <a:gd name="T24" fmla="*/ 1480 w 4375"/>
                <a:gd name="T25" fmla="*/ 36 h 36"/>
                <a:gd name="T26" fmla="*/ 1505 w 4375"/>
                <a:gd name="T27" fmla="*/ 34 h 36"/>
                <a:gd name="T28" fmla="*/ 2307 w 4375"/>
                <a:gd name="T29" fmla="*/ 33 h 36"/>
                <a:gd name="T30" fmla="*/ 2332 w 4375"/>
                <a:gd name="T31" fmla="*/ 33 h 36"/>
                <a:gd name="T32" fmla="*/ 3136 w 4375"/>
                <a:gd name="T33" fmla="*/ 29 h 36"/>
                <a:gd name="T34" fmla="*/ 3161 w 4375"/>
                <a:gd name="T35" fmla="*/ 29 h 36"/>
                <a:gd name="T36" fmla="*/ 3963 w 4375"/>
                <a:gd name="T37" fmla="*/ 24 h 36"/>
                <a:gd name="T38" fmla="*/ 3988 w 4375"/>
                <a:gd name="T39" fmla="*/ 24 h 36"/>
                <a:gd name="T40" fmla="*/ 4349 w 4375"/>
                <a:gd name="T41" fmla="*/ 19 h 36"/>
                <a:gd name="T42" fmla="*/ 4375 w 4375"/>
                <a:gd name="T43" fmla="*/ 18 h 36"/>
                <a:gd name="T44" fmla="*/ 4375 w 4375"/>
                <a:gd name="T45" fmla="*/ 18 h 36"/>
                <a:gd name="T46" fmla="*/ 4270 w 4375"/>
                <a:gd name="T47" fmla="*/ 15 h 36"/>
                <a:gd name="T48" fmla="*/ 3988 w 4375"/>
                <a:gd name="T49" fmla="*/ 11 h 36"/>
                <a:gd name="T50" fmla="*/ 3963 w 4375"/>
                <a:gd name="T51" fmla="*/ 11 h 36"/>
                <a:gd name="T52" fmla="*/ 3161 w 4375"/>
                <a:gd name="T53" fmla="*/ 6 h 36"/>
                <a:gd name="T54" fmla="*/ 3136 w 4375"/>
                <a:gd name="T55" fmla="*/ 6 h 36"/>
                <a:gd name="T56" fmla="*/ 2332 w 4375"/>
                <a:gd name="T57" fmla="*/ 3 h 36"/>
                <a:gd name="T58" fmla="*/ 2307 w 4375"/>
                <a:gd name="T59" fmla="*/ 3 h 36"/>
                <a:gd name="T60" fmla="*/ 1505 w 4375"/>
                <a:gd name="T61" fmla="*/ 1 h 36"/>
                <a:gd name="T62" fmla="*/ 1480 w 4375"/>
                <a:gd name="T63" fmla="*/ 1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375" h="36">
                  <a:moveTo>
                    <a:pt x="1213" y="0"/>
                  </a:moveTo>
                  <a:lnTo>
                    <a:pt x="1213" y="0"/>
                  </a:lnTo>
                  <a:lnTo>
                    <a:pt x="678" y="1"/>
                  </a:lnTo>
                  <a:lnTo>
                    <a:pt x="678" y="1"/>
                  </a:lnTo>
                  <a:lnTo>
                    <a:pt x="652" y="1"/>
                  </a:lnTo>
                  <a:lnTo>
                    <a:pt x="652" y="1"/>
                  </a:lnTo>
                  <a:lnTo>
                    <a:pt x="364" y="5"/>
                  </a:lnTo>
                  <a:lnTo>
                    <a:pt x="161" y="8"/>
                  </a:lnTo>
                  <a:lnTo>
                    <a:pt x="39" y="13"/>
                  </a:lnTo>
                  <a:lnTo>
                    <a:pt x="10" y="15"/>
                  </a:lnTo>
                  <a:lnTo>
                    <a:pt x="2" y="1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19"/>
                  </a:lnTo>
                  <a:lnTo>
                    <a:pt x="10" y="21"/>
                  </a:lnTo>
                  <a:lnTo>
                    <a:pt x="39" y="23"/>
                  </a:lnTo>
                  <a:lnTo>
                    <a:pt x="161" y="28"/>
                  </a:lnTo>
                  <a:lnTo>
                    <a:pt x="364" y="31"/>
                  </a:lnTo>
                  <a:lnTo>
                    <a:pt x="652" y="34"/>
                  </a:lnTo>
                  <a:lnTo>
                    <a:pt x="652" y="34"/>
                  </a:lnTo>
                  <a:lnTo>
                    <a:pt x="678" y="34"/>
                  </a:lnTo>
                  <a:lnTo>
                    <a:pt x="678" y="34"/>
                  </a:lnTo>
                  <a:lnTo>
                    <a:pt x="1213" y="36"/>
                  </a:lnTo>
                  <a:lnTo>
                    <a:pt x="1213" y="36"/>
                  </a:lnTo>
                  <a:lnTo>
                    <a:pt x="1480" y="36"/>
                  </a:lnTo>
                  <a:lnTo>
                    <a:pt x="1480" y="36"/>
                  </a:lnTo>
                  <a:lnTo>
                    <a:pt x="1505" y="34"/>
                  </a:lnTo>
                  <a:lnTo>
                    <a:pt x="1505" y="34"/>
                  </a:lnTo>
                  <a:lnTo>
                    <a:pt x="2307" y="33"/>
                  </a:lnTo>
                  <a:lnTo>
                    <a:pt x="2307" y="33"/>
                  </a:lnTo>
                  <a:lnTo>
                    <a:pt x="2332" y="33"/>
                  </a:lnTo>
                  <a:lnTo>
                    <a:pt x="2332" y="33"/>
                  </a:lnTo>
                  <a:lnTo>
                    <a:pt x="3136" y="29"/>
                  </a:lnTo>
                  <a:lnTo>
                    <a:pt x="3136" y="29"/>
                  </a:lnTo>
                  <a:lnTo>
                    <a:pt x="3161" y="29"/>
                  </a:lnTo>
                  <a:lnTo>
                    <a:pt x="3161" y="29"/>
                  </a:lnTo>
                  <a:lnTo>
                    <a:pt x="3963" y="24"/>
                  </a:lnTo>
                  <a:lnTo>
                    <a:pt x="3963" y="24"/>
                  </a:lnTo>
                  <a:lnTo>
                    <a:pt x="3988" y="24"/>
                  </a:lnTo>
                  <a:lnTo>
                    <a:pt x="3988" y="24"/>
                  </a:lnTo>
                  <a:lnTo>
                    <a:pt x="4270" y="21"/>
                  </a:lnTo>
                  <a:lnTo>
                    <a:pt x="4349" y="19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49" y="16"/>
                  </a:lnTo>
                  <a:lnTo>
                    <a:pt x="4270" y="15"/>
                  </a:lnTo>
                  <a:lnTo>
                    <a:pt x="3988" y="11"/>
                  </a:lnTo>
                  <a:lnTo>
                    <a:pt x="3988" y="11"/>
                  </a:lnTo>
                  <a:lnTo>
                    <a:pt x="3963" y="11"/>
                  </a:lnTo>
                  <a:lnTo>
                    <a:pt x="3963" y="11"/>
                  </a:lnTo>
                  <a:lnTo>
                    <a:pt x="3161" y="6"/>
                  </a:lnTo>
                  <a:lnTo>
                    <a:pt x="3161" y="6"/>
                  </a:lnTo>
                  <a:lnTo>
                    <a:pt x="3136" y="6"/>
                  </a:lnTo>
                  <a:lnTo>
                    <a:pt x="3136" y="6"/>
                  </a:lnTo>
                  <a:lnTo>
                    <a:pt x="2332" y="3"/>
                  </a:lnTo>
                  <a:lnTo>
                    <a:pt x="2332" y="3"/>
                  </a:lnTo>
                  <a:lnTo>
                    <a:pt x="2307" y="3"/>
                  </a:lnTo>
                  <a:lnTo>
                    <a:pt x="2307" y="3"/>
                  </a:lnTo>
                  <a:lnTo>
                    <a:pt x="1505" y="1"/>
                  </a:lnTo>
                  <a:lnTo>
                    <a:pt x="1505" y="1"/>
                  </a:lnTo>
                  <a:lnTo>
                    <a:pt x="1480" y="1"/>
                  </a:lnTo>
                  <a:lnTo>
                    <a:pt x="1480" y="1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9" name="Freeform 56">
              <a:extLst>
                <a:ext uri="{FF2B5EF4-FFF2-40B4-BE49-F238E27FC236}">
                  <a16:creationId xmlns:a16="http://schemas.microsoft.com/office/drawing/2014/main" id="{3A41F694-2A33-5D48-9216-3C048B2332DF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781" y="4139051"/>
              <a:ext cx="8745686" cy="40402"/>
            </a:xfrm>
            <a:custGeom>
              <a:avLst/>
              <a:gdLst>
                <a:gd name="T0" fmla="*/ 1213 w 4375"/>
                <a:gd name="T1" fmla="*/ 0 h 36"/>
                <a:gd name="T2" fmla="*/ 681 w 4375"/>
                <a:gd name="T3" fmla="*/ 2 h 36"/>
                <a:gd name="T4" fmla="*/ 648 w 4375"/>
                <a:gd name="T5" fmla="*/ 2 h 36"/>
                <a:gd name="T6" fmla="*/ 161 w 4375"/>
                <a:gd name="T7" fmla="*/ 8 h 36"/>
                <a:gd name="T8" fmla="*/ 10 w 4375"/>
                <a:gd name="T9" fmla="*/ 15 h 36"/>
                <a:gd name="T10" fmla="*/ 0 w 4375"/>
                <a:gd name="T11" fmla="*/ 18 h 36"/>
                <a:gd name="T12" fmla="*/ 2 w 4375"/>
                <a:gd name="T13" fmla="*/ 20 h 36"/>
                <a:gd name="T14" fmla="*/ 39 w 4375"/>
                <a:gd name="T15" fmla="*/ 23 h 36"/>
                <a:gd name="T16" fmla="*/ 363 w 4375"/>
                <a:gd name="T17" fmla="*/ 31 h 36"/>
                <a:gd name="T18" fmla="*/ 648 w 4375"/>
                <a:gd name="T19" fmla="*/ 34 h 36"/>
                <a:gd name="T20" fmla="*/ 681 w 4375"/>
                <a:gd name="T21" fmla="*/ 34 h 36"/>
                <a:gd name="T22" fmla="*/ 1213 w 4375"/>
                <a:gd name="T23" fmla="*/ 36 h 36"/>
                <a:gd name="T24" fmla="*/ 1475 w 4375"/>
                <a:gd name="T25" fmla="*/ 34 h 36"/>
                <a:gd name="T26" fmla="*/ 1508 w 4375"/>
                <a:gd name="T27" fmla="*/ 34 h 36"/>
                <a:gd name="T28" fmla="*/ 2304 w 4375"/>
                <a:gd name="T29" fmla="*/ 33 h 36"/>
                <a:gd name="T30" fmla="*/ 2337 w 4375"/>
                <a:gd name="T31" fmla="*/ 33 h 36"/>
                <a:gd name="T32" fmla="*/ 3133 w 4375"/>
                <a:gd name="T33" fmla="*/ 30 h 36"/>
                <a:gd name="T34" fmla="*/ 3164 w 4375"/>
                <a:gd name="T35" fmla="*/ 30 h 36"/>
                <a:gd name="T36" fmla="*/ 3960 w 4375"/>
                <a:gd name="T37" fmla="*/ 25 h 36"/>
                <a:gd name="T38" fmla="*/ 3993 w 4375"/>
                <a:gd name="T39" fmla="*/ 25 h 36"/>
                <a:gd name="T40" fmla="*/ 4349 w 4375"/>
                <a:gd name="T41" fmla="*/ 20 h 36"/>
                <a:gd name="T42" fmla="*/ 4375 w 4375"/>
                <a:gd name="T43" fmla="*/ 18 h 36"/>
                <a:gd name="T44" fmla="*/ 4375 w 4375"/>
                <a:gd name="T45" fmla="*/ 18 h 36"/>
                <a:gd name="T46" fmla="*/ 4272 w 4375"/>
                <a:gd name="T47" fmla="*/ 15 h 36"/>
                <a:gd name="T48" fmla="*/ 3993 w 4375"/>
                <a:gd name="T49" fmla="*/ 11 h 36"/>
                <a:gd name="T50" fmla="*/ 3960 w 4375"/>
                <a:gd name="T51" fmla="*/ 11 h 36"/>
                <a:gd name="T52" fmla="*/ 3164 w 4375"/>
                <a:gd name="T53" fmla="*/ 7 h 36"/>
                <a:gd name="T54" fmla="*/ 3133 w 4375"/>
                <a:gd name="T55" fmla="*/ 7 h 36"/>
                <a:gd name="T56" fmla="*/ 2337 w 4375"/>
                <a:gd name="T57" fmla="*/ 3 h 36"/>
                <a:gd name="T58" fmla="*/ 2304 w 4375"/>
                <a:gd name="T59" fmla="*/ 3 h 36"/>
                <a:gd name="T60" fmla="*/ 1508 w 4375"/>
                <a:gd name="T61" fmla="*/ 0 h 36"/>
                <a:gd name="T62" fmla="*/ 1477 w 4375"/>
                <a:gd name="T6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375" h="36">
                  <a:moveTo>
                    <a:pt x="1213" y="0"/>
                  </a:moveTo>
                  <a:lnTo>
                    <a:pt x="1213" y="0"/>
                  </a:lnTo>
                  <a:lnTo>
                    <a:pt x="681" y="2"/>
                  </a:lnTo>
                  <a:lnTo>
                    <a:pt x="681" y="2"/>
                  </a:lnTo>
                  <a:lnTo>
                    <a:pt x="648" y="2"/>
                  </a:lnTo>
                  <a:lnTo>
                    <a:pt x="648" y="2"/>
                  </a:lnTo>
                  <a:lnTo>
                    <a:pt x="363" y="5"/>
                  </a:lnTo>
                  <a:lnTo>
                    <a:pt x="161" y="8"/>
                  </a:lnTo>
                  <a:lnTo>
                    <a:pt x="39" y="13"/>
                  </a:lnTo>
                  <a:lnTo>
                    <a:pt x="10" y="15"/>
                  </a:lnTo>
                  <a:lnTo>
                    <a:pt x="2" y="1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10" y="21"/>
                  </a:lnTo>
                  <a:lnTo>
                    <a:pt x="39" y="23"/>
                  </a:lnTo>
                  <a:lnTo>
                    <a:pt x="161" y="28"/>
                  </a:lnTo>
                  <a:lnTo>
                    <a:pt x="363" y="31"/>
                  </a:lnTo>
                  <a:lnTo>
                    <a:pt x="648" y="34"/>
                  </a:lnTo>
                  <a:lnTo>
                    <a:pt x="648" y="34"/>
                  </a:lnTo>
                  <a:lnTo>
                    <a:pt x="681" y="34"/>
                  </a:lnTo>
                  <a:lnTo>
                    <a:pt x="681" y="34"/>
                  </a:lnTo>
                  <a:lnTo>
                    <a:pt x="1213" y="36"/>
                  </a:lnTo>
                  <a:lnTo>
                    <a:pt x="1213" y="36"/>
                  </a:lnTo>
                  <a:lnTo>
                    <a:pt x="1475" y="34"/>
                  </a:lnTo>
                  <a:lnTo>
                    <a:pt x="1475" y="34"/>
                  </a:lnTo>
                  <a:lnTo>
                    <a:pt x="1508" y="34"/>
                  </a:lnTo>
                  <a:lnTo>
                    <a:pt x="1508" y="34"/>
                  </a:lnTo>
                  <a:lnTo>
                    <a:pt x="2304" y="33"/>
                  </a:lnTo>
                  <a:lnTo>
                    <a:pt x="2304" y="33"/>
                  </a:lnTo>
                  <a:lnTo>
                    <a:pt x="2337" y="33"/>
                  </a:lnTo>
                  <a:lnTo>
                    <a:pt x="2337" y="33"/>
                  </a:lnTo>
                  <a:lnTo>
                    <a:pt x="3133" y="30"/>
                  </a:lnTo>
                  <a:lnTo>
                    <a:pt x="3133" y="30"/>
                  </a:lnTo>
                  <a:lnTo>
                    <a:pt x="3164" y="30"/>
                  </a:lnTo>
                  <a:lnTo>
                    <a:pt x="3164" y="30"/>
                  </a:lnTo>
                  <a:lnTo>
                    <a:pt x="3960" y="25"/>
                  </a:lnTo>
                  <a:lnTo>
                    <a:pt x="3960" y="25"/>
                  </a:lnTo>
                  <a:lnTo>
                    <a:pt x="3993" y="25"/>
                  </a:lnTo>
                  <a:lnTo>
                    <a:pt x="3993" y="25"/>
                  </a:lnTo>
                  <a:lnTo>
                    <a:pt x="4272" y="21"/>
                  </a:lnTo>
                  <a:lnTo>
                    <a:pt x="4349" y="20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49" y="16"/>
                  </a:lnTo>
                  <a:lnTo>
                    <a:pt x="4272" y="15"/>
                  </a:lnTo>
                  <a:lnTo>
                    <a:pt x="3993" y="11"/>
                  </a:lnTo>
                  <a:lnTo>
                    <a:pt x="3993" y="11"/>
                  </a:lnTo>
                  <a:lnTo>
                    <a:pt x="3960" y="11"/>
                  </a:lnTo>
                  <a:lnTo>
                    <a:pt x="3960" y="11"/>
                  </a:lnTo>
                  <a:lnTo>
                    <a:pt x="3164" y="7"/>
                  </a:lnTo>
                  <a:lnTo>
                    <a:pt x="3164" y="7"/>
                  </a:lnTo>
                  <a:lnTo>
                    <a:pt x="3133" y="7"/>
                  </a:lnTo>
                  <a:lnTo>
                    <a:pt x="3133" y="7"/>
                  </a:lnTo>
                  <a:lnTo>
                    <a:pt x="2337" y="3"/>
                  </a:lnTo>
                  <a:lnTo>
                    <a:pt x="2337" y="3"/>
                  </a:lnTo>
                  <a:lnTo>
                    <a:pt x="2304" y="3"/>
                  </a:lnTo>
                  <a:lnTo>
                    <a:pt x="2304" y="3"/>
                  </a:lnTo>
                  <a:lnTo>
                    <a:pt x="1508" y="0"/>
                  </a:lnTo>
                  <a:lnTo>
                    <a:pt x="1508" y="0"/>
                  </a:lnTo>
                  <a:lnTo>
                    <a:pt x="1477" y="0"/>
                  </a:lnTo>
                  <a:lnTo>
                    <a:pt x="1477" y="0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0" name="Freeform 60">
              <a:extLst>
                <a:ext uri="{FF2B5EF4-FFF2-40B4-BE49-F238E27FC236}">
                  <a16:creationId xmlns:a16="http://schemas.microsoft.com/office/drawing/2014/main" id="{53661C0C-80F7-4DAF-5769-F2ECBFBE73F0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781" y="5113182"/>
              <a:ext cx="8745686" cy="40402"/>
            </a:xfrm>
            <a:custGeom>
              <a:avLst/>
              <a:gdLst>
                <a:gd name="T0" fmla="*/ 1213 w 4375"/>
                <a:gd name="T1" fmla="*/ 0 h 36"/>
                <a:gd name="T2" fmla="*/ 681 w 4375"/>
                <a:gd name="T3" fmla="*/ 2 h 36"/>
                <a:gd name="T4" fmla="*/ 647 w 4375"/>
                <a:gd name="T5" fmla="*/ 2 h 36"/>
                <a:gd name="T6" fmla="*/ 159 w 4375"/>
                <a:gd name="T7" fmla="*/ 8 h 36"/>
                <a:gd name="T8" fmla="*/ 10 w 4375"/>
                <a:gd name="T9" fmla="*/ 15 h 36"/>
                <a:gd name="T10" fmla="*/ 0 w 4375"/>
                <a:gd name="T11" fmla="*/ 18 h 36"/>
                <a:gd name="T12" fmla="*/ 2 w 4375"/>
                <a:gd name="T13" fmla="*/ 20 h 36"/>
                <a:gd name="T14" fmla="*/ 39 w 4375"/>
                <a:gd name="T15" fmla="*/ 23 h 36"/>
                <a:gd name="T16" fmla="*/ 363 w 4375"/>
                <a:gd name="T17" fmla="*/ 31 h 36"/>
                <a:gd name="T18" fmla="*/ 647 w 4375"/>
                <a:gd name="T19" fmla="*/ 35 h 36"/>
                <a:gd name="T20" fmla="*/ 681 w 4375"/>
                <a:gd name="T21" fmla="*/ 35 h 36"/>
                <a:gd name="T22" fmla="*/ 1213 w 4375"/>
                <a:gd name="T23" fmla="*/ 36 h 36"/>
                <a:gd name="T24" fmla="*/ 1475 w 4375"/>
                <a:gd name="T25" fmla="*/ 35 h 36"/>
                <a:gd name="T26" fmla="*/ 1510 w 4375"/>
                <a:gd name="T27" fmla="*/ 35 h 36"/>
                <a:gd name="T28" fmla="*/ 2303 w 4375"/>
                <a:gd name="T29" fmla="*/ 33 h 36"/>
                <a:gd name="T30" fmla="*/ 2337 w 4375"/>
                <a:gd name="T31" fmla="*/ 33 h 36"/>
                <a:gd name="T32" fmla="*/ 3131 w 4375"/>
                <a:gd name="T33" fmla="*/ 30 h 36"/>
                <a:gd name="T34" fmla="*/ 3166 w 4375"/>
                <a:gd name="T35" fmla="*/ 30 h 36"/>
                <a:gd name="T36" fmla="*/ 3958 w 4375"/>
                <a:gd name="T37" fmla="*/ 25 h 36"/>
                <a:gd name="T38" fmla="*/ 3993 w 4375"/>
                <a:gd name="T39" fmla="*/ 25 h 36"/>
                <a:gd name="T40" fmla="*/ 4349 w 4375"/>
                <a:gd name="T41" fmla="*/ 20 h 36"/>
                <a:gd name="T42" fmla="*/ 4375 w 4375"/>
                <a:gd name="T43" fmla="*/ 18 h 36"/>
                <a:gd name="T44" fmla="*/ 4375 w 4375"/>
                <a:gd name="T45" fmla="*/ 18 h 36"/>
                <a:gd name="T46" fmla="*/ 4272 w 4375"/>
                <a:gd name="T47" fmla="*/ 15 h 36"/>
                <a:gd name="T48" fmla="*/ 3993 w 4375"/>
                <a:gd name="T49" fmla="*/ 12 h 36"/>
                <a:gd name="T50" fmla="*/ 3958 w 4375"/>
                <a:gd name="T51" fmla="*/ 12 h 36"/>
                <a:gd name="T52" fmla="*/ 3166 w 4375"/>
                <a:gd name="T53" fmla="*/ 7 h 36"/>
                <a:gd name="T54" fmla="*/ 3131 w 4375"/>
                <a:gd name="T55" fmla="*/ 5 h 36"/>
                <a:gd name="T56" fmla="*/ 2337 w 4375"/>
                <a:gd name="T57" fmla="*/ 4 h 36"/>
                <a:gd name="T58" fmla="*/ 2303 w 4375"/>
                <a:gd name="T59" fmla="*/ 4 h 36"/>
                <a:gd name="T60" fmla="*/ 1510 w 4375"/>
                <a:gd name="T61" fmla="*/ 0 h 36"/>
                <a:gd name="T62" fmla="*/ 1475 w 4375"/>
                <a:gd name="T6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375" h="36">
                  <a:moveTo>
                    <a:pt x="1213" y="0"/>
                  </a:moveTo>
                  <a:lnTo>
                    <a:pt x="1213" y="0"/>
                  </a:lnTo>
                  <a:lnTo>
                    <a:pt x="681" y="2"/>
                  </a:lnTo>
                  <a:lnTo>
                    <a:pt x="681" y="2"/>
                  </a:lnTo>
                  <a:lnTo>
                    <a:pt x="647" y="2"/>
                  </a:lnTo>
                  <a:lnTo>
                    <a:pt x="647" y="2"/>
                  </a:lnTo>
                  <a:lnTo>
                    <a:pt x="363" y="5"/>
                  </a:lnTo>
                  <a:lnTo>
                    <a:pt x="159" y="8"/>
                  </a:lnTo>
                  <a:lnTo>
                    <a:pt x="39" y="13"/>
                  </a:lnTo>
                  <a:lnTo>
                    <a:pt x="10" y="15"/>
                  </a:lnTo>
                  <a:lnTo>
                    <a:pt x="2" y="17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10" y="20"/>
                  </a:lnTo>
                  <a:lnTo>
                    <a:pt x="39" y="23"/>
                  </a:lnTo>
                  <a:lnTo>
                    <a:pt x="159" y="28"/>
                  </a:lnTo>
                  <a:lnTo>
                    <a:pt x="363" y="31"/>
                  </a:lnTo>
                  <a:lnTo>
                    <a:pt x="647" y="35"/>
                  </a:lnTo>
                  <a:lnTo>
                    <a:pt x="647" y="35"/>
                  </a:lnTo>
                  <a:lnTo>
                    <a:pt x="681" y="35"/>
                  </a:lnTo>
                  <a:lnTo>
                    <a:pt x="681" y="35"/>
                  </a:lnTo>
                  <a:lnTo>
                    <a:pt x="1213" y="36"/>
                  </a:lnTo>
                  <a:lnTo>
                    <a:pt x="1213" y="36"/>
                  </a:lnTo>
                  <a:lnTo>
                    <a:pt x="1475" y="35"/>
                  </a:lnTo>
                  <a:lnTo>
                    <a:pt x="1475" y="35"/>
                  </a:lnTo>
                  <a:lnTo>
                    <a:pt x="1510" y="35"/>
                  </a:lnTo>
                  <a:lnTo>
                    <a:pt x="1510" y="35"/>
                  </a:lnTo>
                  <a:lnTo>
                    <a:pt x="2303" y="33"/>
                  </a:lnTo>
                  <a:lnTo>
                    <a:pt x="2303" y="33"/>
                  </a:lnTo>
                  <a:lnTo>
                    <a:pt x="2337" y="33"/>
                  </a:lnTo>
                  <a:lnTo>
                    <a:pt x="2337" y="33"/>
                  </a:lnTo>
                  <a:lnTo>
                    <a:pt x="3131" y="30"/>
                  </a:lnTo>
                  <a:lnTo>
                    <a:pt x="3131" y="30"/>
                  </a:lnTo>
                  <a:lnTo>
                    <a:pt x="3166" y="30"/>
                  </a:lnTo>
                  <a:lnTo>
                    <a:pt x="3166" y="30"/>
                  </a:lnTo>
                  <a:lnTo>
                    <a:pt x="3958" y="25"/>
                  </a:lnTo>
                  <a:lnTo>
                    <a:pt x="3958" y="25"/>
                  </a:lnTo>
                  <a:lnTo>
                    <a:pt x="3993" y="25"/>
                  </a:lnTo>
                  <a:lnTo>
                    <a:pt x="3993" y="25"/>
                  </a:lnTo>
                  <a:lnTo>
                    <a:pt x="4272" y="22"/>
                  </a:lnTo>
                  <a:lnTo>
                    <a:pt x="4349" y="20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49" y="17"/>
                  </a:lnTo>
                  <a:lnTo>
                    <a:pt x="4272" y="15"/>
                  </a:lnTo>
                  <a:lnTo>
                    <a:pt x="3993" y="12"/>
                  </a:lnTo>
                  <a:lnTo>
                    <a:pt x="3993" y="12"/>
                  </a:lnTo>
                  <a:lnTo>
                    <a:pt x="3958" y="12"/>
                  </a:lnTo>
                  <a:lnTo>
                    <a:pt x="3958" y="12"/>
                  </a:lnTo>
                  <a:lnTo>
                    <a:pt x="3166" y="7"/>
                  </a:lnTo>
                  <a:lnTo>
                    <a:pt x="3166" y="7"/>
                  </a:lnTo>
                  <a:lnTo>
                    <a:pt x="3131" y="5"/>
                  </a:lnTo>
                  <a:lnTo>
                    <a:pt x="3131" y="5"/>
                  </a:lnTo>
                  <a:lnTo>
                    <a:pt x="2337" y="4"/>
                  </a:lnTo>
                  <a:lnTo>
                    <a:pt x="2337" y="4"/>
                  </a:lnTo>
                  <a:lnTo>
                    <a:pt x="2303" y="4"/>
                  </a:lnTo>
                  <a:lnTo>
                    <a:pt x="2303" y="4"/>
                  </a:lnTo>
                  <a:lnTo>
                    <a:pt x="1510" y="0"/>
                  </a:lnTo>
                  <a:lnTo>
                    <a:pt x="1510" y="0"/>
                  </a:lnTo>
                  <a:lnTo>
                    <a:pt x="1475" y="0"/>
                  </a:lnTo>
                  <a:lnTo>
                    <a:pt x="1475" y="0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B03DBBD2-5533-B450-A0E0-34E2B97E58DA}"/>
              </a:ext>
            </a:extLst>
          </p:cNvPr>
          <p:cNvSpPr/>
          <p:nvPr/>
        </p:nvSpPr>
        <p:spPr>
          <a:xfrm>
            <a:off x="717892" y="3962665"/>
            <a:ext cx="2446644" cy="1757661"/>
          </a:xfrm>
          <a:prstGeom prst="rect">
            <a:avLst/>
          </a:prstGeom>
          <a:solidFill>
            <a:schemeClr val="bg1">
              <a:alpha val="75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9C0BD92A-F9EB-B58C-58DD-BA4C71346F87}"/>
              </a:ext>
            </a:extLst>
          </p:cNvPr>
          <p:cNvSpPr/>
          <p:nvPr/>
        </p:nvSpPr>
        <p:spPr>
          <a:xfrm>
            <a:off x="3538951" y="3063261"/>
            <a:ext cx="2446644" cy="1757661"/>
          </a:xfrm>
          <a:prstGeom prst="rect">
            <a:avLst/>
          </a:prstGeom>
          <a:solidFill>
            <a:schemeClr val="bg1">
              <a:alpha val="75000"/>
            </a:schemeClr>
          </a:solidFill>
          <a:ln w="444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B18F2EC-94E1-01F0-608A-AF1683A2CFB5}"/>
              </a:ext>
            </a:extLst>
          </p:cNvPr>
          <p:cNvSpPr/>
          <p:nvPr/>
        </p:nvSpPr>
        <p:spPr>
          <a:xfrm>
            <a:off x="6395195" y="1907929"/>
            <a:ext cx="2446644" cy="1757661"/>
          </a:xfrm>
          <a:prstGeom prst="rect">
            <a:avLst/>
          </a:prstGeom>
          <a:solidFill>
            <a:schemeClr val="bg1">
              <a:alpha val="75000"/>
            </a:schemeClr>
          </a:solidFill>
          <a:ln w="571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905EE77-7B14-D90D-8131-0477ECAEFD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8951" y="120130"/>
            <a:ext cx="3240447" cy="5033493"/>
          </a:xfrm>
          <a:prstGeom prst="rect">
            <a:avLst/>
          </a:prstGeom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AED65B02-75BA-AFA1-6878-23C12DF2FAF7}"/>
              </a:ext>
            </a:extLst>
          </p:cNvPr>
          <p:cNvSpPr/>
          <p:nvPr/>
        </p:nvSpPr>
        <p:spPr>
          <a:xfrm rot="20802854">
            <a:off x="8992888" y="846845"/>
            <a:ext cx="2084447" cy="3587279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السؤال الثالث:</a:t>
            </a:r>
          </a:p>
          <a:p>
            <a:pPr algn="ctr"/>
            <a:r>
              <a:rPr lang="ar-SA" dirty="0"/>
              <a:t>يكتب المعلم السؤال</a:t>
            </a:r>
          </a:p>
          <a:p>
            <a:pPr algn="ctr"/>
            <a:r>
              <a:rPr lang="ar-SA" dirty="0"/>
              <a:t>هنا</a:t>
            </a:r>
          </a:p>
        </p:txBody>
      </p:sp>
      <p:sp>
        <p:nvSpPr>
          <p:cNvPr id="7" name="مخطط انسيابي: محطة طرفية 6">
            <a:extLst>
              <a:ext uri="{FF2B5EF4-FFF2-40B4-BE49-F238E27FC236}">
                <a16:creationId xmlns:a16="http://schemas.microsoft.com/office/drawing/2014/main" id="{2A13F8A8-FE7C-9DC0-5472-E9D1633E2157}"/>
              </a:ext>
            </a:extLst>
          </p:cNvPr>
          <p:cNvSpPr/>
          <p:nvPr/>
        </p:nvSpPr>
        <p:spPr>
          <a:xfrm>
            <a:off x="605567" y="237989"/>
            <a:ext cx="7380513" cy="793178"/>
          </a:xfrm>
          <a:prstGeom prst="flowChartTerminator">
            <a:avLst/>
          </a:prstGeom>
          <a:solidFill>
            <a:srgbClr val="C8E0E6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dirty="0">
                <a:latin typeface="AGA Arabesque" panose="05010101010101010101" pitchFamily="2" charset="2"/>
                <a:cs typeface="DecoType Thuluth" panose="02010000000000000000" pitchFamily="2" charset="-78"/>
              </a:rPr>
              <a:t>نجاحك غداً.. هو نتيجة عملك اليوم</a:t>
            </a:r>
          </a:p>
        </p:txBody>
      </p:sp>
      <p:sp>
        <p:nvSpPr>
          <p:cNvPr id="8" name="مستطيل 7">
            <a:hlinkClick r:id="rId3" action="ppaction://hlinksldjump"/>
            <a:extLst>
              <a:ext uri="{FF2B5EF4-FFF2-40B4-BE49-F238E27FC236}">
                <a16:creationId xmlns:a16="http://schemas.microsoft.com/office/drawing/2014/main" id="{F325FB70-72B4-3DE0-0B19-5A2FE1E8F7DF}"/>
              </a:ext>
            </a:extLst>
          </p:cNvPr>
          <p:cNvSpPr/>
          <p:nvPr/>
        </p:nvSpPr>
        <p:spPr>
          <a:xfrm>
            <a:off x="3589666" y="3085547"/>
            <a:ext cx="2367134" cy="1713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tx2"/>
                </a:solidFill>
              </a:rPr>
              <a:t>يكتب المعلم</a:t>
            </a:r>
          </a:p>
          <a:p>
            <a:pPr algn="ctr"/>
            <a:r>
              <a:rPr lang="ar-SA" sz="2000" dirty="0">
                <a:solidFill>
                  <a:schemeClr val="tx2"/>
                </a:solidFill>
              </a:rPr>
              <a:t>إجابة صحيحة</a:t>
            </a:r>
          </a:p>
        </p:txBody>
      </p:sp>
      <p:sp>
        <p:nvSpPr>
          <p:cNvPr id="9" name="مستطيل 8">
            <a:hlinkClick r:id="rId4" action="ppaction://hlinksldjump"/>
            <a:extLst>
              <a:ext uri="{FF2B5EF4-FFF2-40B4-BE49-F238E27FC236}">
                <a16:creationId xmlns:a16="http://schemas.microsoft.com/office/drawing/2014/main" id="{D6C7B814-946B-4372-FEA8-4DEC650B5E95}"/>
              </a:ext>
            </a:extLst>
          </p:cNvPr>
          <p:cNvSpPr/>
          <p:nvPr/>
        </p:nvSpPr>
        <p:spPr>
          <a:xfrm>
            <a:off x="774862" y="4002634"/>
            <a:ext cx="2367134" cy="1713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tx2"/>
                </a:solidFill>
              </a:rPr>
              <a:t>يكتب المعلم</a:t>
            </a:r>
          </a:p>
          <a:p>
            <a:pPr algn="ctr"/>
            <a:r>
              <a:rPr lang="ar-SA" sz="2000" dirty="0">
                <a:solidFill>
                  <a:schemeClr val="tx2"/>
                </a:solidFill>
              </a:rPr>
              <a:t>إجابة خاطئة</a:t>
            </a:r>
          </a:p>
        </p:txBody>
      </p:sp>
      <p:sp>
        <p:nvSpPr>
          <p:cNvPr id="10" name="مستطيل 9">
            <a:hlinkClick r:id="rId4" action="ppaction://hlinksldjump"/>
            <a:extLst>
              <a:ext uri="{FF2B5EF4-FFF2-40B4-BE49-F238E27FC236}">
                <a16:creationId xmlns:a16="http://schemas.microsoft.com/office/drawing/2014/main" id="{1868352B-A512-365F-D3C4-3DE9232EE802}"/>
              </a:ext>
            </a:extLst>
          </p:cNvPr>
          <p:cNvSpPr/>
          <p:nvPr/>
        </p:nvSpPr>
        <p:spPr>
          <a:xfrm>
            <a:off x="6446390" y="1923718"/>
            <a:ext cx="2367134" cy="1713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tx2"/>
                </a:solidFill>
              </a:rPr>
              <a:t>يكتب المعلم</a:t>
            </a:r>
          </a:p>
          <a:p>
            <a:pPr algn="ctr"/>
            <a:r>
              <a:rPr lang="ar-SA" sz="2000" dirty="0">
                <a:solidFill>
                  <a:schemeClr val="tx2"/>
                </a:solidFill>
              </a:rPr>
              <a:t>إجابة خاطئة</a:t>
            </a:r>
          </a:p>
        </p:txBody>
      </p:sp>
    </p:spTree>
    <p:extLst>
      <p:ext uri="{BB962C8B-B14F-4D97-AF65-F5344CB8AC3E}">
        <p14:creationId xmlns:p14="http://schemas.microsoft.com/office/powerpoint/2010/main" val="41890745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B38367-C890-8B74-582C-89712A8999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48">
            <a:extLst>
              <a:ext uri="{FF2B5EF4-FFF2-40B4-BE49-F238E27FC236}">
                <a16:creationId xmlns:a16="http://schemas.microsoft.com/office/drawing/2014/main" id="{8BB66F56-2E61-9413-F9ED-F116A067873B}"/>
              </a:ext>
            </a:extLst>
          </p:cNvPr>
          <p:cNvGrpSpPr/>
          <p:nvPr/>
        </p:nvGrpSpPr>
        <p:grpSpPr>
          <a:xfrm>
            <a:off x="0" y="2038919"/>
            <a:ext cx="8240486" cy="4698951"/>
            <a:chOff x="16199" y="1812581"/>
            <a:chExt cx="9635246" cy="4698951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D84C546C-99FF-B315-5009-AECBC1D0182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5972" y="1812581"/>
              <a:ext cx="127936" cy="4698951"/>
            </a:xfrm>
            <a:custGeom>
              <a:avLst/>
              <a:gdLst>
                <a:gd name="T0" fmla="*/ 8 w 64"/>
                <a:gd name="T1" fmla="*/ 3847 h 4187"/>
                <a:gd name="T2" fmla="*/ 8 w 64"/>
                <a:gd name="T3" fmla="*/ 3847 h 4187"/>
                <a:gd name="T4" fmla="*/ 13 w 64"/>
                <a:gd name="T5" fmla="*/ 3997 h 4187"/>
                <a:gd name="T6" fmla="*/ 18 w 64"/>
                <a:gd name="T7" fmla="*/ 4103 h 4187"/>
                <a:gd name="T8" fmla="*/ 21 w 64"/>
                <a:gd name="T9" fmla="*/ 4139 h 4187"/>
                <a:gd name="T10" fmla="*/ 24 w 64"/>
                <a:gd name="T11" fmla="*/ 4166 h 4187"/>
                <a:gd name="T12" fmla="*/ 28 w 64"/>
                <a:gd name="T13" fmla="*/ 4182 h 4187"/>
                <a:gd name="T14" fmla="*/ 29 w 64"/>
                <a:gd name="T15" fmla="*/ 4185 h 4187"/>
                <a:gd name="T16" fmla="*/ 31 w 64"/>
                <a:gd name="T17" fmla="*/ 4187 h 4187"/>
                <a:gd name="T18" fmla="*/ 31 w 64"/>
                <a:gd name="T19" fmla="*/ 4187 h 4187"/>
                <a:gd name="T20" fmla="*/ 33 w 64"/>
                <a:gd name="T21" fmla="*/ 4185 h 4187"/>
                <a:gd name="T22" fmla="*/ 34 w 64"/>
                <a:gd name="T23" fmla="*/ 4182 h 4187"/>
                <a:gd name="T24" fmla="*/ 39 w 64"/>
                <a:gd name="T25" fmla="*/ 4166 h 4187"/>
                <a:gd name="T26" fmla="*/ 42 w 64"/>
                <a:gd name="T27" fmla="*/ 4139 h 4187"/>
                <a:gd name="T28" fmla="*/ 44 w 64"/>
                <a:gd name="T29" fmla="*/ 4103 h 4187"/>
                <a:gd name="T30" fmla="*/ 51 w 64"/>
                <a:gd name="T31" fmla="*/ 3998 h 4187"/>
                <a:gd name="T32" fmla="*/ 56 w 64"/>
                <a:gd name="T33" fmla="*/ 3849 h 4187"/>
                <a:gd name="T34" fmla="*/ 56 w 64"/>
                <a:gd name="T35" fmla="*/ 3849 h 4187"/>
                <a:gd name="T36" fmla="*/ 8 w 64"/>
                <a:gd name="T37" fmla="*/ 3847 h 4187"/>
                <a:gd name="T38" fmla="*/ 31 w 64"/>
                <a:gd name="T39" fmla="*/ 0 h 4187"/>
                <a:gd name="T40" fmla="*/ 31 w 64"/>
                <a:gd name="T41" fmla="*/ 0 h 4187"/>
                <a:gd name="T42" fmla="*/ 29 w 64"/>
                <a:gd name="T43" fmla="*/ 7 h 4187"/>
                <a:gd name="T44" fmla="*/ 28 w 64"/>
                <a:gd name="T45" fmla="*/ 26 h 4187"/>
                <a:gd name="T46" fmla="*/ 24 w 64"/>
                <a:gd name="T47" fmla="*/ 98 h 4187"/>
                <a:gd name="T48" fmla="*/ 19 w 64"/>
                <a:gd name="T49" fmla="*/ 363 h 4187"/>
                <a:gd name="T50" fmla="*/ 13 w 64"/>
                <a:gd name="T51" fmla="*/ 752 h 4187"/>
                <a:gd name="T52" fmla="*/ 10 w 64"/>
                <a:gd name="T53" fmla="*/ 1220 h 4187"/>
                <a:gd name="T54" fmla="*/ 1 w 64"/>
                <a:gd name="T55" fmla="*/ 2224 h 4187"/>
                <a:gd name="T56" fmla="*/ 0 w 64"/>
                <a:gd name="T57" fmla="*/ 3027 h 4187"/>
                <a:gd name="T58" fmla="*/ 0 w 64"/>
                <a:gd name="T59" fmla="*/ 3027 h 4187"/>
                <a:gd name="T60" fmla="*/ 0 w 64"/>
                <a:gd name="T61" fmla="*/ 3263 h 4187"/>
                <a:gd name="T62" fmla="*/ 1 w 64"/>
                <a:gd name="T63" fmla="*/ 3471 h 4187"/>
                <a:gd name="T64" fmla="*/ 3 w 64"/>
                <a:gd name="T65" fmla="*/ 3654 h 4187"/>
                <a:gd name="T66" fmla="*/ 6 w 64"/>
                <a:gd name="T67" fmla="*/ 3808 h 4187"/>
                <a:gd name="T68" fmla="*/ 6 w 64"/>
                <a:gd name="T69" fmla="*/ 3808 h 4187"/>
                <a:gd name="T70" fmla="*/ 57 w 64"/>
                <a:gd name="T71" fmla="*/ 3806 h 4187"/>
                <a:gd name="T72" fmla="*/ 57 w 64"/>
                <a:gd name="T73" fmla="*/ 3806 h 4187"/>
                <a:gd name="T74" fmla="*/ 59 w 64"/>
                <a:gd name="T75" fmla="*/ 3652 h 4187"/>
                <a:gd name="T76" fmla="*/ 62 w 64"/>
                <a:gd name="T77" fmla="*/ 3470 h 4187"/>
                <a:gd name="T78" fmla="*/ 62 w 64"/>
                <a:gd name="T79" fmla="*/ 3261 h 4187"/>
                <a:gd name="T80" fmla="*/ 64 w 64"/>
                <a:gd name="T81" fmla="*/ 3027 h 4187"/>
                <a:gd name="T82" fmla="*/ 64 w 64"/>
                <a:gd name="T83" fmla="*/ 3027 h 4187"/>
                <a:gd name="T84" fmla="*/ 60 w 64"/>
                <a:gd name="T85" fmla="*/ 2224 h 4187"/>
                <a:gd name="T86" fmla="*/ 54 w 64"/>
                <a:gd name="T87" fmla="*/ 1220 h 4187"/>
                <a:gd name="T88" fmla="*/ 49 w 64"/>
                <a:gd name="T89" fmla="*/ 752 h 4187"/>
                <a:gd name="T90" fmla="*/ 44 w 64"/>
                <a:gd name="T91" fmla="*/ 363 h 4187"/>
                <a:gd name="T92" fmla="*/ 38 w 64"/>
                <a:gd name="T93" fmla="*/ 98 h 4187"/>
                <a:gd name="T94" fmla="*/ 34 w 64"/>
                <a:gd name="T95" fmla="*/ 26 h 4187"/>
                <a:gd name="T96" fmla="*/ 33 w 64"/>
                <a:gd name="T97" fmla="*/ 7 h 4187"/>
                <a:gd name="T98" fmla="*/ 31 w 64"/>
                <a:gd name="T99" fmla="*/ 0 h 4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64" h="4187">
                  <a:moveTo>
                    <a:pt x="8" y="3847"/>
                  </a:moveTo>
                  <a:lnTo>
                    <a:pt x="8" y="3847"/>
                  </a:lnTo>
                  <a:lnTo>
                    <a:pt x="13" y="3997"/>
                  </a:lnTo>
                  <a:lnTo>
                    <a:pt x="18" y="4103"/>
                  </a:lnTo>
                  <a:lnTo>
                    <a:pt x="21" y="4139"/>
                  </a:lnTo>
                  <a:lnTo>
                    <a:pt x="24" y="4166"/>
                  </a:lnTo>
                  <a:lnTo>
                    <a:pt x="28" y="4182"/>
                  </a:lnTo>
                  <a:lnTo>
                    <a:pt x="29" y="4185"/>
                  </a:lnTo>
                  <a:lnTo>
                    <a:pt x="31" y="4187"/>
                  </a:lnTo>
                  <a:lnTo>
                    <a:pt x="31" y="4187"/>
                  </a:lnTo>
                  <a:lnTo>
                    <a:pt x="33" y="4185"/>
                  </a:lnTo>
                  <a:lnTo>
                    <a:pt x="34" y="4182"/>
                  </a:lnTo>
                  <a:lnTo>
                    <a:pt x="39" y="4166"/>
                  </a:lnTo>
                  <a:lnTo>
                    <a:pt x="42" y="4139"/>
                  </a:lnTo>
                  <a:lnTo>
                    <a:pt x="44" y="4103"/>
                  </a:lnTo>
                  <a:lnTo>
                    <a:pt x="51" y="3998"/>
                  </a:lnTo>
                  <a:lnTo>
                    <a:pt x="56" y="3849"/>
                  </a:lnTo>
                  <a:lnTo>
                    <a:pt x="56" y="3849"/>
                  </a:lnTo>
                  <a:lnTo>
                    <a:pt x="8" y="3847"/>
                  </a:lnTo>
                  <a:close/>
                  <a:moveTo>
                    <a:pt x="31" y="0"/>
                  </a:moveTo>
                  <a:lnTo>
                    <a:pt x="31" y="0"/>
                  </a:lnTo>
                  <a:lnTo>
                    <a:pt x="29" y="7"/>
                  </a:lnTo>
                  <a:lnTo>
                    <a:pt x="28" y="26"/>
                  </a:lnTo>
                  <a:lnTo>
                    <a:pt x="24" y="98"/>
                  </a:lnTo>
                  <a:lnTo>
                    <a:pt x="19" y="363"/>
                  </a:lnTo>
                  <a:lnTo>
                    <a:pt x="13" y="752"/>
                  </a:lnTo>
                  <a:lnTo>
                    <a:pt x="10" y="1220"/>
                  </a:lnTo>
                  <a:lnTo>
                    <a:pt x="1" y="2224"/>
                  </a:lnTo>
                  <a:lnTo>
                    <a:pt x="0" y="3027"/>
                  </a:lnTo>
                  <a:lnTo>
                    <a:pt x="0" y="3027"/>
                  </a:lnTo>
                  <a:lnTo>
                    <a:pt x="0" y="3263"/>
                  </a:lnTo>
                  <a:lnTo>
                    <a:pt x="1" y="3471"/>
                  </a:lnTo>
                  <a:lnTo>
                    <a:pt x="3" y="3654"/>
                  </a:lnTo>
                  <a:lnTo>
                    <a:pt x="6" y="3808"/>
                  </a:lnTo>
                  <a:lnTo>
                    <a:pt x="6" y="3808"/>
                  </a:lnTo>
                  <a:lnTo>
                    <a:pt x="57" y="3806"/>
                  </a:lnTo>
                  <a:lnTo>
                    <a:pt x="57" y="3806"/>
                  </a:lnTo>
                  <a:lnTo>
                    <a:pt x="59" y="3652"/>
                  </a:lnTo>
                  <a:lnTo>
                    <a:pt x="62" y="3470"/>
                  </a:lnTo>
                  <a:lnTo>
                    <a:pt x="62" y="3261"/>
                  </a:lnTo>
                  <a:lnTo>
                    <a:pt x="64" y="3027"/>
                  </a:lnTo>
                  <a:lnTo>
                    <a:pt x="64" y="3027"/>
                  </a:lnTo>
                  <a:lnTo>
                    <a:pt x="60" y="2224"/>
                  </a:lnTo>
                  <a:lnTo>
                    <a:pt x="54" y="1220"/>
                  </a:lnTo>
                  <a:lnTo>
                    <a:pt x="49" y="752"/>
                  </a:lnTo>
                  <a:lnTo>
                    <a:pt x="44" y="363"/>
                  </a:lnTo>
                  <a:lnTo>
                    <a:pt x="38" y="98"/>
                  </a:lnTo>
                  <a:lnTo>
                    <a:pt x="34" y="26"/>
                  </a:lnTo>
                  <a:lnTo>
                    <a:pt x="33" y="7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" name="Freeform 10">
              <a:extLst>
                <a:ext uri="{FF2B5EF4-FFF2-40B4-BE49-F238E27FC236}">
                  <a16:creationId xmlns:a16="http://schemas.microsoft.com/office/drawing/2014/main" id="{5AEAE2F9-8DE2-CF19-3FB1-54BCD19BF3B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199" y="6071602"/>
              <a:ext cx="9635246" cy="71825"/>
            </a:xfrm>
            <a:custGeom>
              <a:avLst/>
              <a:gdLst>
                <a:gd name="T0" fmla="*/ 4406 w 4820"/>
                <a:gd name="T1" fmla="*/ 19 h 64"/>
                <a:gd name="T2" fmla="*/ 4403 w 4820"/>
                <a:gd name="T3" fmla="*/ 44 h 64"/>
                <a:gd name="T4" fmla="*/ 4790 w 4820"/>
                <a:gd name="T5" fmla="*/ 36 h 64"/>
                <a:gd name="T6" fmla="*/ 4820 w 4820"/>
                <a:gd name="T7" fmla="*/ 33 h 64"/>
                <a:gd name="T8" fmla="*/ 4820 w 4820"/>
                <a:gd name="T9" fmla="*/ 33 h 64"/>
                <a:gd name="T10" fmla="*/ 4812 w 4820"/>
                <a:gd name="T11" fmla="*/ 31 h 64"/>
                <a:gd name="T12" fmla="*/ 4708 w 4820"/>
                <a:gd name="T13" fmla="*/ 26 h 64"/>
                <a:gd name="T14" fmla="*/ 1336 w 4820"/>
                <a:gd name="T15" fmla="*/ 0 h 64"/>
                <a:gd name="T16" fmla="*/ 999 w 4820"/>
                <a:gd name="T17" fmla="*/ 1 h 64"/>
                <a:gd name="T18" fmla="*/ 476 w 4820"/>
                <a:gd name="T19" fmla="*/ 6 h 64"/>
                <a:gd name="T20" fmla="*/ 287 w 4820"/>
                <a:gd name="T21" fmla="*/ 11 h 64"/>
                <a:gd name="T22" fmla="*/ 236 w 4820"/>
                <a:gd name="T23" fmla="*/ 13 h 64"/>
                <a:gd name="T24" fmla="*/ 59 w 4820"/>
                <a:gd name="T25" fmla="*/ 21 h 64"/>
                <a:gd name="T26" fmla="*/ 3 w 4820"/>
                <a:gd name="T27" fmla="*/ 29 h 64"/>
                <a:gd name="T28" fmla="*/ 0 w 4820"/>
                <a:gd name="T29" fmla="*/ 33 h 64"/>
                <a:gd name="T30" fmla="*/ 2 w 4820"/>
                <a:gd name="T31" fmla="*/ 34 h 64"/>
                <a:gd name="T32" fmla="*/ 15 w 4820"/>
                <a:gd name="T33" fmla="*/ 38 h 64"/>
                <a:gd name="T34" fmla="*/ 133 w 4820"/>
                <a:gd name="T35" fmla="*/ 47 h 64"/>
                <a:gd name="T36" fmla="*/ 238 w 4820"/>
                <a:gd name="T37" fmla="*/ 52 h 64"/>
                <a:gd name="T38" fmla="*/ 286 w 4820"/>
                <a:gd name="T39" fmla="*/ 54 h 64"/>
                <a:gd name="T40" fmla="*/ 712 w 4820"/>
                <a:gd name="T41" fmla="*/ 62 h 64"/>
                <a:gd name="T42" fmla="*/ 1336 w 4820"/>
                <a:gd name="T43" fmla="*/ 64 h 64"/>
                <a:gd name="T44" fmla="*/ 1991 w 4820"/>
                <a:gd name="T45" fmla="*/ 62 h 64"/>
                <a:gd name="T46" fmla="*/ 3691 w 4820"/>
                <a:gd name="T47" fmla="*/ 52 h 64"/>
                <a:gd name="T48" fmla="*/ 4400 w 4820"/>
                <a:gd name="T49" fmla="*/ 44 h 64"/>
                <a:gd name="T50" fmla="*/ 4397 w 4820"/>
                <a:gd name="T51" fmla="*/ 19 h 64"/>
                <a:gd name="T52" fmla="*/ 4022 w 4820"/>
                <a:gd name="T53" fmla="*/ 15 h 64"/>
                <a:gd name="T54" fmla="*/ 3578 w 4820"/>
                <a:gd name="T55" fmla="*/ 11 h 64"/>
                <a:gd name="T56" fmla="*/ 3574 w 4820"/>
                <a:gd name="T57" fmla="*/ 38 h 64"/>
                <a:gd name="T58" fmla="*/ 3573 w 4820"/>
                <a:gd name="T59" fmla="*/ 41 h 64"/>
                <a:gd name="T60" fmla="*/ 3573 w 4820"/>
                <a:gd name="T61" fmla="*/ 38 h 64"/>
                <a:gd name="T62" fmla="*/ 3568 w 4820"/>
                <a:gd name="T63" fmla="*/ 11 h 64"/>
                <a:gd name="T64" fmla="*/ 2751 w 4820"/>
                <a:gd name="T65" fmla="*/ 5 h 64"/>
                <a:gd name="T66" fmla="*/ 2747 w 4820"/>
                <a:gd name="T67" fmla="*/ 31 h 64"/>
                <a:gd name="T68" fmla="*/ 2746 w 4820"/>
                <a:gd name="T69" fmla="*/ 41 h 64"/>
                <a:gd name="T70" fmla="*/ 2746 w 4820"/>
                <a:gd name="T71" fmla="*/ 41 h 64"/>
                <a:gd name="T72" fmla="*/ 2742 w 4820"/>
                <a:gd name="T73" fmla="*/ 31 h 64"/>
                <a:gd name="T74" fmla="*/ 2741 w 4820"/>
                <a:gd name="T75" fmla="*/ 5 h 64"/>
                <a:gd name="T76" fmla="*/ 1923 w 4820"/>
                <a:gd name="T77" fmla="*/ 1 h 64"/>
                <a:gd name="T78" fmla="*/ 1918 w 4820"/>
                <a:gd name="T79" fmla="*/ 38 h 64"/>
                <a:gd name="T80" fmla="*/ 1917 w 4820"/>
                <a:gd name="T81" fmla="*/ 41 h 64"/>
                <a:gd name="T82" fmla="*/ 1915 w 4820"/>
                <a:gd name="T83" fmla="*/ 38 h 64"/>
                <a:gd name="T84" fmla="*/ 1912 w 4820"/>
                <a:gd name="T85" fmla="*/ 1 h 64"/>
                <a:gd name="T86" fmla="*/ 1336 w 4820"/>
                <a:gd name="T87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0" h="64">
                  <a:moveTo>
                    <a:pt x="4406" y="19"/>
                  </a:moveTo>
                  <a:lnTo>
                    <a:pt x="4406" y="19"/>
                  </a:lnTo>
                  <a:lnTo>
                    <a:pt x="4403" y="44"/>
                  </a:lnTo>
                  <a:lnTo>
                    <a:pt x="4403" y="44"/>
                  </a:lnTo>
                  <a:lnTo>
                    <a:pt x="4707" y="39"/>
                  </a:lnTo>
                  <a:lnTo>
                    <a:pt x="4790" y="36"/>
                  </a:lnTo>
                  <a:lnTo>
                    <a:pt x="4812" y="34"/>
                  </a:lnTo>
                  <a:lnTo>
                    <a:pt x="4820" y="33"/>
                  </a:lnTo>
                  <a:lnTo>
                    <a:pt x="4820" y="33"/>
                  </a:lnTo>
                  <a:lnTo>
                    <a:pt x="4820" y="33"/>
                  </a:lnTo>
                  <a:lnTo>
                    <a:pt x="4820" y="33"/>
                  </a:lnTo>
                  <a:lnTo>
                    <a:pt x="4812" y="31"/>
                  </a:lnTo>
                  <a:lnTo>
                    <a:pt x="4790" y="29"/>
                  </a:lnTo>
                  <a:lnTo>
                    <a:pt x="4708" y="26"/>
                  </a:lnTo>
                  <a:lnTo>
                    <a:pt x="4406" y="19"/>
                  </a:lnTo>
                  <a:close/>
                  <a:moveTo>
                    <a:pt x="1336" y="0"/>
                  </a:moveTo>
                  <a:lnTo>
                    <a:pt x="1336" y="0"/>
                  </a:lnTo>
                  <a:lnTo>
                    <a:pt x="999" y="1"/>
                  </a:lnTo>
                  <a:lnTo>
                    <a:pt x="714" y="3"/>
                  </a:lnTo>
                  <a:lnTo>
                    <a:pt x="476" y="6"/>
                  </a:lnTo>
                  <a:lnTo>
                    <a:pt x="287" y="11"/>
                  </a:lnTo>
                  <a:lnTo>
                    <a:pt x="287" y="11"/>
                  </a:lnTo>
                  <a:lnTo>
                    <a:pt x="236" y="13"/>
                  </a:lnTo>
                  <a:lnTo>
                    <a:pt x="236" y="13"/>
                  </a:lnTo>
                  <a:lnTo>
                    <a:pt x="133" y="16"/>
                  </a:lnTo>
                  <a:lnTo>
                    <a:pt x="59" y="21"/>
                  </a:lnTo>
                  <a:lnTo>
                    <a:pt x="15" y="28"/>
                  </a:lnTo>
                  <a:lnTo>
                    <a:pt x="3" y="29"/>
                  </a:lnTo>
                  <a:lnTo>
                    <a:pt x="2" y="31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2" y="34"/>
                  </a:lnTo>
                  <a:lnTo>
                    <a:pt x="3" y="36"/>
                  </a:lnTo>
                  <a:lnTo>
                    <a:pt x="15" y="38"/>
                  </a:lnTo>
                  <a:lnTo>
                    <a:pt x="59" y="42"/>
                  </a:lnTo>
                  <a:lnTo>
                    <a:pt x="133" y="47"/>
                  </a:lnTo>
                  <a:lnTo>
                    <a:pt x="238" y="52"/>
                  </a:lnTo>
                  <a:lnTo>
                    <a:pt x="238" y="52"/>
                  </a:lnTo>
                  <a:lnTo>
                    <a:pt x="286" y="54"/>
                  </a:lnTo>
                  <a:lnTo>
                    <a:pt x="286" y="54"/>
                  </a:lnTo>
                  <a:lnTo>
                    <a:pt x="474" y="59"/>
                  </a:lnTo>
                  <a:lnTo>
                    <a:pt x="712" y="62"/>
                  </a:lnTo>
                  <a:lnTo>
                    <a:pt x="999" y="64"/>
                  </a:lnTo>
                  <a:lnTo>
                    <a:pt x="1336" y="64"/>
                  </a:lnTo>
                  <a:lnTo>
                    <a:pt x="1336" y="64"/>
                  </a:lnTo>
                  <a:lnTo>
                    <a:pt x="1991" y="62"/>
                  </a:lnTo>
                  <a:lnTo>
                    <a:pt x="2833" y="59"/>
                  </a:lnTo>
                  <a:lnTo>
                    <a:pt x="3691" y="52"/>
                  </a:lnTo>
                  <a:lnTo>
                    <a:pt x="4075" y="49"/>
                  </a:lnTo>
                  <a:lnTo>
                    <a:pt x="4400" y="44"/>
                  </a:lnTo>
                  <a:lnTo>
                    <a:pt x="4400" y="44"/>
                  </a:lnTo>
                  <a:lnTo>
                    <a:pt x="4397" y="19"/>
                  </a:lnTo>
                  <a:lnTo>
                    <a:pt x="4397" y="19"/>
                  </a:lnTo>
                  <a:lnTo>
                    <a:pt x="4022" y="15"/>
                  </a:lnTo>
                  <a:lnTo>
                    <a:pt x="3578" y="11"/>
                  </a:lnTo>
                  <a:lnTo>
                    <a:pt x="3578" y="11"/>
                  </a:lnTo>
                  <a:lnTo>
                    <a:pt x="3576" y="33"/>
                  </a:lnTo>
                  <a:lnTo>
                    <a:pt x="3574" y="38"/>
                  </a:lnTo>
                  <a:lnTo>
                    <a:pt x="3573" y="41"/>
                  </a:lnTo>
                  <a:lnTo>
                    <a:pt x="3573" y="41"/>
                  </a:lnTo>
                  <a:lnTo>
                    <a:pt x="3573" y="41"/>
                  </a:lnTo>
                  <a:lnTo>
                    <a:pt x="3573" y="38"/>
                  </a:lnTo>
                  <a:lnTo>
                    <a:pt x="3571" y="33"/>
                  </a:lnTo>
                  <a:lnTo>
                    <a:pt x="3568" y="11"/>
                  </a:lnTo>
                  <a:lnTo>
                    <a:pt x="3568" y="11"/>
                  </a:lnTo>
                  <a:lnTo>
                    <a:pt x="2751" y="5"/>
                  </a:lnTo>
                  <a:lnTo>
                    <a:pt x="2751" y="5"/>
                  </a:lnTo>
                  <a:lnTo>
                    <a:pt x="2747" y="31"/>
                  </a:lnTo>
                  <a:lnTo>
                    <a:pt x="2747" y="38"/>
                  </a:lnTo>
                  <a:lnTo>
                    <a:pt x="2746" y="41"/>
                  </a:lnTo>
                  <a:lnTo>
                    <a:pt x="2746" y="41"/>
                  </a:lnTo>
                  <a:lnTo>
                    <a:pt x="2746" y="41"/>
                  </a:lnTo>
                  <a:lnTo>
                    <a:pt x="2744" y="38"/>
                  </a:lnTo>
                  <a:lnTo>
                    <a:pt x="2742" y="31"/>
                  </a:lnTo>
                  <a:lnTo>
                    <a:pt x="2741" y="5"/>
                  </a:lnTo>
                  <a:lnTo>
                    <a:pt x="2741" y="5"/>
                  </a:lnTo>
                  <a:lnTo>
                    <a:pt x="1923" y="1"/>
                  </a:lnTo>
                  <a:lnTo>
                    <a:pt x="1923" y="1"/>
                  </a:lnTo>
                  <a:lnTo>
                    <a:pt x="1920" y="31"/>
                  </a:lnTo>
                  <a:lnTo>
                    <a:pt x="1918" y="38"/>
                  </a:lnTo>
                  <a:lnTo>
                    <a:pt x="1917" y="41"/>
                  </a:lnTo>
                  <a:lnTo>
                    <a:pt x="1917" y="41"/>
                  </a:lnTo>
                  <a:lnTo>
                    <a:pt x="1917" y="41"/>
                  </a:lnTo>
                  <a:lnTo>
                    <a:pt x="1915" y="38"/>
                  </a:lnTo>
                  <a:lnTo>
                    <a:pt x="1915" y="31"/>
                  </a:lnTo>
                  <a:lnTo>
                    <a:pt x="1912" y="1"/>
                  </a:lnTo>
                  <a:lnTo>
                    <a:pt x="1912" y="1"/>
                  </a:lnTo>
                  <a:lnTo>
                    <a:pt x="1336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743C3C27-BFC0-4E0D-E4FC-A67ACBC6BA9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65781" y="2189664"/>
              <a:ext cx="8745686" cy="41524"/>
            </a:xfrm>
            <a:custGeom>
              <a:avLst/>
              <a:gdLst>
                <a:gd name="T0" fmla="*/ 3981 w 4375"/>
                <a:gd name="T1" fmla="*/ 12 h 37"/>
                <a:gd name="T2" fmla="*/ 3981 w 4375"/>
                <a:gd name="T3" fmla="*/ 25 h 37"/>
                <a:gd name="T4" fmla="*/ 4347 w 4375"/>
                <a:gd name="T5" fmla="*/ 20 h 37"/>
                <a:gd name="T6" fmla="*/ 4375 w 4375"/>
                <a:gd name="T7" fmla="*/ 19 h 37"/>
                <a:gd name="T8" fmla="*/ 4375 w 4375"/>
                <a:gd name="T9" fmla="*/ 19 h 37"/>
                <a:gd name="T10" fmla="*/ 4269 w 4375"/>
                <a:gd name="T11" fmla="*/ 15 h 37"/>
                <a:gd name="T12" fmla="*/ 3154 w 4375"/>
                <a:gd name="T13" fmla="*/ 7 h 37"/>
                <a:gd name="T14" fmla="*/ 3154 w 4375"/>
                <a:gd name="T15" fmla="*/ 30 h 37"/>
                <a:gd name="T16" fmla="*/ 3970 w 4375"/>
                <a:gd name="T17" fmla="*/ 25 h 37"/>
                <a:gd name="T18" fmla="*/ 3970 w 4375"/>
                <a:gd name="T19" fmla="*/ 12 h 37"/>
                <a:gd name="T20" fmla="*/ 3154 w 4375"/>
                <a:gd name="T21" fmla="*/ 7 h 37"/>
                <a:gd name="T22" fmla="*/ 2326 w 4375"/>
                <a:gd name="T23" fmla="*/ 4 h 37"/>
                <a:gd name="T24" fmla="*/ 2326 w 4375"/>
                <a:gd name="T25" fmla="*/ 33 h 37"/>
                <a:gd name="T26" fmla="*/ 3143 w 4375"/>
                <a:gd name="T27" fmla="*/ 30 h 37"/>
                <a:gd name="T28" fmla="*/ 3143 w 4375"/>
                <a:gd name="T29" fmla="*/ 7 h 37"/>
                <a:gd name="T30" fmla="*/ 658 w 4375"/>
                <a:gd name="T31" fmla="*/ 2 h 37"/>
                <a:gd name="T32" fmla="*/ 368 w 4375"/>
                <a:gd name="T33" fmla="*/ 5 h 37"/>
                <a:gd name="T34" fmla="*/ 39 w 4375"/>
                <a:gd name="T35" fmla="*/ 14 h 37"/>
                <a:gd name="T36" fmla="*/ 2 w 4375"/>
                <a:gd name="T37" fmla="*/ 17 h 37"/>
                <a:gd name="T38" fmla="*/ 0 w 4375"/>
                <a:gd name="T39" fmla="*/ 19 h 37"/>
                <a:gd name="T40" fmla="*/ 10 w 4375"/>
                <a:gd name="T41" fmla="*/ 22 h 37"/>
                <a:gd name="T42" fmla="*/ 163 w 4375"/>
                <a:gd name="T43" fmla="*/ 28 h 37"/>
                <a:gd name="T44" fmla="*/ 657 w 4375"/>
                <a:gd name="T45" fmla="*/ 35 h 37"/>
                <a:gd name="T46" fmla="*/ 658 w 4375"/>
                <a:gd name="T47" fmla="*/ 2 h 37"/>
                <a:gd name="T48" fmla="*/ 1498 w 4375"/>
                <a:gd name="T49" fmla="*/ 2 h 37"/>
                <a:gd name="T50" fmla="*/ 1498 w 4375"/>
                <a:gd name="T51" fmla="*/ 37 h 37"/>
                <a:gd name="T52" fmla="*/ 2314 w 4375"/>
                <a:gd name="T53" fmla="*/ 33 h 37"/>
                <a:gd name="T54" fmla="*/ 2314 w 4375"/>
                <a:gd name="T55" fmla="*/ 4 h 37"/>
                <a:gd name="T56" fmla="*/ 1213 w 4375"/>
                <a:gd name="T57" fmla="*/ 0 h 37"/>
                <a:gd name="T58" fmla="*/ 671 w 4375"/>
                <a:gd name="T59" fmla="*/ 2 h 37"/>
                <a:gd name="T60" fmla="*/ 671 w 4375"/>
                <a:gd name="T61" fmla="*/ 35 h 37"/>
                <a:gd name="T62" fmla="*/ 1213 w 4375"/>
                <a:gd name="T63" fmla="*/ 37 h 37"/>
                <a:gd name="T64" fmla="*/ 1487 w 4375"/>
                <a:gd name="T65" fmla="*/ 37 h 37"/>
                <a:gd name="T66" fmla="*/ 1487 w 4375"/>
                <a:gd name="T67" fmla="*/ 2 h 37"/>
                <a:gd name="T68" fmla="*/ 1213 w 4375"/>
                <a:gd name="T69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375" h="37">
                  <a:moveTo>
                    <a:pt x="3981" y="12"/>
                  </a:moveTo>
                  <a:lnTo>
                    <a:pt x="3981" y="12"/>
                  </a:lnTo>
                  <a:lnTo>
                    <a:pt x="3981" y="25"/>
                  </a:lnTo>
                  <a:lnTo>
                    <a:pt x="3981" y="25"/>
                  </a:lnTo>
                  <a:lnTo>
                    <a:pt x="4269" y="22"/>
                  </a:lnTo>
                  <a:lnTo>
                    <a:pt x="4347" y="20"/>
                  </a:lnTo>
                  <a:lnTo>
                    <a:pt x="4375" y="19"/>
                  </a:lnTo>
                  <a:lnTo>
                    <a:pt x="4375" y="19"/>
                  </a:lnTo>
                  <a:lnTo>
                    <a:pt x="4375" y="19"/>
                  </a:lnTo>
                  <a:lnTo>
                    <a:pt x="4375" y="19"/>
                  </a:lnTo>
                  <a:lnTo>
                    <a:pt x="4347" y="17"/>
                  </a:lnTo>
                  <a:lnTo>
                    <a:pt x="4269" y="15"/>
                  </a:lnTo>
                  <a:lnTo>
                    <a:pt x="3981" y="12"/>
                  </a:lnTo>
                  <a:close/>
                  <a:moveTo>
                    <a:pt x="3154" y="7"/>
                  </a:moveTo>
                  <a:lnTo>
                    <a:pt x="3154" y="7"/>
                  </a:lnTo>
                  <a:lnTo>
                    <a:pt x="3154" y="30"/>
                  </a:lnTo>
                  <a:lnTo>
                    <a:pt x="3154" y="30"/>
                  </a:lnTo>
                  <a:lnTo>
                    <a:pt x="3970" y="25"/>
                  </a:lnTo>
                  <a:lnTo>
                    <a:pt x="3970" y="25"/>
                  </a:lnTo>
                  <a:lnTo>
                    <a:pt x="3970" y="12"/>
                  </a:lnTo>
                  <a:lnTo>
                    <a:pt x="3970" y="12"/>
                  </a:lnTo>
                  <a:lnTo>
                    <a:pt x="3154" y="7"/>
                  </a:lnTo>
                  <a:close/>
                  <a:moveTo>
                    <a:pt x="2326" y="4"/>
                  </a:moveTo>
                  <a:lnTo>
                    <a:pt x="2326" y="4"/>
                  </a:lnTo>
                  <a:lnTo>
                    <a:pt x="2326" y="33"/>
                  </a:lnTo>
                  <a:lnTo>
                    <a:pt x="2326" y="33"/>
                  </a:lnTo>
                  <a:lnTo>
                    <a:pt x="3143" y="30"/>
                  </a:lnTo>
                  <a:lnTo>
                    <a:pt x="3143" y="30"/>
                  </a:lnTo>
                  <a:lnTo>
                    <a:pt x="3143" y="7"/>
                  </a:lnTo>
                  <a:lnTo>
                    <a:pt x="3143" y="7"/>
                  </a:lnTo>
                  <a:lnTo>
                    <a:pt x="2326" y="4"/>
                  </a:lnTo>
                  <a:close/>
                  <a:moveTo>
                    <a:pt x="658" y="2"/>
                  </a:moveTo>
                  <a:lnTo>
                    <a:pt x="658" y="2"/>
                  </a:lnTo>
                  <a:lnTo>
                    <a:pt x="368" y="5"/>
                  </a:lnTo>
                  <a:lnTo>
                    <a:pt x="163" y="9"/>
                  </a:lnTo>
                  <a:lnTo>
                    <a:pt x="39" y="14"/>
                  </a:lnTo>
                  <a:lnTo>
                    <a:pt x="10" y="15"/>
                  </a:lnTo>
                  <a:lnTo>
                    <a:pt x="2" y="17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2" y="20"/>
                  </a:lnTo>
                  <a:lnTo>
                    <a:pt x="10" y="22"/>
                  </a:lnTo>
                  <a:lnTo>
                    <a:pt x="39" y="23"/>
                  </a:lnTo>
                  <a:lnTo>
                    <a:pt x="163" y="28"/>
                  </a:lnTo>
                  <a:lnTo>
                    <a:pt x="368" y="32"/>
                  </a:lnTo>
                  <a:lnTo>
                    <a:pt x="657" y="35"/>
                  </a:lnTo>
                  <a:lnTo>
                    <a:pt x="657" y="35"/>
                  </a:lnTo>
                  <a:lnTo>
                    <a:pt x="658" y="2"/>
                  </a:lnTo>
                  <a:close/>
                  <a:moveTo>
                    <a:pt x="1498" y="2"/>
                  </a:moveTo>
                  <a:lnTo>
                    <a:pt x="1498" y="2"/>
                  </a:lnTo>
                  <a:lnTo>
                    <a:pt x="1498" y="37"/>
                  </a:lnTo>
                  <a:lnTo>
                    <a:pt x="1498" y="37"/>
                  </a:lnTo>
                  <a:lnTo>
                    <a:pt x="2314" y="33"/>
                  </a:lnTo>
                  <a:lnTo>
                    <a:pt x="2314" y="33"/>
                  </a:lnTo>
                  <a:lnTo>
                    <a:pt x="2314" y="4"/>
                  </a:lnTo>
                  <a:lnTo>
                    <a:pt x="2314" y="4"/>
                  </a:lnTo>
                  <a:lnTo>
                    <a:pt x="1498" y="2"/>
                  </a:lnTo>
                  <a:close/>
                  <a:moveTo>
                    <a:pt x="1213" y="0"/>
                  </a:moveTo>
                  <a:lnTo>
                    <a:pt x="1213" y="0"/>
                  </a:lnTo>
                  <a:lnTo>
                    <a:pt x="671" y="2"/>
                  </a:lnTo>
                  <a:lnTo>
                    <a:pt x="671" y="2"/>
                  </a:lnTo>
                  <a:lnTo>
                    <a:pt x="671" y="35"/>
                  </a:lnTo>
                  <a:lnTo>
                    <a:pt x="671" y="35"/>
                  </a:lnTo>
                  <a:lnTo>
                    <a:pt x="1213" y="37"/>
                  </a:lnTo>
                  <a:lnTo>
                    <a:pt x="1213" y="37"/>
                  </a:lnTo>
                  <a:lnTo>
                    <a:pt x="1487" y="37"/>
                  </a:lnTo>
                  <a:lnTo>
                    <a:pt x="1487" y="37"/>
                  </a:lnTo>
                  <a:lnTo>
                    <a:pt x="1487" y="2"/>
                  </a:lnTo>
                  <a:lnTo>
                    <a:pt x="1487" y="2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80097640-F46B-45F0-D82D-77320C6FFE6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59141" y="1812581"/>
              <a:ext cx="67966" cy="4172605"/>
            </a:xfrm>
            <a:custGeom>
              <a:avLst/>
              <a:gdLst>
                <a:gd name="T0" fmla="*/ 0 w 34"/>
                <a:gd name="T1" fmla="*/ 2976 h 3718"/>
                <a:gd name="T2" fmla="*/ 0 w 34"/>
                <a:gd name="T3" fmla="*/ 2976 h 3718"/>
                <a:gd name="T4" fmla="*/ 3 w 34"/>
                <a:gd name="T5" fmla="*/ 3302 h 3718"/>
                <a:gd name="T6" fmla="*/ 6 w 34"/>
                <a:gd name="T7" fmla="*/ 3534 h 3718"/>
                <a:gd name="T8" fmla="*/ 10 w 34"/>
                <a:gd name="T9" fmla="*/ 3614 h 3718"/>
                <a:gd name="T10" fmla="*/ 11 w 34"/>
                <a:gd name="T11" fmla="*/ 3672 h 3718"/>
                <a:gd name="T12" fmla="*/ 14 w 34"/>
                <a:gd name="T13" fmla="*/ 3706 h 3718"/>
                <a:gd name="T14" fmla="*/ 16 w 34"/>
                <a:gd name="T15" fmla="*/ 3714 h 3718"/>
                <a:gd name="T16" fmla="*/ 18 w 34"/>
                <a:gd name="T17" fmla="*/ 3718 h 3718"/>
                <a:gd name="T18" fmla="*/ 18 w 34"/>
                <a:gd name="T19" fmla="*/ 3718 h 3718"/>
                <a:gd name="T20" fmla="*/ 19 w 34"/>
                <a:gd name="T21" fmla="*/ 3714 h 3718"/>
                <a:gd name="T22" fmla="*/ 21 w 34"/>
                <a:gd name="T23" fmla="*/ 3706 h 3718"/>
                <a:gd name="T24" fmla="*/ 23 w 34"/>
                <a:gd name="T25" fmla="*/ 3672 h 3718"/>
                <a:gd name="T26" fmla="*/ 26 w 34"/>
                <a:gd name="T27" fmla="*/ 3614 h 3718"/>
                <a:gd name="T28" fmla="*/ 28 w 34"/>
                <a:gd name="T29" fmla="*/ 3534 h 3718"/>
                <a:gd name="T30" fmla="*/ 32 w 34"/>
                <a:gd name="T31" fmla="*/ 3302 h 3718"/>
                <a:gd name="T32" fmla="*/ 34 w 34"/>
                <a:gd name="T33" fmla="*/ 2976 h 3718"/>
                <a:gd name="T34" fmla="*/ 34 w 34"/>
                <a:gd name="T35" fmla="*/ 2976 h 3718"/>
                <a:gd name="T36" fmla="*/ 0 w 34"/>
                <a:gd name="T37" fmla="*/ 2976 h 3718"/>
                <a:gd name="T38" fmla="*/ 1 w 34"/>
                <a:gd name="T39" fmla="*/ 2107 h 3718"/>
                <a:gd name="T40" fmla="*/ 1 w 34"/>
                <a:gd name="T41" fmla="*/ 2107 h 3718"/>
                <a:gd name="T42" fmla="*/ 0 w 34"/>
                <a:gd name="T43" fmla="*/ 2687 h 3718"/>
                <a:gd name="T44" fmla="*/ 0 w 34"/>
                <a:gd name="T45" fmla="*/ 2687 h 3718"/>
                <a:gd name="T46" fmla="*/ 0 w 34"/>
                <a:gd name="T47" fmla="*/ 2943 h 3718"/>
                <a:gd name="T48" fmla="*/ 0 w 34"/>
                <a:gd name="T49" fmla="*/ 2943 h 3718"/>
                <a:gd name="T50" fmla="*/ 34 w 34"/>
                <a:gd name="T51" fmla="*/ 2943 h 3718"/>
                <a:gd name="T52" fmla="*/ 34 w 34"/>
                <a:gd name="T53" fmla="*/ 2943 h 3718"/>
                <a:gd name="T54" fmla="*/ 34 w 34"/>
                <a:gd name="T55" fmla="*/ 2687 h 3718"/>
                <a:gd name="T56" fmla="*/ 34 w 34"/>
                <a:gd name="T57" fmla="*/ 2687 h 3718"/>
                <a:gd name="T58" fmla="*/ 34 w 34"/>
                <a:gd name="T59" fmla="*/ 2107 h 3718"/>
                <a:gd name="T60" fmla="*/ 34 w 34"/>
                <a:gd name="T61" fmla="*/ 2107 h 3718"/>
                <a:gd name="T62" fmla="*/ 1 w 34"/>
                <a:gd name="T63" fmla="*/ 2107 h 3718"/>
                <a:gd name="T64" fmla="*/ 5 w 34"/>
                <a:gd name="T65" fmla="*/ 1239 h 3718"/>
                <a:gd name="T66" fmla="*/ 5 w 34"/>
                <a:gd name="T67" fmla="*/ 1239 h 3718"/>
                <a:gd name="T68" fmla="*/ 1 w 34"/>
                <a:gd name="T69" fmla="*/ 2075 h 3718"/>
                <a:gd name="T70" fmla="*/ 1 w 34"/>
                <a:gd name="T71" fmla="*/ 2075 h 3718"/>
                <a:gd name="T72" fmla="*/ 34 w 34"/>
                <a:gd name="T73" fmla="*/ 2075 h 3718"/>
                <a:gd name="T74" fmla="*/ 34 w 34"/>
                <a:gd name="T75" fmla="*/ 2075 h 3718"/>
                <a:gd name="T76" fmla="*/ 31 w 34"/>
                <a:gd name="T77" fmla="*/ 1239 h 3718"/>
                <a:gd name="T78" fmla="*/ 31 w 34"/>
                <a:gd name="T79" fmla="*/ 1239 h 3718"/>
                <a:gd name="T80" fmla="*/ 5 w 34"/>
                <a:gd name="T81" fmla="*/ 1239 h 3718"/>
                <a:gd name="T82" fmla="*/ 18 w 34"/>
                <a:gd name="T83" fmla="*/ 0 h 3718"/>
                <a:gd name="T84" fmla="*/ 18 w 34"/>
                <a:gd name="T85" fmla="*/ 0 h 3718"/>
                <a:gd name="T86" fmla="*/ 16 w 34"/>
                <a:gd name="T87" fmla="*/ 25 h 3718"/>
                <a:gd name="T88" fmla="*/ 14 w 34"/>
                <a:gd name="T89" fmla="*/ 92 h 3718"/>
                <a:gd name="T90" fmla="*/ 11 w 34"/>
                <a:gd name="T91" fmla="*/ 338 h 3718"/>
                <a:gd name="T92" fmla="*/ 11 w 34"/>
                <a:gd name="T93" fmla="*/ 338 h 3718"/>
                <a:gd name="T94" fmla="*/ 10 w 34"/>
                <a:gd name="T95" fmla="*/ 371 h 3718"/>
                <a:gd name="T96" fmla="*/ 10 w 34"/>
                <a:gd name="T97" fmla="*/ 371 h 3718"/>
                <a:gd name="T98" fmla="*/ 6 w 34"/>
                <a:gd name="T99" fmla="*/ 753 h 3718"/>
                <a:gd name="T100" fmla="*/ 5 w 34"/>
                <a:gd name="T101" fmla="*/ 1206 h 3718"/>
                <a:gd name="T102" fmla="*/ 5 w 34"/>
                <a:gd name="T103" fmla="*/ 1206 h 3718"/>
                <a:gd name="T104" fmla="*/ 31 w 34"/>
                <a:gd name="T105" fmla="*/ 1206 h 3718"/>
                <a:gd name="T106" fmla="*/ 31 w 34"/>
                <a:gd name="T107" fmla="*/ 1206 h 3718"/>
                <a:gd name="T108" fmla="*/ 28 w 34"/>
                <a:gd name="T109" fmla="*/ 753 h 3718"/>
                <a:gd name="T110" fmla="*/ 24 w 34"/>
                <a:gd name="T111" fmla="*/ 371 h 3718"/>
                <a:gd name="T112" fmla="*/ 24 w 34"/>
                <a:gd name="T113" fmla="*/ 371 h 3718"/>
                <a:gd name="T114" fmla="*/ 24 w 34"/>
                <a:gd name="T115" fmla="*/ 338 h 3718"/>
                <a:gd name="T116" fmla="*/ 24 w 34"/>
                <a:gd name="T117" fmla="*/ 338 h 3718"/>
                <a:gd name="T118" fmla="*/ 21 w 34"/>
                <a:gd name="T119" fmla="*/ 92 h 3718"/>
                <a:gd name="T120" fmla="*/ 19 w 34"/>
                <a:gd name="T121" fmla="*/ 25 h 3718"/>
                <a:gd name="T122" fmla="*/ 18 w 34"/>
                <a:gd name="T123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4" h="3718">
                  <a:moveTo>
                    <a:pt x="0" y="2976"/>
                  </a:moveTo>
                  <a:lnTo>
                    <a:pt x="0" y="2976"/>
                  </a:lnTo>
                  <a:lnTo>
                    <a:pt x="3" y="3302"/>
                  </a:lnTo>
                  <a:lnTo>
                    <a:pt x="6" y="3534"/>
                  </a:lnTo>
                  <a:lnTo>
                    <a:pt x="10" y="3614"/>
                  </a:lnTo>
                  <a:lnTo>
                    <a:pt x="11" y="3672"/>
                  </a:lnTo>
                  <a:lnTo>
                    <a:pt x="14" y="3706"/>
                  </a:lnTo>
                  <a:lnTo>
                    <a:pt x="16" y="3714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9" y="3714"/>
                  </a:lnTo>
                  <a:lnTo>
                    <a:pt x="21" y="3706"/>
                  </a:lnTo>
                  <a:lnTo>
                    <a:pt x="23" y="3672"/>
                  </a:lnTo>
                  <a:lnTo>
                    <a:pt x="26" y="3614"/>
                  </a:lnTo>
                  <a:lnTo>
                    <a:pt x="28" y="3534"/>
                  </a:lnTo>
                  <a:lnTo>
                    <a:pt x="32" y="3302"/>
                  </a:lnTo>
                  <a:lnTo>
                    <a:pt x="34" y="2976"/>
                  </a:lnTo>
                  <a:lnTo>
                    <a:pt x="34" y="2976"/>
                  </a:lnTo>
                  <a:lnTo>
                    <a:pt x="0" y="2976"/>
                  </a:lnTo>
                  <a:close/>
                  <a:moveTo>
                    <a:pt x="1" y="2107"/>
                  </a:moveTo>
                  <a:lnTo>
                    <a:pt x="1" y="2107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943"/>
                  </a:lnTo>
                  <a:lnTo>
                    <a:pt x="0" y="2943"/>
                  </a:lnTo>
                  <a:lnTo>
                    <a:pt x="34" y="2943"/>
                  </a:lnTo>
                  <a:lnTo>
                    <a:pt x="34" y="2943"/>
                  </a:lnTo>
                  <a:lnTo>
                    <a:pt x="34" y="2687"/>
                  </a:lnTo>
                  <a:lnTo>
                    <a:pt x="34" y="2687"/>
                  </a:lnTo>
                  <a:lnTo>
                    <a:pt x="34" y="2107"/>
                  </a:lnTo>
                  <a:lnTo>
                    <a:pt x="34" y="2107"/>
                  </a:lnTo>
                  <a:lnTo>
                    <a:pt x="1" y="2107"/>
                  </a:lnTo>
                  <a:close/>
                  <a:moveTo>
                    <a:pt x="5" y="1239"/>
                  </a:moveTo>
                  <a:lnTo>
                    <a:pt x="5" y="1239"/>
                  </a:lnTo>
                  <a:lnTo>
                    <a:pt x="1" y="2075"/>
                  </a:lnTo>
                  <a:lnTo>
                    <a:pt x="1" y="2075"/>
                  </a:lnTo>
                  <a:lnTo>
                    <a:pt x="34" y="2075"/>
                  </a:lnTo>
                  <a:lnTo>
                    <a:pt x="34" y="2075"/>
                  </a:lnTo>
                  <a:lnTo>
                    <a:pt x="31" y="1239"/>
                  </a:lnTo>
                  <a:lnTo>
                    <a:pt x="31" y="1239"/>
                  </a:lnTo>
                  <a:lnTo>
                    <a:pt x="5" y="1239"/>
                  </a:lnTo>
                  <a:close/>
                  <a:moveTo>
                    <a:pt x="18" y="0"/>
                  </a:moveTo>
                  <a:lnTo>
                    <a:pt x="18" y="0"/>
                  </a:lnTo>
                  <a:lnTo>
                    <a:pt x="16" y="25"/>
                  </a:lnTo>
                  <a:lnTo>
                    <a:pt x="14" y="92"/>
                  </a:lnTo>
                  <a:lnTo>
                    <a:pt x="11" y="338"/>
                  </a:lnTo>
                  <a:lnTo>
                    <a:pt x="11" y="338"/>
                  </a:lnTo>
                  <a:lnTo>
                    <a:pt x="10" y="371"/>
                  </a:lnTo>
                  <a:lnTo>
                    <a:pt x="10" y="371"/>
                  </a:lnTo>
                  <a:lnTo>
                    <a:pt x="6" y="753"/>
                  </a:lnTo>
                  <a:lnTo>
                    <a:pt x="5" y="1206"/>
                  </a:lnTo>
                  <a:lnTo>
                    <a:pt x="5" y="1206"/>
                  </a:lnTo>
                  <a:lnTo>
                    <a:pt x="31" y="1206"/>
                  </a:lnTo>
                  <a:lnTo>
                    <a:pt x="31" y="1206"/>
                  </a:lnTo>
                  <a:lnTo>
                    <a:pt x="28" y="753"/>
                  </a:lnTo>
                  <a:lnTo>
                    <a:pt x="24" y="371"/>
                  </a:lnTo>
                  <a:lnTo>
                    <a:pt x="24" y="371"/>
                  </a:lnTo>
                  <a:lnTo>
                    <a:pt x="24" y="338"/>
                  </a:lnTo>
                  <a:lnTo>
                    <a:pt x="24" y="338"/>
                  </a:lnTo>
                  <a:lnTo>
                    <a:pt x="21" y="92"/>
                  </a:lnTo>
                  <a:lnTo>
                    <a:pt x="19" y="25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D50A73C5-CC07-7D98-C501-83122A5F608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14325" y="1945009"/>
              <a:ext cx="69967" cy="4172605"/>
            </a:xfrm>
            <a:custGeom>
              <a:avLst/>
              <a:gdLst>
                <a:gd name="T0" fmla="*/ 35 w 35"/>
                <a:gd name="T1" fmla="*/ 2858 h 3718"/>
                <a:gd name="T2" fmla="*/ 0 w 35"/>
                <a:gd name="T3" fmla="*/ 2858 h 3718"/>
                <a:gd name="T4" fmla="*/ 4 w 35"/>
                <a:gd name="T5" fmla="*/ 3404 h 3718"/>
                <a:gd name="T6" fmla="*/ 12 w 35"/>
                <a:gd name="T7" fmla="*/ 3678 h 3718"/>
                <a:gd name="T8" fmla="*/ 15 w 35"/>
                <a:gd name="T9" fmla="*/ 3708 h 3718"/>
                <a:gd name="T10" fmla="*/ 17 w 35"/>
                <a:gd name="T11" fmla="*/ 3718 h 3718"/>
                <a:gd name="T12" fmla="*/ 17 w 35"/>
                <a:gd name="T13" fmla="*/ 3718 h 3718"/>
                <a:gd name="T14" fmla="*/ 18 w 35"/>
                <a:gd name="T15" fmla="*/ 3715 h 3718"/>
                <a:gd name="T16" fmla="*/ 23 w 35"/>
                <a:gd name="T17" fmla="*/ 3678 h 3718"/>
                <a:gd name="T18" fmla="*/ 27 w 35"/>
                <a:gd name="T19" fmla="*/ 3575 h 3718"/>
                <a:gd name="T20" fmla="*/ 33 w 35"/>
                <a:gd name="T21" fmla="*/ 3165 h 3718"/>
                <a:gd name="T22" fmla="*/ 33 w 35"/>
                <a:gd name="T23" fmla="*/ 1989 h 3718"/>
                <a:gd name="T24" fmla="*/ 0 w 35"/>
                <a:gd name="T25" fmla="*/ 1989 h 3718"/>
                <a:gd name="T26" fmla="*/ 0 w 35"/>
                <a:gd name="T27" fmla="*/ 2687 h 3718"/>
                <a:gd name="T28" fmla="*/ 0 w 35"/>
                <a:gd name="T29" fmla="*/ 2823 h 3718"/>
                <a:gd name="T30" fmla="*/ 35 w 35"/>
                <a:gd name="T31" fmla="*/ 2823 h 3718"/>
                <a:gd name="T32" fmla="*/ 35 w 35"/>
                <a:gd name="T33" fmla="*/ 2687 h 3718"/>
                <a:gd name="T34" fmla="*/ 33 w 35"/>
                <a:gd name="T35" fmla="*/ 1989 h 3718"/>
                <a:gd name="T36" fmla="*/ 30 w 35"/>
                <a:gd name="T37" fmla="*/ 1121 h 3718"/>
                <a:gd name="T38" fmla="*/ 5 w 35"/>
                <a:gd name="T39" fmla="*/ 1123 h 3718"/>
                <a:gd name="T40" fmla="*/ 2 w 35"/>
                <a:gd name="T41" fmla="*/ 1955 h 3718"/>
                <a:gd name="T42" fmla="*/ 33 w 35"/>
                <a:gd name="T43" fmla="*/ 1955 h 3718"/>
                <a:gd name="T44" fmla="*/ 17 w 35"/>
                <a:gd name="T45" fmla="*/ 0 h 3718"/>
                <a:gd name="T46" fmla="*/ 15 w 35"/>
                <a:gd name="T47" fmla="*/ 15 h 3718"/>
                <a:gd name="T48" fmla="*/ 12 w 35"/>
                <a:gd name="T49" fmla="*/ 220 h 3718"/>
                <a:gd name="T50" fmla="*/ 12 w 35"/>
                <a:gd name="T51" fmla="*/ 255 h 3718"/>
                <a:gd name="T52" fmla="*/ 9 w 35"/>
                <a:gd name="T53" fmla="*/ 622 h 3718"/>
                <a:gd name="T54" fmla="*/ 5 w 35"/>
                <a:gd name="T55" fmla="*/ 1088 h 3718"/>
                <a:gd name="T56" fmla="*/ 30 w 35"/>
                <a:gd name="T57" fmla="*/ 1088 h 3718"/>
                <a:gd name="T58" fmla="*/ 23 w 35"/>
                <a:gd name="T59" fmla="*/ 255 h 3718"/>
                <a:gd name="T60" fmla="*/ 23 w 35"/>
                <a:gd name="T61" fmla="*/ 220 h 3718"/>
                <a:gd name="T62" fmla="*/ 20 w 35"/>
                <a:gd name="T63" fmla="*/ 59 h 3718"/>
                <a:gd name="T64" fmla="*/ 17 w 35"/>
                <a:gd name="T65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5" h="3718">
                  <a:moveTo>
                    <a:pt x="35" y="2858"/>
                  </a:moveTo>
                  <a:lnTo>
                    <a:pt x="35" y="2858"/>
                  </a:lnTo>
                  <a:lnTo>
                    <a:pt x="0" y="2858"/>
                  </a:lnTo>
                  <a:lnTo>
                    <a:pt x="0" y="2858"/>
                  </a:lnTo>
                  <a:lnTo>
                    <a:pt x="2" y="3165"/>
                  </a:lnTo>
                  <a:lnTo>
                    <a:pt x="4" y="3404"/>
                  </a:lnTo>
                  <a:lnTo>
                    <a:pt x="7" y="3575"/>
                  </a:lnTo>
                  <a:lnTo>
                    <a:pt x="12" y="3678"/>
                  </a:lnTo>
                  <a:lnTo>
                    <a:pt x="12" y="3678"/>
                  </a:lnTo>
                  <a:lnTo>
                    <a:pt x="15" y="3708"/>
                  </a:lnTo>
                  <a:lnTo>
                    <a:pt x="15" y="3715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8" y="3715"/>
                  </a:lnTo>
                  <a:lnTo>
                    <a:pt x="20" y="3708"/>
                  </a:lnTo>
                  <a:lnTo>
                    <a:pt x="23" y="3678"/>
                  </a:lnTo>
                  <a:lnTo>
                    <a:pt x="23" y="3678"/>
                  </a:lnTo>
                  <a:lnTo>
                    <a:pt x="27" y="3575"/>
                  </a:lnTo>
                  <a:lnTo>
                    <a:pt x="30" y="3404"/>
                  </a:lnTo>
                  <a:lnTo>
                    <a:pt x="33" y="3165"/>
                  </a:lnTo>
                  <a:lnTo>
                    <a:pt x="35" y="2858"/>
                  </a:lnTo>
                  <a:close/>
                  <a:moveTo>
                    <a:pt x="33" y="1989"/>
                  </a:moveTo>
                  <a:lnTo>
                    <a:pt x="33" y="1989"/>
                  </a:lnTo>
                  <a:lnTo>
                    <a:pt x="0" y="1989"/>
                  </a:lnTo>
                  <a:lnTo>
                    <a:pt x="0" y="1989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3"/>
                  </a:lnTo>
                  <a:lnTo>
                    <a:pt x="0" y="2823"/>
                  </a:lnTo>
                  <a:lnTo>
                    <a:pt x="35" y="2823"/>
                  </a:lnTo>
                  <a:lnTo>
                    <a:pt x="35" y="2823"/>
                  </a:lnTo>
                  <a:lnTo>
                    <a:pt x="35" y="2687"/>
                  </a:lnTo>
                  <a:lnTo>
                    <a:pt x="35" y="2687"/>
                  </a:lnTo>
                  <a:lnTo>
                    <a:pt x="33" y="1989"/>
                  </a:lnTo>
                  <a:close/>
                  <a:moveTo>
                    <a:pt x="30" y="1121"/>
                  </a:moveTo>
                  <a:lnTo>
                    <a:pt x="30" y="1121"/>
                  </a:lnTo>
                  <a:lnTo>
                    <a:pt x="5" y="1123"/>
                  </a:lnTo>
                  <a:lnTo>
                    <a:pt x="5" y="1123"/>
                  </a:lnTo>
                  <a:lnTo>
                    <a:pt x="2" y="1955"/>
                  </a:lnTo>
                  <a:lnTo>
                    <a:pt x="2" y="1955"/>
                  </a:lnTo>
                  <a:lnTo>
                    <a:pt x="33" y="1955"/>
                  </a:lnTo>
                  <a:lnTo>
                    <a:pt x="33" y="1955"/>
                  </a:lnTo>
                  <a:lnTo>
                    <a:pt x="30" y="1121"/>
                  </a:lnTo>
                  <a:close/>
                  <a:moveTo>
                    <a:pt x="17" y="0"/>
                  </a:moveTo>
                  <a:lnTo>
                    <a:pt x="17" y="0"/>
                  </a:lnTo>
                  <a:lnTo>
                    <a:pt x="15" y="15"/>
                  </a:lnTo>
                  <a:lnTo>
                    <a:pt x="15" y="59"/>
                  </a:lnTo>
                  <a:lnTo>
                    <a:pt x="12" y="220"/>
                  </a:lnTo>
                  <a:lnTo>
                    <a:pt x="12" y="220"/>
                  </a:lnTo>
                  <a:lnTo>
                    <a:pt x="12" y="255"/>
                  </a:lnTo>
                  <a:lnTo>
                    <a:pt x="12" y="255"/>
                  </a:lnTo>
                  <a:lnTo>
                    <a:pt x="9" y="622"/>
                  </a:lnTo>
                  <a:lnTo>
                    <a:pt x="5" y="1088"/>
                  </a:lnTo>
                  <a:lnTo>
                    <a:pt x="5" y="1088"/>
                  </a:lnTo>
                  <a:lnTo>
                    <a:pt x="30" y="1088"/>
                  </a:lnTo>
                  <a:lnTo>
                    <a:pt x="30" y="1088"/>
                  </a:lnTo>
                  <a:lnTo>
                    <a:pt x="27" y="622"/>
                  </a:lnTo>
                  <a:lnTo>
                    <a:pt x="23" y="255"/>
                  </a:lnTo>
                  <a:lnTo>
                    <a:pt x="23" y="255"/>
                  </a:lnTo>
                  <a:lnTo>
                    <a:pt x="23" y="220"/>
                  </a:lnTo>
                  <a:lnTo>
                    <a:pt x="23" y="220"/>
                  </a:lnTo>
                  <a:lnTo>
                    <a:pt x="20" y="59"/>
                  </a:lnTo>
                  <a:lnTo>
                    <a:pt x="18" y="15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5" name="Freeform 32">
              <a:extLst>
                <a:ext uri="{FF2B5EF4-FFF2-40B4-BE49-F238E27FC236}">
                  <a16:creationId xmlns:a16="http://schemas.microsoft.com/office/drawing/2014/main" id="{ACF49E65-6B61-57FE-DD7F-EA42C11A4DB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69509" y="1945009"/>
              <a:ext cx="67966" cy="4172605"/>
            </a:xfrm>
            <a:custGeom>
              <a:avLst/>
              <a:gdLst>
                <a:gd name="T0" fmla="*/ 34 w 34"/>
                <a:gd name="T1" fmla="*/ 2856 h 3718"/>
                <a:gd name="T2" fmla="*/ 0 w 34"/>
                <a:gd name="T3" fmla="*/ 2856 h 3718"/>
                <a:gd name="T4" fmla="*/ 4 w 34"/>
                <a:gd name="T5" fmla="*/ 3409 h 3718"/>
                <a:gd name="T6" fmla="*/ 13 w 34"/>
                <a:gd name="T7" fmla="*/ 3682 h 3718"/>
                <a:gd name="T8" fmla="*/ 14 w 34"/>
                <a:gd name="T9" fmla="*/ 3708 h 3718"/>
                <a:gd name="T10" fmla="*/ 18 w 34"/>
                <a:gd name="T11" fmla="*/ 3718 h 3718"/>
                <a:gd name="T12" fmla="*/ 18 w 34"/>
                <a:gd name="T13" fmla="*/ 3718 h 3718"/>
                <a:gd name="T14" fmla="*/ 19 w 34"/>
                <a:gd name="T15" fmla="*/ 3715 h 3718"/>
                <a:gd name="T16" fmla="*/ 23 w 34"/>
                <a:gd name="T17" fmla="*/ 3682 h 3718"/>
                <a:gd name="T18" fmla="*/ 27 w 34"/>
                <a:gd name="T19" fmla="*/ 3580 h 3718"/>
                <a:gd name="T20" fmla="*/ 32 w 34"/>
                <a:gd name="T21" fmla="*/ 3168 h 3718"/>
                <a:gd name="T22" fmla="*/ 34 w 34"/>
                <a:gd name="T23" fmla="*/ 1988 h 3718"/>
                <a:gd name="T24" fmla="*/ 1 w 34"/>
                <a:gd name="T25" fmla="*/ 1988 h 3718"/>
                <a:gd name="T26" fmla="*/ 0 w 34"/>
                <a:gd name="T27" fmla="*/ 2687 h 3718"/>
                <a:gd name="T28" fmla="*/ 0 w 34"/>
                <a:gd name="T29" fmla="*/ 2827 h 3718"/>
                <a:gd name="T30" fmla="*/ 34 w 34"/>
                <a:gd name="T31" fmla="*/ 2827 h 3718"/>
                <a:gd name="T32" fmla="*/ 34 w 34"/>
                <a:gd name="T33" fmla="*/ 2687 h 3718"/>
                <a:gd name="T34" fmla="*/ 34 w 34"/>
                <a:gd name="T35" fmla="*/ 1988 h 3718"/>
                <a:gd name="T36" fmla="*/ 29 w 34"/>
                <a:gd name="T37" fmla="*/ 1120 h 3718"/>
                <a:gd name="T38" fmla="*/ 4 w 34"/>
                <a:gd name="T39" fmla="*/ 1120 h 3718"/>
                <a:gd name="T40" fmla="*/ 1 w 34"/>
                <a:gd name="T41" fmla="*/ 1958 h 3718"/>
                <a:gd name="T42" fmla="*/ 34 w 34"/>
                <a:gd name="T43" fmla="*/ 1958 h 3718"/>
                <a:gd name="T44" fmla="*/ 18 w 34"/>
                <a:gd name="T45" fmla="*/ 0 h 3718"/>
                <a:gd name="T46" fmla="*/ 16 w 34"/>
                <a:gd name="T47" fmla="*/ 15 h 3718"/>
                <a:gd name="T48" fmla="*/ 11 w 34"/>
                <a:gd name="T49" fmla="*/ 222 h 3718"/>
                <a:gd name="T50" fmla="*/ 11 w 34"/>
                <a:gd name="T51" fmla="*/ 251 h 3718"/>
                <a:gd name="T52" fmla="*/ 8 w 34"/>
                <a:gd name="T53" fmla="*/ 622 h 3718"/>
                <a:gd name="T54" fmla="*/ 4 w 34"/>
                <a:gd name="T55" fmla="*/ 1090 h 3718"/>
                <a:gd name="T56" fmla="*/ 29 w 34"/>
                <a:gd name="T57" fmla="*/ 1090 h 3718"/>
                <a:gd name="T58" fmla="*/ 23 w 34"/>
                <a:gd name="T59" fmla="*/ 251 h 3718"/>
                <a:gd name="T60" fmla="*/ 23 w 34"/>
                <a:gd name="T61" fmla="*/ 222 h 3718"/>
                <a:gd name="T62" fmla="*/ 21 w 34"/>
                <a:gd name="T63" fmla="*/ 59 h 3718"/>
                <a:gd name="T64" fmla="*/ 18 w 34"/>
                <a:gd name="T65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4" h="3718">
                  <a:moveTo>
                    <a:pt x="34" y="2856"/>
                  </a:moveTo>
                  <a:lnTo>
                    <a:pt x="34" y="2856"/>
                  </a:lnTo>
                  <a:lnTo>
                    <a:pt x="0" y="2856"/>
                  </a:lnTo>
                  <a:lnTo>
                    <a:pt x="0" y="2856"/>
                  </a:lnTo>
                  <a:lnTo>
                    <a:pt x="1" y="3168"/>
                  </a:lnTo>
                  <a:lnTo>
                    <a:pt x="4" y="3409"/>
                  </a:lnTo>
                  <a:lnTo>
                    <a:pt x="8" y="3580"/>
                  </a:lnTo>
                  <a:lnTo>
                    <a:pt x="13" y="3682"/>
                  </a:lnTo>
                  <a:lnTo>
                    <a:pt x="13" y="3682"/>
                  </a:lnTo>
                  <a:lnTo>
                    <a:pt x="14" y="3708"/>
                  </a:lnTo>
                  <a:lnTo>
                    <a:pt x="16" y="3715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9" y="3715"/>
                  </a:lnTo>
                  <a:lnTo>
                    <a:pt x="19" y="3708"/>
                  </a:lnTo>
                  <a:lnTo>
                    <a:pt x="23" y="3682"/>
                  </a:lnTo>
                  <a:lnTo>
                    <a:pt x="23" y="3682"/>
                  </a:lnTo>
                  <a:lnTo>
                    <a:pt x="27" y="3580"/>
                  </a:lnTo>
                  <a:lnTo>
                    <a:pt x="31" y="3409"/>
                  </a:lnTo>
                  <a:lnTo>
                    <a:pt x="32" y="3168"/>
                  </a:lnTo>
                  <a:lnTo>
                    <a:pt x="34" y="2856"/>
                  </a:lnTo>
                  <a:close/>
                  <a:moveTo>
                    <a:pt x="34" y="1988"/>
                  </a:moveTo>
                  <a:lnTo>
                    <a:pt x="34" y="1988"/>
                  </a:lnTo>
                  <a:lnTo>
                    <a:pt x="1" y="1988"/>
                  </a:lnTo>
                  <a:lnTo>
                    <a:pt x="1" y="1988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7"/>
                  </a:lnTo>
                  <a:lnTo>
                    <a:pt x="0" y="2827"/>
                  </a:lnTo>
                  <a:lnTo>
                    <a:pt x="34" y="2827"/>
                  </a:lnTo>
                  <a:lnTo>
                    <a:pt x="34" y="2827"/>
                  </a:lnTo>
                  <a:lnTo>
                    <a:pt x="34" y="2687"/>
                  </a:lnTo>
                  <a:lnTo>
                    <a:pt x="34" y="2687"/>
                  </a:lnTo>
                  <a:lnTo>
                    <a:pt x="34" y="1988"/>
                  </a:lnTo>
                  <a:close/>
                  <a:moveTo>
                    <a:pt x="29" y="1120"/>
                  </a:moveTo>
                  <a:lnTo>
                    <a:pt x="29" y="1120"/>
                  </a:lnTo>
                  <a:lnTo>
                    <a:pt x="4" y="1120"/>
                  </a:lnTo>
                  <a:lnTo>
                    <a:pt x="4" y="1120"/>
                  </a:lnTo>
                  <a:lnTo>
                    <a:pt x="1" y="1958"/>
                  </a:lnTo>
                  <a:lnTo>
                    <a:pt x="1" y="1958"/>
                  </a:lnTo>
                  <a:lnTo>
                    <a:pt x="34" y="1958"/>
                  </a:lnTo>
                  <a:lnTo>
                    <a:pt x="34" y="1958"/>
                  </a:lnTo>
                  <a:lnTo>
                    <a:pt x="29" y="1120"/>
                  </a:lnTo>
                  <a:close/>
                  <a:moveTo>
                    <a:pt x="18" y="0"/>
                  </a:moveTo>
                  <a:lnTo>
                    <a:pt x="18" y="0"/>
                  </a:lnTo>
                  <a:lnTo>
                    <a:pt x="16" y="15"/>
                  </a:lnTo>
                  <a:lnTo>
                    <a:pt x="14" y="59"/>
                  </a:lnTo>
                  <a:lnTo>
                    <a:pt x="11" y="222"/>
                  </a:lnTo>
                  <a:lnTo>
                    <a:pt x="11" y="222"/>
                  </a:lnTo>
                  <a:lnTo>
                    <a:pt x="11" y="251"/>
                  </a:lnTo>
                  <a:lnTo>
                    <a:pt x="11" y="251"/>
                  </a:lnTo>
                  <a:lnTo>
                    <a:pt x="8" y="622"/>
                  </a:lnTo>
                  <a:lnTo>
                    <a:pt x="4" y="1090"/>
                  </a:lnTo>
                  <a:lnTo>
                    <a:pt x="4" y="1090"/>
                  </a:lnTo>
                  <a:lnTo>
                    <a:pt x="29" y="1090"/>
                  </a:lnTo>
                  <a:lnTo>
                    <a:pt x="29" y="1090"/>
                  </a:lnTo>
                  <a:lnTo>
                    <a:pt x="27" y="622"/>
                  </a:lnTo>
                  <a:lnTo>
                    <a:pt x="23" y="251"/>
                  </a:lnTo>
                  <a:lnTo>
                    <a:pt x="23" y="251"/>
                  </a:lnTo>
                  <a:lnTo>
                    <a:pt x="23" y="222"/>
                  </a:lnTo>
                  <a:lnTo>
                    <a:pt x="23" y="222"/>
                  </a:lnTo>
                  <a:lnTo>
                    <a:pt x="21" y="59"/>
                  </a:lnTo>
                  <a:lnTo>
                    <a:pt x="19" y="15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6" name="Freeform 37">
              <a:extLst>
                <a:ext uri="{FF2B5EF4-FFF2-40B4-BE49-F238E27FC236}">
                  <a16:creationId xmlns:a16="http://schemas.microsoft.com/office/drawing/2014/main" id="{63DA3A73-593C-3060-ECD0-1253E899B3F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124692" y="1945009"/>
              <a:ext cx="69967" cy="4172605"/>
            </a:xfrm>
            <a:custGeom>
              <a:avLst/>
              <a:gdLst>
                <a:gd name="T0" fmla="*/ 35 w 35"/>
                <a:gd name="T1" fmla="*/ 2853 h 3718"/>
                <a:gd name="T2" fmla="*/ 0 w 35"/>
                <a:gd name="T3" fmla="*/ 2853 h 3718"/>
                <a:gd name="T4" fmla="*/ 4 w 35"/>
                <a:gd name="T5" fmla="*/ 3416 h 3718"/>
                <a:gd name="T6" fmla="*/ 10 w 35"/>
                <a:gd name="T7" fmla="*/ 3647 h 3718"/>
                <a:gd name="T8" fmla="*/ 12 w 35"/>
                <a:gd name="T9" fmla="*/ 3688 h 3718"/>
                <a:gd name="T10" fmla="*/ 17 w 35"/>
                <a:gd name="T11" fmla="*/ 3715 h 3718"/>
                <a:gd name="T12" fmla="*/ 17 w 35"/>
                <a:gd name="T13" fmla="*/ 3718 h 3718"/>
                <a:gd name="T14" fmla="*/ 17 w 35"/>
                <a:gd name="T15" fmla="*/ 3718 h 3718"/>
                <a:gd name="T16" fmla="*/ 20 w 35"/>
                <a:gd name="T17" fmla="*/ 3710 h 3718"/>
                <a:gd name="T18" fmla="*/ 22 w 35"/>
                <a:gd name="T19" fmla="*/ 3688 h 3718"/>
                <a:gd name="T20" fmla="*/ 27 w 35"/>
                <a:gd name="T21" fmla="*/ 3588 h 3718"/>
                <a:gd name="T22" fmla="*/ 33 w 35"/>
                <a:gd name="T23" fmla="*/ 3171 h 3718"/>
                <a:gd name="T24" fmla="*/ 33 w 35"/>
                <a:gd name="T25" fmla="*/ 1985 h 3718"/>
                <a:gd name="T26" fmla="*/ 2 w 35"/>
                <a:gd name="T27" fmla="*/ 1985 h 3718"/>
                <a:gd name="T28" fmla="*/ 0 w 35"/>
                <a:gd name="T29" fmla="*/ 2687 h 3718"/>
                <a:gd name="T30" fmla="*/ 0 w 35"/>
                <a:gd name="T31" fmla="*/ 2828 h 3718"/>
                <a:gd name="T32" fmla="*/ 35 w 35"/>
                <a:gd name="T33" fmla="*/ 2830 h 3718"/>
                <a:gd name="T34" fmla="*/ 35 w 35"/>
                <a:gd name="T35" fmla="*/ 2687 h 3718"/>
                <a:gd name="T36" fmla="*/ 33 w 35"/>
                <a:gd name="T37" fmla="*/ 1985 h 3718"/>
                <a:gd name="T38" fmla="*/ 30 w 35"/>
                <a:gd name="T39" fmla="*/ 1116 h 3718"/>
                <a:gd name="T40" fmla="*/ 5 w 35"/>
                <a:gd name="T41" fmla="*/ 1116 h 3718"/>
                <a:gd name="T42" fmla="*/ 2 w 35"/>
                <a:gd name="T43" fmla="*/ 1962 h 3718"/>
                <a:gd name="T44" fmla="*/ 33 w 35"/>
                <a:gd name="T45" fmla="*/ 1962 h 3718"/>
                <a:gd name="T46" fmla="*/ 17 w 35"/>
                <a:gd name="T47" fmla="*/ 0 h 3718"/>
                <a:gd name="T48" fmla="*/ 15 w 35"/>
                <a:gd name="T49" fmla="*/ 17 h 3718"/>
                <a:gd name="T50" fmla="*/ 12 w 35"/>
                <a:gd name="T51" fmla="*/ 225 h 3718"/>
                <a:gd name="T52" fmla="*/ 12 w 35"/>
                <a:gd name="T53" fmla="*/ 248 h 3718"/>
                <a:gd name="T54" fmla="*/ 9 w 35"/>
                <a:gd name="T55" fmla="*/ 621 h 3718"/>
                <a:gd name="T56" fmla="*/ 5 w 35"/>
                <a:gd name="T57" fmla="*/ 1093 h 3718"/>
                <a:gd name="T58" fmla="*/ 30 w 35"/>
                <a:gd name="T59" fmla="*/ 1093 h 3718"/>
                <a:gd name="T60" fmla="*/ 23 w 35"/>
                <a:gd name="T61" fmla="*/ 248 h 3718"/>
                <a:gd name="T62" fmla="*/ 23 w 35"/>
                <a:gd name="T63" fmla="*/ 225 h 3718"/>
                <a:gd name="T64" fmla="*/ 20 w 35"/>
                <a:gd name="T65" fmla="*/ 61 h 3718"/>
                <a:gd name="T66" fmla="*/ 17 w 35"/>
                <a:gd name="T67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5" h="3718">
                  <a:moveTo>
                    <a:pt x="35" y="2853"/>
                  </a:moveTo>
                  <a:lnTo>
                    <a:pt x="35" y="2853"/>
                  </a:lnTo>
                  <a:lnTo>
                    <a:pt x="0" y="2853"/>
                  </a:lnTo>
                  <a:lnTo>
                    <a:pt x="0" y="2853"/>
                  </a:lnTo>
                  <a:lnTo>
                    <a:pt x="2" y="3171"/>
                  </a:lnTo>
                  <a:lnTo>
                    <a:pt x="4" y="3416"/>
                  </a:lnTo>
                  <a:lnTo>
                    <a:pt x="9" y="3588"/>
                  </a:lnTo>
                  <a:lnTo>
                    <a:pt x="10" y="3647"/>
                  </a:lnTo>
                  <a:lnTo>
                    <a:pt x="12" y="3688"/>
                  </a:lnTo>
                  <a:lnTo>
                    <a:pt x="12" y="3688"/>
                  </a:lnTo>
                  <a:lnTo>
                    <a:pt x="15" y="3710"/>
                  </a:lnTo>
                  <a:lnTo>
                    <a:pt x="17" y="3715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8" y="3715"/>
                  </a:lnTo>
                  <a:lnTo>
                    <a:pt x="20" y="3710"/>
                  </a:lnTo>
                  <a:lnTo>
                    <a:pt x="22" y="3688"/>
                  </a:lnTo>
                  <a:lnTo>
                    <a:pt x="22" y="3688"/>
                  </a:lnTo>
                  <a:lnTo>
                    <a:pt x="25" y="3647"/>
                  </a:lnTo>
                  <a:lnTo>
                    <a:pt x="27" y="3588"/>
                  </a:lnTo>
                  <a:lnTo>
                    <a:pt x="30" y="3417"/>
                  </a:lnTo>
                  <a:lnTo>
                    <a:pt x="33" y="3171"/>
                  </a:lnTo>
                  <a:lnTo>
                    <a:pt x="35" y="2853"/>
                  </a:lnTo>
                  <a:close/>
                  <a:moveTo>
                    <a:pt x="33" y="1985"/>
                  </a:moveTo>
                  <a:lnTo>
                    <a:pt x="33" y="1985"/>
                  </a:lnTo>
                  <a:lnTo>
                    <a:pt x="2" y="1985"/>
                  </a:lnTo>
                  <a:lnTo>
                    <a:pt x="2" y="1985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8"/>
                  </a:lnTo>
                  <a:lnTo>
                    <a:pt x="0" y="2828"/>
                  </a:lnTo>
                  <a:lnTo>
                    <a:pt x="35" y="2830"/>
                  </a:lnTo>
                  <a:lnTo>
                    <a:pt x="35" y="2830"/>
                  </a:lnTo>
                  <a:lnTo>
                    <a:pt x="35" y="2687"/>
                  </a:lnTo>
                  <a:lnTo>
                    <a:pt x="35" y="2687"/>
                  </a:lnTo>
                  <a:lnTo>
                    <a:pt x="33" y="1985"/>
                  </a:lnTo>
                  <a:close/>
                  <a:moveTo>
                    <a:pt x="30" y="1116"/>
                  </a:moveTo>
                  <a:lnTo>
                    <a:pt x="30" y="1116"/>
                  </a:lnTo>
                  <a:lnTo>
                    <a:pt x="5" y="1116"/>
                  </a:lnTo>
                  <a:lnTo>
                    <a:pt x="5" y="1116"/>
                  </a:lnTo>
                  <a:lnTo>
                    <a:pt x="2" y="1962"/>
                  </a:lnTo>
                  <a:lnTo>
                    <a:pt x="2" y="1962"/>
                  </a:lnTo>
                  <a:lnTo>
                    <a:pt x="33" y="1962"/>
                  </a:lnTo>
                  <a:lnTo>
                    <a:pt x="33" y="1962"/>
                  </a:lnTo>
                  <a:lnTo>
                    <a:pt x="30" y="1116"/>
                  </a:lnTo>
                  <a:close/>
                  <a:moveTo>
                    <a:pt x="17" y="0"/>
                  </a:moveTo>
                  <a:lnTo>
                    <a:pt x="17" y="0"/>
                  </a:lnTo>
                  <a:lnTo>
                    <a:pt x="15" y="17"/>
                  </a:lnTo>
                  <a:lnTo>
                    <a:pt x="15" y="61"/>
                  </a:lnTo>
                  <a:lnTo>
                    <a:pt x="12" y="225"/>
                  </a:lnTo>
                  <a:lnTo>
                    <a:pt x="12" y="225"/>
                  </a:lnTo>
                  <a:lnTo>
                    <a:pt x="12" y="248"/>
                  </a:lnTo>
                  <a:lnTo>
                    <a:pt x="12" y="248"/>
                  </a:lnTo>
                  <a:lnTo>
                    <a:pt x="9" y="621"/>
                  </a:lnTo>
                  <a:lnTo>
                    <a:pt x="5" y="1093"/>
                  </a:lnTo>
                  <a:lnTo>
                    <a:pt x="5" y="1093"/>
                  </a:lnTo>
                  <a:lnTo>
                    <a:pt x="30" y="1093"/>
                  </a:lnTo>
                  <a:lnTo>
                    <a:pt x="30" y="1093"/>
                  </a:lnTo>
                  <a:lnTo>
                    <a:pt x="27" y="621"/>
                  </a:lnTo>
                  <a:lnTo>
                    <a:pt x="23" y="248"/>
                  </a:lnTo>
                  <a:lnTo>
                    <a:pt x="23" y="248"/>
                  </a:lnTo>
                  <a:lnTo>
                    <a:pt x="23" y="225"/>
                  </a:lnTo>
                  <a:lnTo>
                    <a:pt x="23" y="225"/>
                  </a:lnTo>
                  <a:lnTo>
                    <a:pt x="20" y="61"/>
                  </a:lnTo>
                  <a:lnTo>
                    <a:pt x="18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7" name="Freeform 45">
              <a:extLst>
                <a:ext uri="{FF2B5EF4-FFF2-40B4-BE49-F238E27FC236}">
                  <a16:creationId xmlns:a16="http://schemas.microsoft.com/office/drawing/2014/main" id="{E7BA47FF-AAC1-A52F-EC46-5BC48A4C747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777876" y="1953987"/>
              <a:ext cx="69967" cy="4172605"/>
            </a:xfrm>
            <a:custGeom>
              <a:avLst/>
              <a:gdLst>
                <a:gd name="T0" fmla="*/ 35 w 35"/>
                <a:gd name="T1" fmla="*/ 2840 h 3718"/>
                <a:gd name="T2" fmla="*/ 0 w 35"/>
                <a:gd name="T3" fmla="*/ 2840 h 3718"/>
                <a:gd name="T4" fmla="*/ 5 w 35"/>
                <a:gd name="T5" fmla="*/ 3414 h 3718"/>
                <a:gd name="T6" fmla="*/ 12 w 35"/>
                <a:gd name="T7" fmla="*/ 3647 h 3718"/>
                <a:gd name="T8" fmla="*/ 14 w 35"/>
                <a:gd name="T9" fmla="*/ 3688 h 3718"/>
                <a:gd name="T10" fmla="*/ 17 w 35"/>
                <a:gd name="T11" fmla="*/ 3713 h 3718"/>
                <a:gd name="T12" fmla="*/ 19 w 35"/>
                <a:gd name="T13" fmla="*/ 3718 h 3718"/>
                <a:gd name="T14" fmla="*/ 19 w 35"/>
                <a:gd name="T15" fmla="*/ 3718 h 3718"/>
                <a:gd name="T16" fmla="*/ 20 w 35"/>
                <a:gd name="T17" fmla="*/ 3713 h 3718"/>
                <a:gd name="T18" fmla="*/ 23 w 35"/>
                <a:gd name="T19" fmla="*/ 3688 h 3718"/>
                <a:gd name="T20" fmla="*/ 28 w 35"/>
                <a:gd name="T21" fmla="*/ 3588 h 3718"/>
                <a:gd name="T22" fmla="*/ 35 w 35"/>
                <a:gd name="T23" fmla="*/ 3165 h 3718"/>
                <a:gd name="T24" fmla="*/ 35 w 35"/>
                <a:gd name="T25" fmla="*/ 1972 h 3718"/>
                <a:gd name="T26" fmla="*/ 2 w 35"/>
                <a:gd name="T27" fmla="*/ 1972 h 3718"/>
                <a:gd name="T28" fmla="*/ 0 w 35"/>
                <a:gd name="T29" fmla="*/ 2687 h 3718"/>
                <a:gd name="T30" fmla="*/ 0 w 35"/>
                <a:gd name="T31" fmla="*/ 2827 h 3718"/>
                <a:gd name="T32" fmla="*/ 35 w 35"/>
                <a:gd name="T33" fmla="*/ 2827 h 3718"/>
                <a:gd name="T34" fmla="*/ 35 w 35"/>
                <a:gd name="T35" fmla="*/ 2687 h 3718"/>
                <a:gd name="T36" fmla="*/ 35 w 35"/>
                <a:gd name="T37" fmla="*/ 1972 h 3718"/>
                <a:gd name="T38" fmla="*/ 30 w 35"/>
                <a:gd name="T39" fmla="*/ 1103 h 3718"/>
                <a:gd name="T40" fmla="*/ 5 w 35"/>
                <a:gd name="T41" fmla="*/ 1103 h 3718"/>
                <a:gd name="T42" fmla="*/ 2 w 35"/>
                <a:gd name="T43" fmla="*/ 1958 h 3718"/>
                <a:gd name="T44" fmla="*/ 35 w 35"/>
                <a:gd name="T45" fmla="*/ 1958 h 3718"/>
                <a:gd name="T46" fmla="*/ 19 w 35"/>
                <a:gd name="T47" fmla="*/ 0 h 3718"/>
                <a:gd name="T48" fmla="*/ 17 w 35"/>
                <a:gd name="T49" fmla="*/ 15 h 3718"/>
                <a:gd name="T50" fmla="*/ 12 w 35"/>
                <a:gd name="T51" fmla="*/ 222 h 3718"/>
                <a:gd name="T52" fmla="*/ 12 w 35"/>
                <a:gd name="T53" fmla="*/ 235 h 3718"/>
                <a:gd name="T54" fmla="*/ 9 w 35"/>
                <a:gd name="T55" fmla="*/ 611 h 3718"/>
                <a:gd name="T56" fmla="*/ 5 w 35"/>
                <a:gd name="T57" fmla="*/ 1090 h 3718"/>
                <a:gd name="T58" fmla="*/ 30 w 35"/>
                <a:gd name="T59" fmla="*/ 1090 h 3718"/>
                <a:gd name="T60" fmla="*/ 23 w 35"/>
                <a:gd name="T61" fmla="*/ 235 h 3718"/>
                <a:gd name="T62" fmla="*/ 23 w 35"/>
                <a:gd name="T63" fmla="*/ 222 h 3718"/>
                <a:gd name="T64" fmla="*/ 22 w 35"/>
                <a:gd name="T65" fmla="*/ 59 h 3718"/>
                <a:gd name="T66" fmla="*/ 19 w 35"/>
                <a:gd name="T67" fmla="*/ 0 h 3718"/>
                <a:gd name="T68" fmla="*/ 19 w 35"/>
                <a:gd name="T69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5" h="3718">
                  <a:moveTo>
                    <a:pt x="35" y="2840"/>
                  </a:moveTo>
                  <a:lnTo>
                    <a:pt x="35" y="2840"/>
                  </a:lnTo>
                  <a:lnTo>
                    <a:pt x="0" y="2840"/>
                  </a:lnTo>
                  <a:lnTo>
                    <a:pt x="0" y="2840"/>
                  </a:lnTo>
                  <a:lnTo>
                    <a:pt x="2" y="3165"/>
                  </a:lnTo>
                  <a:lnTo>
                    <a:pt x="5" y="3414"/>
                  </a:lnTo>
                  <a:lnTo>
                    <a:pt x="9" y="3588"/>
                  </a:lnTo>
                  <a:lnTo>
                    <a:pt x="12" y="3647"/>
                  </a:lnTo>
                  <a:lnTo>
                    <a:pt x="14" y="3688"/>
                  </a:lnTo>
                  <a:lnTo>
                    <a:pt x="14" y="3688"/>
                  </a:lnTo>
                  <a:lnTo>
                    <a:pt x="17" y="3713"/>
                  </a:lnTo>
                  <a:lnTo>
                    <a:pt x="17" y="3713"/>
                  </a:lnTo>
                  <a:lnTo>
                    <a:pt x="19" y="3718"/>
                  </a:lnTo>
                  <a:lnTo>
                    <a:pt x="19" y="3718"/>
                  </a:lnTo>
                  <a:lnTo>
                    <a:pt x="19" y="3718"/>
                  </a:lnTo>
                  <a:lnTo>
                    <a:pt x="19" y="3718"/>
                  </a:lnTo>
                  <a:lnTo>
                    <a:pt x="20" y="3713"/>
                  </a:lnTo>
                  <a:lnTo>
                    <a:pt x="20" y="3713"/>
                  </a:lnTo>
                  <a:lnTo>
                    <a:pt x="23" y="3688"/>
                  </a:lnTo>
                  <a:lnTo>
                    <a:pt x="23" y="3688"/>
                  </a:lnTo>
                  <a:lnTo>
                    <a:pt x="25" y="3647"/>
                  </a:lnTo>
                  <a:lnTo>
                    <a:pt x="28" y="3588"/>
                  </a:lnTo>
                  <a:lnTo>
                    <a:pt x="32" y="3414"/>
                  </a:lnTo>
                  <a:lnTo>
                    <a:pt x="35" y="3165"/>
                  </a:lnTo>
                  <a:lnTo>
                    <a:pt x="35" y="2840"/>
                  </a:lnTo>
                  <a:close/>
                  <a:moveTo>
                    <a:pt x="35" y="1972"/>
                  </a:moveTo>
                  <a:lnTo>
                    <a:pt x="35" y="1972"/>
                  </a:lnTo>
                  <a:lnTo>
                    <a:pt x="2" y="1972"/>
                  </a:lnTo>
                  <a:lnTo>
                    <a:pt x="2" y="1972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7"/>
                  </a:lnTo>
                  <a:lnTo>
                    <a:pt x="0" y="2827"/>
                  </a:lnTo>
                  <a:lnTo>
                    <a:pt x="35" y="2827"/>
                  </a:lnTo>
                  <a:lnTo>
                    <a:pt x="35" y="2827"/>
                  </a:lnTo>
                  <a:lnTo>
                    <a:pt x="35" y="2687"/>
                  </a:lnTo>
                  <a:lnTo>
                    <a:pt x="35" y="2687"/>
                  </a:lnTo>
                  <a:lnTo>
                    <a:pt x="35" y="1972"/>
                  </a:lnTo>
                  <a:close/>
                  <a:moveTo>
                    <a:pt x="30" y="1103"/>
                  </a:moveTo>
                  <a:lnTo>
                    <a:pt x="30" y="1103"/>
                  </a:lnTo>
                  <a:lnTo>
                    <a:pt x="5" y="1103"/>
                  </a:lnTo>
                  <a:lnTo>
                    <a:pt x="5" y="1103"/>
                  </a:lnTo>
                  <a:lnTo>
                    <a:pt x="2" y="1958"/>
                  </a:lnTo>
                  <a:lnTo>
                    <a:pt x="2" y="1958"/>
                  </a:lnTo>
                  <a:lnTo>
                    <a:pt x="35" y="1958"/>
                  </a:lnTo>
                  <a:lnTo>
                    <a:pt x="35" y="1958"/>
                  </a:lnTo>
                  <a:lnTo>
                    <a:pt x="30" y="1103"/>
                  </a:lnTo>
                  <a:close/>
                  <a:moveTo>
                    <a:pt x="19" y="0"/>
                  </a:moveTo>
                  <a:lnTo>
                    <a:pt x="19" y="0"/>
                  </a:lnTo>
                  <a:lnTo>
                    <a:pt x="17" y="15"/>
                  </a:lnTo>
                  <a:lnTo>
                    <a:pt x="15" y="59"/>
                  </a:lnTo>
                  <a:lnTo>
                    <a:pt x="12" y="222"/>
                  </a:lnTo>
                  <a:lnTo>
                    <a:pt x="12" y="222"/>
                  </a:lnTo>
                  <a:lnTo>
                    <a:pt x="12" y="235"/>
                  </a:lnTo>
                  <a:lnTo>
                    <a:pt x="12" y="235"/>
                  </a:lnTo>
                  <a:lnTo>
                    <a:pt x="9" y="611"/>
                  </a:lnTo>
                  <a:lnTo>
                    <a:pt x="5" y="1090"/>
                  </a:lnTo>
                  <a:lnTo>
                    <a:pt x="5" y="1090"/>
                  </a:lnTo>
                  <a:lnTo>
                    <a:pt x="30" y="1090"/>
                  </a:lnTo>
                  <a:lnTo>
                    <a:pt x="30" y="1090"/>
                  </a:lnTo>
                  <a:lnTo>
                    <a:pt x="28" y="611"/>
                  </a:lnTo>
                  <a:lnTo>
                    <a:pt x="23" y="235"/>
                  </a:lnTo>
                  <a:lnTo>
                    <a:pt x="23" y="235"/>
                  </a:lnTo>
                  <a:lnTo>
                    <a:pt x="23" y="222"/>
                  </a:lnTo>
                  <a:lnTo>
                    <a:pt x="23" y="222"/>
                  </a:lnTo>
                  <a:lnTo>
                    <a:pt x="22" y="59"/>
                  </a:lnTo>
                  <a:lnTo>
                    <a:pt x="20" y="17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8" name="Freeform 52">
              <a:extLst>
                <a:ext uri="{FF2B5EF4-FFF2-40B4-BE49-F238E27FC236}">
                  <a16:creationId xmlns:a16="http://schemas.microsoft.com/office/drawing/2014/main" id="{77C9AA5D-3ECF-A55B-C442-5D7FF4157C1B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781" y="3164918"/>
              <a:ext cx="8745686" cy="40402"/>
            </a:xfrm>
            <a:custGeom>
              <a:avLst/>
              <a:gdLst>
                <a:gd name="T0" fmla="*/ 1213 w 4375"/>
                <a:gd name="T1" fmla="*/ 0 h 36"/>
                <a:gd name="T2" fmla="*/ 678 w 4375"/>
                <a:gd name="T3" fmla="*/ 1 h 36"/>
                <a:gd name="T4" fmla="*/ 652 w 4375"/>
                <a:gd name="T5" fmla="*/ 1 h 36"/>
                <a:gd name="T6" fmla="*/ 161 w 4375"/>
                <a:gd name="T7" fmla="*/ 8 h 36"/>
                <a:gd name="T8" fmla="*/ 10 w 4375"/>
                <a:gd name="T9" fmla="*/ 15 h 36"/>
                <a:gd name="T10" fmla="*/ 0 w 4375"/>
                <a:gd name="T11" fmla="*/ 18 h 36"/>
                <a:gd name="T12" fmla="*/ 2 w 4375"/>
                <a:gd name="T13" fmla="*/ 19 h 36"/>
                <a:gd name="T14" fmla="*/ 39 w 4375"/>
                <a:gd name="T15" fmla="*/ 23 h 36"/>
                <a:gd name="T16" fmla="*/ 364 w 4375"/>
                <a:gd name="T17" fmla="*/ 31 h 36"/>
                <a:gd name="T18" fmla="*/ 652 w 4375"/>
                <a:gd name="T19" fmla="*/ 34 h 36"/>
                <a:gd name="T20" fmla="*/ 678 w 4375"/>
                <a:gd name="T21" fmla="*/ 34 h 36"/>
                <a:gd name="T22" fmla="*/ 1213 w 4375"/>
                <a:gd name="T23" fmla="*/ 36 h 36"/>
                <a:gd name="T24" fmla="*/ 1480 w 4375"/>
                <a:gd name="T25" fmla="*/ 36 h 36"/>
                <a:gd name="T26" fmla="*/ 1505 w 4375"/>
                <a:gd name="T27" fmla="*/ 34 h 36"/>
                <a:gd name="T28" fmla="*/ 2307 w 4375"/>
                <a:gd name="T29" fmla="*/ 33 h 36"/>
                <a:gd name="T30" fmla="*/ 2332 w 4375"/>
                <a:gd name="T31" fmla="*/ 33 h 36"/>
                <a:gd name="T32" fmla="*/ 3136 w 4375"/>
                <a:gd name="T33" fmla="*/ 29 h 36"/>
                <a:gd name="T34" fmla="*/ 3161 w 4375"/>
                <a:gd name="T35" fmla="*/ 29 h 36"/>
                <a:gd name="T36" fmla="*/ 3963 w 4375"/>
                <a:gd name="T37" fmla="*/ 24 h 36"/>
                <a:gd name="T38" fmla="*/ 3988 w 4375"/>
                <a:gd name="T39" fmla="*/ 24 h 36"/>
                <a:gd name="T40" fmla="*/ 4349 w 4375"/>
                <a:gd name="T41" fmla="*/ 19 h 36"/>
                <a:gd name="T42" fmla="*/ 4375 w 4375"/>
                <a:gd name="T43" fmla="*/ 18 h 36"/>
                <a:gd name="T44" fmla="*/ 4375 w 4375"/>
                <a:gd name="T45" fmla="*/ 18 h 36"/>
                <a:gd name="T46" fmla="*/ 4270 w 4375"/>
                <a:gd name="T47" fmla="*/ 15 h 36"/>
                <a:gd name="T48" fmla="*/ 3988 w 4375"/>
                <a:gd name="T49" fmla="*/ 11 h 36"/>
                <a:gd name="T50" fmla="*/ 3963 w 4375"/>
                <a:gd name="T51" fmla="*/ 11 h 36"/>
                <a:gd name="T52" fmla="*/ 3161 w 4375"/>
                <a:gd name="T53" fmla="*/ 6 h 36"/>
                <a:gd name="T54" fmla="*/ 3136 w 4375"/>
                <a:gd name="T55" fmla="*/ 6 h 36"/>
                <a:gd name="T56" fmla="*/ 2332 w 4375"/>
                <a:gd name="T57" fmla="*/ 3 h 36"/>
                <a:gd name="T58" fmla="*/ 2307 w 4375"/>
                <a:gd name="T59" fmla="*/ 3 h 36"/>
                <a:gd name="T60" fmla="*/ 1505 w 4375"/>
                <a:gd name="T61" fmla="*/ 1 h 36"/>
                <a:gd name="T62" fmla="*/ 1480 w 4375"/>
                <a:gd name="T63" fmla="*/ 1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375" h="36">
                  <a:moveTo>
                    <a:pt x="1213" y="0"/>
                  </a:moveTo>
                  <a:lnTo>
                    <a:pt x="1213" y="0"/>
                  </a:lnTo>
                  <a:lnTo>
                    <a:pt x="678" y="1"/>
                  </a:lnTo>
                  <a:lnTo>
                    <a:pt x="678" y="1"/>
                  </a:lnTo>
                  <a:lnTo>
                    <a:pt x="652" y="1"/>
                  </a:lnTo>
                  <a:lnTo>
                    <a:pt x="652" y="1"/>
                  </a:lnTo>
                  <a:lnTo>
                    <a:pt x="364" y="5"/>
                  </a:lnTo>
                  <a:lnTo>
                    <a:pt x="161" y="8"/>
                  </a:lnTo>
                  <a:lnTo>
                    <a:pt x="39" y="13"/>
                  </a:lnTo>
                  <a:lnTo>
                    <a:pt x="10" y="15"/>
                  </a:lnTo>
                  <a:lnTo>
                    <a:pt x="2" y="1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19"/>
                  </a:lnTo>
                  <a:lnTo>
                    <a:pt x="10" y="21"/>
                  </a:lnTo>
                  <a:lnTo>
                    <a:pt x="39" y="23"/>
                  </a:lnTo>
                  <a:lnTo>
                    <a:pt x="161" y="28"/>
                  </a:lnTo>
                  <a:lnTo>
                    <a:pt x="364" y="31"/>
                  </a:lnTo>
                  <a:lnTo>
                    <a:pt x="652" y="34"/>
                  </a:lnTo>
                  <a:lnTo>
                    <a:pt x="652" y="34"/>
                  </a:lnTo>
                  <a:lnTo>
                    <a:pt x="678" y="34"/>
                  </a:lnTo>
                  <a:lnTo>
                    <a:pt x="678" y="34"/>
                  </a:lnTo>
                  <a:lnTo>
                    <a:pt x="1213" y="36"/>
                  </a:lnTo>
                  <a:lnTo>
                    <a:pt x="1213" y="36"/>
                  </a:lnTo>
                  <a:lnTo>
                    <a:pt x="1480" y="36"/>
                  </a:lnTo>
                  <a:lnTo>
                    <a:pt x="1480" y="36"/>
                  </a:lnTo>
                  <a:lnTo>
                    <a:pt x="1505" y="34"/>
                  </a:lnTo>
                  <a:lnTo>
                    <a:pt x="1505" y="34"/>
                  </a:lnTo>
                  <a:lnTo>
                    <a:pt x="2307" y="33"/>
                  </a:lnTo>
                  <a:lnTo>
                    <a:pt x="2307" y="33"/>
                  </a:lnTo>
                  <a:lnTo>
                    <a:pt x="2332" y="33"/>
                  </a:lnTo>
                  <a:lnTo>
                    <a:pt x="2332" y="33"/>
                  </a:lnTo>
                  <a:lnTo>
                    <a:pt x="3136" y="29"/>
                  </a:lnTo>
                  <a:lnTo>
                    <a:pt x="3136" y="29"/>
                  </a:lnTo>
                  <a:lnTo>
                    <a:pt x="3161" y="29"/>
                  </a:lnTo>
                  <a:lnTo>
                    <a:pt x="3161" y="29"/>
                  </a:lnTo>
                  <a:lnTo>
                    <a:pt x="3963" y="24"/>
                  </a:lnTo>
                  <a:lnTo>
                    <a:pt x="3963" y="24"/>
                  </a:lnTo>
                  <a:lnTo>
                    <a:pt x="3988" y="24"/>
                  </a:lnTo>
                  <a:lnTo>
                    <a:pt x="3988" y="24"/>
                  </a:lnTo>
                  <a:lnTo>
                    <a:pt x="4270" y="21"/>
                  </a:lnTo>
                  <a:lnTo>
                    <a:pt x="4349" y="19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49" y="16"/>
                  </a:lnTo>
                  <a:lnTo>
                    <a:pt x="4270" y="15"/>
                  </a:lnTo>
                  <a:lnTo>
                    <a:pt x="3988" y="11"/>
                  </a:lnTo>
                  <a:lnTo>
                    <a:pt x="3988" y="11"/>
                  </a:lnTo>
                  <a:lnTo>
                    <a:pt x="3963" y="11"/>
                  </a:lnTo>
                  <a:lnTo>
                    <a:pt x="3963" y="11"/>
                  </a:lnTo>
                  <a:lnTo>
                    <a:pt x="3161" y="6"/>
                  </a:lnTo>
                  <a:lnTo>
                    <a:pt x="3161" y="6"/>
                  </a:lnTo>
                  <a:lnTo>
                    <a:pt x="3136" y="6"/>
                  </a:lnTo>
                  <a:lnTo>
                    <a:pt x="3136" y="6"/>
                  </a:lnTo>
                  <a:lnTo>
                    <a:pt x="2332" y="3"/>
                  </a:lnTo>
                  <a:lnTo>
                    <a:pt x="2332" y="3"/>
                  </a:lnTo>
                  <a:lnTo>
                    <a:pt x="2307" y="3"/>
                  </a:lnTo>
                  <a:lnTo>
                    <a:pt x="2307" y="3"/>
                  </a:lnTo>
                  <a:lnTo>
                    <a:pt x="1505" y="1"/>
                  </a:lnTo>
                  <a:lnTo>
                    <a:pt x="1505" y="1"/>
                  </a:lnTo>
                  <a:lnTo>
                    <a:pt x="1480" y="1"/>
                  </a:lnTo>
                  <a:lnTo>
                    <a:pt x="1480" y="1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9" name="Freeform 56">
              <a:extLst>
                <a:ext uri="{FF2B5EF4-FFF2-40B4-BE49-F238E27FC236}">
                  <a16:creationId xmlns:a16="http://schemas.microsoft.com/office/drawing/2014/main" id="{CB5E8C9C-EE14-4246-93A0-158FD26C3F02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781" y="4139051"/>
              <a:ext cx="8745686" cy="40402"/>
            </a:xfrm>
            <a:custGeom>
              <a:avLst/>
              <a:gdLst>
                <a:gd name="T0" fmla="*/ 1213 w 4375"/>
                <a:gd name="T1" fmla="*/ 0 h 36"/>
                <a:gd name="T2" fmla="*/ 681 w 4375"/>
                <a:gd name="T3" fmla="*/ 2 h 36"/>
                <a:gd name="T4" fmla="*/ 648 w 4375"/>
                <a:gd name="T5" fmla="*/ 2 h 36"/>
                <a:gd name="T6" fmla="*/ 161 w 4375"/>
                <a:gd name="T7" fmla="*/ 8 h 36"/>
                <a:gd name="T8" fmla="*/ 10 w 4375"/>
                <a:gd name="T9" fmla="*/ 15 h 36"/>
                <a:gd name="T10" fmla="*/ 0 w 4375"/>
                <a:gd name="T11" fmla="*/ 18 h 36"/>
                <a:gd name="T12" fmla="*/ 2 w 4375"/>
                <a:gd name="T13" fmla="*/ 20 h 36"/>
                <a:gd name="T14" fmla="*/ 39 w 4375"/>
                <a:gd name="T15" fmla="*/ 23 h 36"/>
                <a:gd name="T16" fmla="*/ 363 w 4375"/>
                <a:gd name="T17" fmla="*/ 31 h 36"/>
                <a:gd name="T18" fmla="*/ 648 w 4375"/>
                <a:gd name="T19" fmla="*/ 34 h 36"/>
                <a:gd name="T20" fmla="*/ 681 w 4375"/>
                <a:gd name="T21" fmla="*/ 34 h 36"/>
                <a:gd name="T22" fmla="*/ 1213 w 4375"/>
                <a:gd name="T23" fmla="*/ 36 h 36"/>
                <a:gd name="T24" fmla="*/ 1475 w 4375"/>
                <a:gd name="T25" fmla="*/ 34 h 36"/>
                <a:gd name="T26" fmla="*/ 1508 w 4375"/>
                <a:gd name="T27" fmla="*/ 34 h 36"/>
                <a:gd name="T28" fmla="*/ 2304 w 4375"/>
                <a:gd name="T29" fmla="*/ 33 h 36"/>
                <a:gd name="T30" fmla="*/ 2337 w 4375"/>
                <a:gd name="T31" fmla="*/ 33 h 36"/>
                <a:gd name="T32" fmla="*/ 3133 w 4375"/>
                <a:gd name="T33" fmla="*/ 30 h 36"/>
                <a:gd name="T34" fmla="*/ 3164 w 4375"/>
                <a:gd name="T35" fmla="*/ 30 h 36"/>
                <a:gd name="T36" fmla="*/ 3960 w 4375"/>
                <a:gd name="T37" fmla="*/ 25 h 36"/>
                <a:gd name="T38" fmla="*/ 3993 w 4375"/>
                <a:gd name="T39" fmla="*/ 25 h 36"/>
                <a:gd name="T40" fmla="*/ 4349 w 4375"/>
                <a:gd name="T41" fmla="*/ 20 h 36"/>
                <a:gd name="T42" fmla="*/ 4375 w 4375"/>
                <a:gd name="T43" fmla="*/ 18 h 36"/>
                <a:gd name="T44" fmla="*/ 4375 w 4375"/>
                <a:gd name="T45" fmla="*/ 18 h 36"/>
                <a:gd name="T46" fmla="*/ 4272 w 4375"/>
                <a:gd name="T47" fmla="*/ 15 h 36"/>
                <a:gd name="T48" fmla="*/ 3993 w 4375"/>
                <a:gd name="T49" fmla="*/ 11 h 36"/>
                <a:gd name="T50" fmla="*/ 3960 w 4375"/>
                <a:gd name="T51" fmla="*/ 11 h 36"/>
                <a:gd name="T52" fmla="*/ 3164 w 4375"/>
                <a:gd name="T53" fmla="*/ 7 h 36"/>
                <a:gd name="T54" fmla="*/ 3133 w 4375"/>
                <a:gd name="T55" fmla="*/ 7 h 36"/>
                <a:gd name="T56" fmla="*/ 2337 w 4375"/>
                <a:gd name="T57" fmla="*/ 3 h 36"/>
                <a:gd name="T58" fmla="*/ 2304 w 4375"/>
                <a:gd name="T59" fmla="*/ 3 h 36"/>
                <a:gd name="T60" fmla="*/ 1508 w 4375"/>
                <a:gd name="T61" fmla="*/ 0 h 36"/>
                <a:gd name="T62" fmla="*/ 1477 w 4375"/>
                <a:gd name="T6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375" h="36">
                  <a:moveTo>
                    <a:pt x="1213" y="0"/>
                  </a:moveTo>
                  <a:lnTo>
                    <a:pt x="1213" y="0"/>
                  </a:lnTo>
                  <a:lnTo>
                    <a:pt x="681" y="2"/>
                  </a:lnTo>
                  <a:lnTo>
                    <a:pt x="681" y="2"/>
                  </a:lnTo>
                  <a:lnTo>
                    <a:pt x="648" y="2"/>
                  </a:lnTo>
                  <a:lnTo>
                    <a:pt x="648" y="2"/>
                  </a:lnTo>
                  <a:lnTo>
                    <a:pt x="363" y="5"/>
                  </a:lnTo>
                  <a:lnTo>
                    <a:pt x="161" y="8"/>
                  </a:lnTo>
                  <a:lnTo>
                    <a:pt x="39" y="13"/>
                  </a:lnTo>
                  <a:lnTo>
                    <a:pt x="10" y="15"/>
                  </a:lnTo>
                  <a:lnTo>
                    <a:pt x="2" y="1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10" y="21"/>
                  </a:lnTo>
                  <a:lnTo>
                    <a:pt x="39" y="23"/>
                  </a:lnTo>
                  <a:lnTo>
                    <a:pt x="161" y="28"/>
                  </a:lnTo>
                  <a:lnTo>
                    <a:pt x="363" y="31"/>
                  </a:lnTo>
                  <a:lnTo>
                    <a:pt x="648" y="34"/>
                  </a:lnTo>
                  <a:lnTo>
                    <a:pt x="648" y="34"/>
                  </a:lnTo>
                  <a:lnTo>
                    <a:pt x="681" y="34"/>
                  </a:lnTo>
                  <a:lnTo>
                    <a:pt x="681" y="34"/>
                  </a:lnTo>
                  <a:lnTo>
                    <a:pt x="1213" y="36"/>
                  </a:lnTo>
                  <a:lnTo>
                    <a:pt x="1213" y="36"/>
                  </a:lnTo>
                  <a:lnTo>
                    <a:pt x="1475" y="34"/>
                  </a:lnTo>
                  <a:lnTo>
                    <a:pt x="1475" y="34"/>
                  </a:lnTo>
                  <a:lnTo>
                    <a:pt x="1508" y="34"/>
                  </a:lnTo>
                  <a:lnTo>
                    <a:pt x="1508" y="34"/>
                  </a:lnTo>
                  <a:lnTo>
                    <a:pt x="2304" y="33"/>
                  </a:lnTo>
                  <a:lnTo>
                    <a:pt x="2304" y="33"/>
                  </a:lnTo>
                  <a:lnTo>
                    <a:pt x="2337" y="33"/>
                  </a:lnTo>
                  <a:lnTo>
                    <a:pt x="2337" y="33"/>
                  </a:lnTo>
                  <a:lnTo>
                    <a:pt x="3133" y="30"/>
                  </a:lnTo>
                  <a:lnTo>
                    <a:pt x="3133" y="30"/>
                  </a:lnTo>
                  <a:lnTo>
                    <a:pt x="3164" y="30"/>
                  </a:lnTo>
                  <a:lnTo>
                    <a:pt x="3164" y="30"/>
                  </a:lnTo>
                  <a:lnTo>
                    <a:pt x="3960" y="25"/>
                  </a:lnTo>
                  <a:lnTo>
                    <a:pt x="3960" y="25"/>
                  </a:lnTo>
                  <a:lnTo>
                    <a:pt x="3993" y="25"/>
                  </a:lnTo>
                  <a:lnTo>
                    <a:pt x="3993" y="25"/>
                  </a:lnTo>
                  <a:lnTo>
                    <a:pt x="4272" y="21"/>
                  </a:lnTo>
                  <a:lnTo>
                    <a:pt x="4349" y="20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49" y="16"/>
                  </a:lnTo>
                  <a:lnTo>
                    <a:pt x="4272" y="15"/>
                  </a:lnTo>
                  <a:lnTo>
                    <a:pt x="3993" y="11"/>
                  </a:lnTo>
                  <a:lnTo>
                    <a:pt x="3993" y="11"/>
                  </a:lnTo>
                  <a:lnTo>
                    <a:pt x="3960" y="11"/>
                  </a:lnTo>
                  <a:lnTo>
                    <a:pt x="3960" y="11"/>
                  </a:lnTo>
                  <a:lnTo>
                    <a:pt x="3164" y="7"/>
                  </a:lnTo>
                  <a:lnTo>
                    <a:pt x="3164" y="7"/>
                  </a:lnTo>
                  <a:lnTo>
                    <a:pt x="3133" y="7"/>
                  </a:lnTo>
                  <a:lnTo>
                    <a:pt x="3133" y="7"/>
                  </a:lnTo>
                  <a:lnTo>
                    <a:pt x="2337" y="3"/>
                  </a:lnTo>
                  <a:lnTo>
                    <a:pt x="2337" y="3"/>
                  </a:lnTo>
                  <a:lnTo>
                    <a:pt x="2304" y="3"/>
                  </a:lnTo>
                  <a:lnTo>
                    <a:pt x="2304" y="3"/>
                  </a:lnTo>
                  <a:lnTo>
                    <a:pt x="1508" y="0"/>
                  </a:lnTo>
                  <a:lnTo>
                    <a:pt x="1508" y="0"/>
                  </a:lnTo>
                  <a:lnTo>
                    <a:pt x="1477" y="0"/>
                  </a:lnTo>
                  <a:lnTo>
                    <a:pt x="1477" y="0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0" name="Freeform 60">
              <a:extLst>
                <a:ext uri="{FF2B5EF4-FFF2-40B4-BE49-F238E27FC236}">
                  <a16:creationId xmlns:a16="http://schemas.microsoft.com/office/drawing/2014/main" id="{82945CE2-322B-53C9-4AEA-F0BCAFD9B267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781" y="5113182"/>
              <a:ext cx="8745686" cy="40402"/>
            </a:xfrm>
            <a:custGeom>
              <a:avLst/>
              <a:gdLst>
                <a:gd name="T0" fmla="*/ 1213 w 4375"/>
                <a:gd name="T1" fmla="*/ 0 h 36"/>
                <a:gd name="T2" fmla="*/ 681 w 4375"/>
                <a:gd name="T3" fmla="*/ 2 h 36"/>
                <a:gd name="T4" fmla="*/ 647 w 4375"/>
                <a:gd name="T5" fmla="*/ 2 h 36"/>
                <a:gd name="T6" fmla="*/ 159 w 4375"/>
                <a:gd name="T7" fmla="*/ 8 h 36"/>
                <a:gd name="T8" fmla="*/ 10 w 4375"/>
                <a:gd name="T9" fmla="*/ 15 h 36"/>
                <a:gd name="T10" fmla="*/ 0 w 4375"/>
                <a:gd name="T11" fmla="*/ 18 h 36"/>
                <a:gd name="T12" fmla="*/ 2 w 4375"/>
                <a:gd name="T13" fmla="*/ 20 h 36"/>
                <a:gd name="T14" fmla="*/ 39 w 4375"/>
                <a:gd name="T15" fmla="*/ 23 h 36"/>
                <a:gd name="T16" fmla="*/ 363 w 4375"/>
                <a:gd name="T17" fmla="*/ 31 h 36"/>
                <a:gd name="T18" fmla="*/ 647 w 4375"/>
                <a:gd name="T19" fmla="*/ 35 h 36"/>
                <a:gd name="T20" fmla="*/ 681 w 4375"/>
                <a:gd name="T21" fmla="*/ 35 h 36"/>
                <a:gd name="T22" fmla="*/ 1213 w 4375"/>
                <a:gd name="T23" fmla="*/ 36 h 36"/>
                <a:gd name="T24" fmla="*/ 1475 w 4375"/>
                <a:gd name="T25" fmla="*/ 35 h 36"/>
                <a:gd name="T26" fmla="*/ 1510 w 4375"/>
                <a:gd name="T27" fmla="*/ 35 h 36"/>
                <a:gd name="T28" fmla="*/ 2303 w 4375"/>
                <a:gd name="T29" fmla="*/ 33 h 36"/>
                <a:gd name="T30" fmla="*/ 2337 w 4375"/>
                <a:gd name="T31" fmla="*/ 33 h 36"/>
                <a:gd name="T32" fmla="*/ 3131 w 4375"/>
                <a:gd name="T33" fmla="*/ 30 h 36"/>
                <a:gd name="T34" fmla="*/ 3166 w 4375"/>
                <a:gd name="T35" fmla="*/ 30 h 36"/>
                <a:gd name="T36" fmla="*/ 3958 w 4375"/>
                <a:gd name="T37" fmla="*/ 25 h 36"/>
                <a:gd name="T38" fmla="*/ 3993 w 4375"/>
                <a:gd name="T39" fmla="*/ 25 h 36"/>
                <a:gd name="T40" fmla="*/ 4349 w 4375"/>
                <a:gd name="T41" fmla="*/ 20 h 36"/>
                <a:gd name="T42" fmla="*/ 4375 w 4375"/>
                <a:gd name="T43" fmla="*/ 18 h 36"/>
                <a:gd name="T44" fmla="*/ 4375 w 4375"/>
                <a:gd name="T45" fmla="*/ 18 h 36"/>
                <a:gd name="T46" fmla="*/ 4272 w 4375"/>
                <a:gd name="T47" fmla="*/ 15 h 36"/>
                <a:gd name="T48" fmla="*/ 3993 w 4375"/>
                <a:gd name="T49" fmla="*/ 12 h 36"/>
                <a:gd name="T50" fmla="*/ 3958 w 4375"/>
                <a:gd name="T51" fmla="*/ 12 h 36"/>
                <a:gd name="T52" fmla="*/ 3166 w 4375"/>
                <a:gd name="T53" fmla="*/ 7 h 36"/>
                <a:gd name="T54" fmla="*/ 3131 w 4375"/>
                <a:gd name="T55" fmla="*/ 5 h 36"/>
                <a:gd name="T56" fmla="*/ 2337 w 4375"/>
                <a:gd name="T57" fmla="*/ 4 h 36"/>
                <a:gd name="T58" fmla="*/ 2303 w 4375"/>
                <a:gd name="T59" fmla="*/ 4 h 36"/>
                <a:gd name="T60" fmla="*/ 1510 w 4375"/>
                <a:gd name="T61" fmla="*/ 0 h 36"/>
                <a:gd name="T62" fmla="*/ 1475 w 4375"/>
                <a:gd name="T6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375" h="36">
                  <a:moveTo>
                    <a:pt x="1213" y="0"/>
                  </a:moveTo>
                  <a:lnTo>
                    <a:pt x="1213" y="0"/>
                  </a:lnTo>
                  <a:lnTo>
                    <a:pt x="681" y="2"/>
                  </a:lnTo>
                  <a:lnTo>
                    <a:pt x="681" y="2"/>
                  </a:lnTo>
                  <a:lnTo>
                    <a:pt x="647" y="2"/>
                  </a:lnTo>
                  <a:lnTo>
                    <a:pt x="647" y="2"/>
                  </a:lnTo>
                  <a:lnTo>
                    <a:pt x="363" y="5"/>
                  </a:lnTo>
                  <a:lnTo>
                    <a:pt x="159" y="8"/>
                  </a:lnTo>
                  <a:lnTo>
                    <a:pt x="39" y="13"/>
                  </a:lnTo>
                  <a:lnTo>
                    <a:pt x="10" y="15"/>
                  </a:lnTo>
                  <a:lnTo>
                    <a:pt x="2" y="17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10" y="20"/>
                  </a:lnTo>
                  <a:lnTo>
                    <a:pt x="39" y="23"/>
                  </a:lnTo>
                  <a:lnTo>
                    <a:pt x="159" y="28"/>
                  </a:lnTo>
                  <a:lnTo>
                    <a:pt x="363" y="31"/>
                  </a:lnTo>
                  <a:lnTo>
                    <a:pt x="647" y="35"/>
                  </a:lnTo>
                  <a:lnTo>
                    <a:pt x="647" y="35"/>
                  </a:lnTo>
                  <a:lnTo>
                    <a:pt x="681" y="35"/>
                  </a:lnTo>
                  <a:lnTo>
                    <a:pt x="681" y="35"/>
                  </a:lnTo>
                  <a:lnTo>
                    <a:pt x="1213" y="36"/>
                  </a:lnTo>
                  <a:lnTo>
                    <a:pt x="1213" y="36"/>
                  </a:lnTo>
                  <a:lnTo>
                    <a:pt x="1475" y="35"/>
                  </a:lnTo>
                  <a:lnTo>
                    <a:pt x="1475" y="35"/>
                  </a:lnTo>
                  <a:lnTo>
                    <a:pt x="1510" y="35"/>
                  </a:lnTo>
                  <a:lnTo>
                    <a:pt x="1510" y="35"/>
                  </a:lnTo>
                  <a:lnTo>
                    <a:pt x="2303" y="33"/>
                  </a:lnTo>
                  <a:lnTo>
                    <a:pt x="2303" y="33"/>
                  </a:lnTo>
                  <a:lnTo>
                    <a:pt x="2337" y="33"/>
                  </a:lnTo>
                  <a:lnTo>
                    <a:pt x="2337" y="33"/>
                  </a:lnTo>
                  <a:lnTo>
                    <a:pt x="3131" y="30"/>
                  </a:lnTo>
                  <a:lnTo>
                    <a:pt x="3131" y="30"/>
                  </a:lnTo>
                  <a:lnTo>
                    <a:pt x="3166" y="30"/>
                  </a:lnTo>
                  <a:lnTo>
                    <a:pt x="3166" y="30"/>
                  </a:lnTo>
                  <a:lnTo>
                    <a:pt x="3958" y="25"/>
                  </a:lnTo>
                  <a:lnTo>
                    <a:pt x="3958" y="25"/>
                  </a:lnTo>
                  <a:lnTo>
                    <a:pt x="3993" y="25"/>
                  </a:lnTo>
                  <a:lnTo>
                    <a:pt x="3993" y="25"/>
                  </a:lnTo>
                  <a:lnTo>
                    <a:pt x="4272" y="22"/>
                  </a:lnTo>
                  <a:lnTo>
                    <a:pt x="4349" y="20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49" y="17"/>
                  </a:lnTo>
                  <a:lnTo>
                    <a:pt x="4272" y="15"/>
                  </a:lnTo>
                  <a:lnTo>
                    <a:pt x="3993" y="12"/>
                  </a:lnTo>
                  <a:lnTo>
                    <a:pt x="3993" y="12"/>
                  </a:lnTo>
                  <a:lnTo>
                    <a:pt x="3958" y="12"/>
                  </a:lnTo>
                  <a:lnTo>
                    <a:pt x="3958" y="12"/>
                  </a:lnTo>
                  <a:lnTo>
                    <a:pt x="3166" y="7"/>
                  </a:lnTo>
                  <a:lnTo>
                    <a:pt x="3166" y="7"/>
                  </a:lnTo>
                  <a:lnTo>
                    <a:pt x="3131" y="5"/>
                  </a:lnTo>
                  <a:lnTo>
                    <a:pt x="3131" y="5"/>
                  </a:lnTo>
                  <a:lnTo>
                    <a:pt x="2337" y="4"/>
                  </a:lnTo>
                  <a:lnTo>
                    <a:pt x="2337" y="4"/>
                  </a:lnTo>
                  <a:lnTo>
                    <a:pt x="2303" y="4"/>
                  </a:lnTo>
                  <a:lnTo>
                    <a:pt x="2303" y="4"/>
                  </a:lnTo>
                  <a:lnTo>
                    <a:pt x="1510" y="0"/>
                  </a:lnTo>
                  <a:lnTo>
                    <a:pt x="1510" y="0"/>
                  </a:lnTo>
                  <a:lnTo>
                    <a:pt x="1475" y="0"/>
                  </a:lnTo>
                  <a:lnTo>
                    <a:pt x="1475" y="0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157474AF-EBA7-659C-C740-FDC714410F72}"/>
              </a:ext>
            </a:extLst>
          </p:cNvPr>
          <p:cNvSpPr/>
          <p:nvPr/>
        </p:nvSpPr>
        <p:spPr>
          <a:xfrm>
            <a:off x="717892" y="3962665"/>
            <a:ext cx="2446644" cy="1757661"/>
          </a:xfrm>
          <a:prstGeom prst="rect">
            <a:avLst/>
          </a:prstGeom>
          <a:solidFill>
            <a:schemeClr val="bg1">
              <a:alpha val="75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39C4B64-DC29-3122-1411-93EA493BD2C4}"/>
              </a:ext>
            </a:extLst>
          </p:cNvPr>
          <p:cNvSpPr/>
          <p:nvPr/>
        </p:nvSpPr>
        <p:spPr>
          <a:xfrm>
            <a:off x="3538951" y="3063261"/>
            <a:ext cx="2446644" cy="1757661"/>
          </a:xfrm>
          <a:prstGeom prst="rect">
            <a:avLst/>
          </a:prstGeom>
          <a:solidFill>
            <a:schemeClr val="bg1">
              <a:alpha val="75000"/>
            </a:schemeClr>
          </a:solidFill>
          <a:ln w="444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9395F8D-1297-BDC8-C7BB-EA3516F900E3}"/>
              </a:ext>
            </a:extLst>
          </p:cNvPr>
          <p:cNvSpPr/>
          <p:nvPr/>
        </p:nvSpPr>
        <p:spPr>
          <a:xfrm>
            <a:off x="6395195" y="1907929"/>
            <a:ext cx="2446644" cy="1757661"/>
          </a:xfrm>
          <a:prstGeom prst="rect">
            <a:avLst/>
          </a:prstGeom>
          <a:solidFill>
            <a:schemeClr val="bg1">
              <a:alpha val="75000"/>
            </a:schemeClr>
          </a:solidFill>
          <a:ln w="571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F6C8AB9-C716-5CB0-12B8-DF7F582A1B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8951" y="120130"/>
            <a:ext cx="3240447" cy="5033493"/>
          </a:xfrm>
          <a:prstGeom prst="rect">
            <a:avLst/>
          </a:prstGeom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8C817376-631B-33E3-0C8D-67FA99D14401}"/>
              </a:ext>
            </a:extLst>
          </p:cNvPr>
          <p:cNvSpPr/>
          <p:nvPr/>
        </p:nvSpPr>
        <p:spPr>
          <a:xfrm rot="20833750">
            <a:off x="9005363" y="826084"/>
            <a:ext cx="2084447" cy="3587279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السؤال الرابع:</a:t>
            </a:r>
          </a:p>
          <a:p>
            <a:pPr algn="ctr"/>
            <a:r>
              <a:rPr lang="ar-SA" dirty="0"/>
              <a:t>يكتب المعلم السؤال</a:t>
            </a:r>
          </a:p>
          <a:p>
            <a:pPr algn="ctr"/>
            <a:r>
              <a:rPr lang="ar-SA" dirty="0"/>
              <a:t>هنا</a:t>
            </a:r>
          </a:p>
        </p:txBody>
      </p:sp>
      <p:sp>
        <p:nvSpPr>
          <p:cNvPr id="5" name="مخطط انسيابي: محطة طرفية 4">
            <a:extLst>
              <a:ext uri="{FF2B5EF4-FFF2-40B4-BE49-F238E27FC236}">
                <a16:creationId xmlns:a16="http://schemas.microsoft.com/office/drawing/2014/main" id="{6096AD18-30A8-DD50-5A76-92491B3B0FB6}"/>
              </a:ext>
            </a:extLst>
          </p:cNvPr>
          <p:cNvSpPr/>
          <p:nvPr/>
        </p:nvSpPr>
        <p:spPr>
          <a:xfrm>
            <a:off x="605567" y="237989"/>
            <a:ext cx="7380513" cy="793178"/>
          </a:xfrm>
          <a:prstGeom prst="flowChartTerminator">
            <a:avLst/>
          </a:prstGeom>
          <a:solidFill>
            <a:srgbClr val="C8E0E6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dirty="0">
                <a:latin typeface="AGA Arabesque" panose="05010101010101010101" pitchFamily="2" charset="2"/>
              </a:rPr>
              <a:t>لا ينال مجداً بــــ وسادة</a:t>
            </a:r>
          </a:p>
        </p:txBody>
      </p:sp>
      <p:sp>
        <p:nvSpPr>
          <p:cNvPr id="7" name="مستطيل 6">
            <a:hlinkClick r:id="rId3" action="ppaction://hlinksldjump"/>
            <a:extLst>
              <a:ext uri="{FF2B5EF4-FFF2-40B4-BE49-F238E27FC236}">
                <a16:creationId xmlns:a16="http://schemas.microsoft.com/office/drawing/2014/main" id="{AE30793D-1FD9-AACD-9E59-240462D66515}"/>
              </a:ext>
            </a:extLst>
          </p:cNvPr>
          <p:cNvSpPr/>
          <p:nvPr/>
        </p:nvSpPr>
        <p:spPr>
          <a:xfrm>
            <a:off x="6434950" y="1932950"/>
            <a:ext cx="2367134" cy="1713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tx2"/>
                </a:solidFill>
              </a:rPr>
              <a:t>يكتب المعلم</a:t>
            </a:r>
          </a:p>
          <a:p>
            <a:pPr algn="ctr"/>
            <a:r>
              <a:rPr lang="ar-SA" sz="2000" dirty="0">
                <a:solidFill>
                  <a:schemeClr val="tx2"/>
                </a:solidFill>
              </a:rPr>
              <a:t>إجابة صحيحة</a:t>
            </a:r>
          </a:p>
        </p:txBody>
      </p:sp>
      <p:sp>
        <p:nvSpPr>
          <p:cNvPr id="8" name="مستطيل 7">
            <a:hlinkClick r:id="rId4" action="ppaction://hlinksldjump"/>
            <a:extLst>
              <a:ext uri="{FF2B5EF4-FFF2-40B4-BE49-F238E27FC236}">
                <a16:creationId xmlns:a16="http://schemas.microsoft.com/office/drawing/2014/main" id="{DF24A23F-D275-9B73-2A9B-FEFB6C8777EB}"/>
              </a:ext>
            </a:extLst>
          </p:cNvPr>
          <p:cNvSpPr/>
          <p:nvPr/>
        </p:nvSpPr>
        <p:spPr>
          <a:xfrm>
            <a:off x="3578706" y="3085547"/>
            <a:ext cx="2367134" cy="1713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tx2"/>
                </a:solidFill>
              </a:rPr>
              <a:t>يكتب المعلم</a:t>
            </a:r>
          </a:p>
          <a:p>
            <a:pPr algn="ctr"/>
            <a:r>
              <a:rPr lang="ar-SA" sz="2000" dirty="0">
                <a:solidFill>
                  <a:schemeClr val="tx2"/>
                </a:solidFill>
              </a:rPr>
              <a:t>إجابة خاطئة</a:t>
            </a:r>
          </a:p>
        </p:txBody>
      </p:sp>
      <p:sp>
        <p:nvSpPr>
          <p:cNvPr id="9" name="مستطيل 8">
            <a:hlinkClick r:id="rId4" action="ppaction://hlinksldjump"/>
            <a:extLst>
              <a:ext uri="{FF2B5EF4-FFF2-40B4-BE49-F238E27FC236}">
                <a16:creationId xmlns:a16="http://schemas.microsoft.com/office/drawing/2014/main" id="{C327EE9A-713F-0CD3-F3BA-D4DC0E2EB968}"/>
              </a:ext>
            </a:extLst>
          </p:cNvPr>
          <p:cNvSpPr/>
          <p:nvPr/>
        </p:nvSpPr>
        <p:spPr>
          <a:xfrm>
            <a:off x="765796" y="4003446"/>
            <a:ext cx="2367134" cy="1713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tx2"/>
                </a:solidFill>
              </a:rPr>
              <a:t>يكتب المعلم</a:t>
            </a:r>
          </a:p>
          <a:p>
            <a:pPr algn="ctr"/>
            <a:r>
              <a:rPr lang="ar-SA" sz="2000" dirty="0">
                <a:solidFill>
                  <a:schemeClr val="tx2"/>
                </a:solidFill>
              </a:rPr>
              <a:t>إجابة خاطئة</a:t>
            </a:r>
          </a:p>
        </p:txBody>
      </p:sp>
    </p:spTree>
    <p:extLst>
      <p:ext uri="{BB962C8B-B14F-4D97-AF65-F5344CB8AC3E}">
        <p14:creationId xmlns:p14="http://schemas.microsoft.com/office/powerpoint/2010/main" val="27750483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FB4A51-30A5-CEE8-E454-6726D8437F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48">
            <a:extLst>
              <a:ext uri="{FF2B5EF4-FFF2-40B4-BE49-F238E27FC236}">
                <a16:creationId xmlns:a16="http://schemas.microsoft.com/office/drawing/2014/main" id="{B42C846D-5635-4881-F337-5A0BEF00F815}"/>
              </a:ext>
            </a:extLst>
          </p:cNvPr>
          <p:cNvGrpSpPr/>
          <p:nvPr/>
        </p:nvGrpSpPr>
        <p:grpSpPr>
          <a:xfrm>
            <a:off x="0" y="2038919"/>
            <a:ext cx="8240486" cy="4698951"/>
            <a:chOff x="16199" y="1812581"/>
            <a:chExt cx="9635246" cy="4698951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680C235F-9311-FE7C-6322-ECB5FE10F92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5972" y="1812581"/>
              <a:ext cx="127936" cy="4698951"/>
            </a:xfrm>
            <a:custGeom>
              <a:avLst/>
              <a:gdLst>
                <a:gd name="T0" fmla="*/ 8 w 64"/>
                <a:gd name="T1" fmla="*/ 3847 h 4187"/>
                <a:gd name="T2" fmla="*/ 8 w 64"/>
                <a:gd name="T3" fmla="*/ 3847 h 4187"/>
                <a:gd name="T4" fmla="*/ 13 w 64"/>
                <a:gd name="T5" fmla="*/ 3997 h 4187"/>
                <a:gd name="T6" fmla="*/ 18 w 64"/>
                <a:gd name="T7" fmla="*/ 4103 h 4187"/>
                <a:gd name="T8" fmla="*/ 21 w 64"/>
                <a:gd name="T9" fmla="*/ 4139 h 4187"/>
                <a:gd name="T10" fmla="*/ 24 w 64"/>
                <a:gd name="T11" fmla="*/ 4166 h 4187"/>
                <a:gd name="T12" fmla="*/ 28 w 64"/>
                <a:gd name="T13" fmla="*/ 4182 h 4187"/>
                <a:gd name="T14" fmla="*/ 29 w 64"/>
                <a:gd name="T15" fmla="*/ 4185 h 4187"/>
                <a:gd name="T16" fmla="*/ 31 w 64"/>
                <a:gd name="T17" fmla="*/ 4187 h 4187"/>
                <a:gd name="T18" fmla="*/ 31 w 64"/>
                <a:gd name="T19" fmla="*/ 4187 h 4187"/>
                <a:gd name="T20" fmla="*/ 33 w 64"/>
                <a:gd name="T21" fmla="*/ 4185 h 4187"/>
                <a:gd name="T22" fmla="*/ 34 w 64"/>
                <a:gd name="T23" fmla="*/ 4182 h 4187"/>
                <a:gd name="T24" fmla="*/ 39 w 64"/>
                <a:gd name="T25" fmla="*/ 4166 h 4187"/>
                <a:gd name="T26" fmla="*/ 42 w 64"/>
                <a:gd name="T27" fmla="*/ 4139 h 4187"/>
                <a:gd name="T28" fmla="*/ 44 w 64"/>
                <a:gd name="T29" fmla="*/ 4103 h 4187"/>
                <a:gd name="T30" fmla="*/ 51 w 64"/>
                <a:gd name="T31" fmla="*/ 3998 h 4187"/>
                <a:gd name="T32" fmla="*/ 56 w 64"/>
                <a:gd name="T33" fmla="*/ 3849 h 4187"/>
                <a:gd name="T34" fmla="*/ 56 w 64"/>
                <a:gd name="T35" fmla="*/ 3849 h 4187"/>
                <a:gd name="T36" fmla="*/ 8 w 64"/>
                <a:gd name="T37" fmla="*/ 3847 h 4187"/>
                <a:gd name="T38" fmla="*/ 31 w 64"/>
                <a:gd name="T39" fmla="*/ 0 h 4187"/>
                <a:gd name="T40" fmla="*/ 31 w 64"/>
                <a:gd name="T41" fmla="*/ 0 h 4187"/>
                <a:gd name="T42" fmla="*/ 29 w 64"/>
                <a:gd name="T43" fmla="*/ 7 h 4187"/>
                <a:gd name="T44" fmla="*/ 28 w 64"/>
                <a:gd name="T45" fmla="*/ 26 h 4187"/>
                <a:gd name="T46" fmla="*/ 24 w 64"/>
                <a:gd name="T47" fmla="*/ 98 h 4187"/>
                <a:gd name="T48" fmla="*/ 19 w 64"/>
                <a:gd name="T49" fmla="*/ 363 h 4187"/>
                <a:gd name="T50" fmla="*/ 13 w 64"/>
                <a:gd name="T51" fmla="*/ 752 h 4187"/>
                <a:gd name="T52" fmla="*/ 10 w 64"/>
                <a:gd name="T53" fmla="*/ 1220 h 4187"/>
                <a:gd name="T54" fmla="*/ 1 w 64"/>
                <a:gd name="T55" fmla="*/ 2224 h 4187"/>
                <a:gd name="T56" fmla="*/ 0 w 64"/>
                <a:gd name="T57" fmla="*/ 3027 h 4187"/>
                <a:gd name="T58" fmla="*/ 0 w 64"/>
                <a:gd name="T59" fmla="*/ 3027 h 4187"/>
                <a:gd name="T60" fmla="*/ 0 w 64"/>
                <a:gd name="T61" fmla="*/ 3263 h 4187"/>
                <a:gd name="T62" fmla="*/ 1 w 64"/>
                <a:gd name="T63" fmla="*/ 3471 h 4187"/>
                <a:gd name="T64" fmla="*/ 3 w 64"/>
                <a:gd name="T65" fmla="*/ 3654 h 4187"/>
                <a:gd name="T66" fmla="*/ 6 w 64"/>
                <a:gd name="T67" fmla="*/ 3808 h 4187"/>
                <a:gd name="T68" fmla="*/ 6 w 64"/>
                <a:gd name="T69" fmla="*/ 3808 h 4187"/>
                <a:gd name="T70" fmla="*/ 57 w 64"/>
                <a:gd name="T71" fmla="*/ 3806 h 4187"/>
                <a:gd name="T72" fmla="*/ 57 w 64"/>
                <a:gd name="T73" fmla="*/ 3806 h 4187"/>
                <a:gd name="T74" fmla="*/ 59 w 64"/>
                <a:gd name="T75" fmla="*/ 3652 h 4187"/>
                <a:gd name="T76" fmla="*/ 62 w 64"/>
                <a:gd name="T77" fmla="*/ 3470 h 4187"/>
                <a:gd name="T78" fmla="*/ 62 w 64"/>
                <a:gd name="T79" fmla="*/ 3261 h 4187"/>
                <a:gd name="T80" fmla="*/ 64 w 64"/>
                <a:gd name="T81" fmla="*/ 3027 h 4187"/>
                <a:gd name="T82" fmla="*/ 64 w 64"/>
                <a:gd name="T83" fmla="*/ 3027 h 4187"/>
                <a:gd name="T84" fmla="*/ 60 w 64"/>
                <a:gd name="T85" fmla="*/ 2224 h 4187"/>
                <a:gd name="T86" fmla="*/ 54 w 64"/>
                <a:gd name="T87" fmla="*/ 1220 h 4187"/>
                <a:gd name="T88" fmla="*/ 49 w 64"/>
                <a:gd name="T89" fmla="*/ 752 h 4187"/>
                <a:gd name="T90" fmla="*/ 44 w 64"/>
                <a:gd name="T91" fmla="*/ 363 h 4187"/>
                <a:gd name="T92" fmla="*/ 38 w 64"/>
                <a:gd name="T93" fmla="*/ 98 h 4187"/>
                <a:gd name="T94" fmla="*/ 34 w 64"/>
                <a:gd name="T95" fmla="*/ 26 h 4187"/>
                <a:gd name="T96" fmla="*/ 33 w 64"/>
                <a:gd name="T97" fmla="*/ 7 h 4187"/>
                <a:gd name="T98" fmla="*/ 31 w 64"/>
                <a:gd name="T99" fmla="*/ 0 h 4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64" h="4187">
                  <a:moveTo>
                    <a:pt x="8" y="3847"/>
                  </a:moveTo>
                  <a:lnTo>
                    <a:pt x="8" y="3847"/>
                  </a:lnTo>
                  <a:lnTo>
                    <a:pt x="13" y="3997"/>
                  </a:lnTo>
                  <a:lnTo>
                    <a:pt x="18" y="4103"/>
                  </a:lnTo>
                  <a:lnTo>
                    <a:pt x="21" y="4139"/>
                  </a:lnTo>
                  <a:lnTo>
                    <a:pt x="24" y="4166"/>
                  </a:lnTo>
                  <a:lnTo>
                    <a:pt x="28" y="4182"/>
                  </a:lnTo>
                  <a:lnTo>
                    <a:pt x="29" y="4185"/>
                  </a:lnTo>
                  <a:lnTo>
                    <a:pt x="31" y="4187"/>
                  </a:lnTo>
                  <a:lnTo>
                    <a:pt x="31" y="4187"/>
                  </a:lnTo>
                  <a:lnTo>
                    <a:pt x="33" y="4185"/>
                  </a:lnTo>
                  <a:lnTo>
                    <a:pt x="34" y="4182"/>
                  </a:lnTo>
                  <a:lnTo>
                    <a:pt x="39" y="4166"/>
                  </a:lnTo>
                  <a:lnTo>
                    <a:pt x="42" y="4139"/>
                  </a:lnTo>
                  <a:lnTo>
                    <a:pt x="44" y="4103"/>
                  </a:lnTo>
                  <a:lnTo>
                    <a:pt x="51" y="3998"/>
                  </a:lnTo>
                  <a:lnTo>
                    <a:pt x="56" y="3849"/>
                  </a:lnTo>
                  <a:lnTo>
                    <a:pt x="56" y="3849"/>
                  </a:lnTo>
                  <a:lnTo>
                    <a:pt x="8" y="3847"/>
                  </a:lnTo>
                  <a:close/>
                  <a:moveTo>
                    <a:pt x="31" y="0"/>
                  </a:moveTo>
                  <a:lnTo>
                    <a:pt x="31" y="0"/>
                  </a:lnTo>
                  <a:lnTo>
                    <a:pt x="29" y="7"/>
                  </a:lnTo>
                  <a:lnTo>
                    <a:pt x="28" y="26"/>
                  </a:lnTo>
                  <a:lnTo>
                    <a:pt x="24" y="98"/>
                  </a:lnTo>
                  <a:lnTo>
                    <a:pt x="19" y="363"/>
                  </a:lnTo>
                  <a:lnTo>
                    <a:pt x="13" y="752"/>
                  </a:lnTo>
                  <a:lnTo>
                    <a:pt x="10" y="1220"/>
                  </a:lnTo>
                  <a:lnTo>
                    <a:pt x="1" y="2224"/>
                  </a:lnTo>
                  <a:lnTo>
                    <a:pt x="0" y="3027"/>
                  </a:lnTo>
                  <a:lnTo>
                    <a:pt x="0" y="3027"/>
                  </a:lnTo>
                  <a:lnTo>
                    <a:pt x="0" y="3263"/>
                  </a:lnTo>
                  <a:lnTo>
                    <a:pt x="1" y="3471"/>
                  </a:lnTo>
                  <a:lnTo>
                    <a:pt x="3" y="3654"/>
                  </a:lnTo>
                  <a:lnTo>
                    <a:pt x="6" y="3808"/>
                  </a:lnTo>
                  <a:lnTo>
                    <a:pt x="6" y="3808"/>
                  </a:lnTo>
                  <a:lnTo>
                    <a:pt x="57" y="3806"/>
                  </a:lnTo>
                  <a:lnTo>
                    <a:pt x="57" y="3806"/>
                  </a:lnTo>
                  <a:lnTo>
                    <a:pt x="59" y="3652"/>
                  </a:lnTo>
                  <a:lnTo>
                    <a:pt x="62" y="3470"/>
                  </a:lnTo>
                  <a:lnTo>
                    <a:pt x="62" y="3261"/>
                  </a:lnTo>
                  <a:lnTo>
                    <a:pt x="64" y="3027"/>
                  </a:lnTo>
                  <a:lnTo>
                    <a:pt x="64" y="3027"/>
                  </a:lnTo>
                  <a:lnTo>
                    <a:pt x="60" y="2224"/>
                  </a:lnTo>
                  <a:lnTo>
                    <a:pt x="54" y="1220"/>
                  </a:lnTo>
                  <a:lnTo>
                    <a:pt x="49" y="752"/>
                  </a:lnTo>
                  <a:lnTo>
                    <a:pt x="44" y="363"/>
                  </a:lnTo>
                  <a:lnTo>
                    <a:pt x="38" y="98"/>
                  </a:lnTo>
                  <a:lnTo>
                    <a:pt x="34" y="26"/>
                  </a:lnTo>
                  <a:lnTo>
                    <a:pt x="33" y="7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" name="Freeform 10">
              <a:extLst>
                <a:ext uri="{FF2B5EF4-FFF2-40B4-BE49-F238E27FC236}">
                  <a16:creationId xmlns:a16="http://schemas.microsoft.com/office/drawing/2014/main" id="{D0C3D2E3-431C-E295-7B81-E54FBAA9384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199" y="6071602"/>
              <a:ext cx="9635246" cy="71825"/>
            </a:xfrm>
            <a:custGeom>
              <a:avLst/>
              <a:gdLst>
                <a:gd name="T0" fmla="*/ 4406 w 4820"/>
                <a:gd name="T1" fmla="*/ 19 h 64"/>
                <a:gd name="T2" fmla="*/ 4403 w 4820"/>
                <a:gd name="T3" fmla="*/ 44 h 64"/>
                <a:gd name="T4" fmla="*/ 4790 w 4820"/>
                <a:gd name="T5" fmla="*/ 36 h 64"/>
                <a:gd name="T6" fmla="*/ 4820 w 4820"/>
                <a:gd name="T7" fmla="*/ 33 h 64"/>
                <a:gd name="T8" fmla="*/ 4820 w 4820"/>
                <a:gd name="T9" fmla="*/ 33 h 64"/>
                <a:gd name="T10" fmla="*/ 4812 w 4820"/>
                <a:gd name="T11" fmla="*/ 31 h 64"/>
                <a:gd name="T12" fmla="*/ 4708 w 4820"/>
                <a:gd name="T13" fmla="*/ 26 h 64"/>
                <a:gd name="T14" fmla="*/ 1336 w 4820"/>
                <a:gd name="T15" fmla="*/ 0 h 64"/>
                <a:gd name="T16" fmla="*/ 999 w 4820"/>
                <a:gd name="T17" fmla="*/ 1 h 64"/>
                <a:gd name="T18" fmla="*/ 476 w 4820"/>
                <a:gd name="T19" fmla="*/ 6 h 64"/>
                <a:gd name="T20" fmla="*/ 287 w 4820"/>
                <a:gd name="T21" fmla="*/ 11 h 64"/>
                <a:gd name="T22" fmla="*/ 236 w 4820"/>
                <a:gd name="T23" fmla="*/ 13 h 64"/>
                <a:gd name="T24" fmla="*/ 59 w 4820"/>
                <a:gd name="T25" fmla="*/ 21 h 64"/>
                <a:gd name="T26" fmla="*/ 3 w 4820"/>
                <a:gd name="T27" fmla="*/ 29 h 64"/>
                <a:gd name="T28" fmla="*/ 0 w 4820"/>
                <a:gd name="T29" fmla="*/ 33 h 64"/>
                <a:gd name="T30" fmla="*/ 2 w 4820"/>
                <a:gd name="T31" fmla="*/ 34 h 64"/>
                <a:gd name="T32" fmla="*/ 15 w 4820"/>
                <a:gd name="T33" fmla="*/ 38 h 64"/>
                <a:gd name="T34" fmla="*/ 133 w 4820"/>
                <a:gd name="T35" fmla="*/ 47 h 64"/>
                <a:gd name="T36" fmla="*/ 238 w 4820"/>
                <a:gd name="T37" fmla="*/ 52 h 64"/>
                <a:gd name="T38" fmla="*/ 286 w 4820"/>
                <a:gd name="T39" fmla="*/ 54 h 64"/>
                <a:gd name="T40" fmla="*/ 712 w 4820"/>
                <a:gd name="T41" fmla="*/ 62 h 64"/>
                <a:gd name="T42" fmla="*/ 1336 w 4820"/>
                <a:gd name="T43" fmla="*/ 64 h 64"/>
                <a:gd name="T44" fmla="*/ 1991 w 4820"/>
                <a:gd name="T45" fmla="*/ 62 h 64"/>
                <a:gd name="T46" fmla="*/ 3691 w 4820"/>
                <a:gd name="T47" fmla="*/ 52 h 64"/>
                <a:gd name="T48" fmla="*/ 4400 w 4820"/>
                <a:gd name="T49" fmla="*/ 44 h 64"/>
                <a:gd name="T50" fmla="*/ 4397 w 4820"/>
                <a:gd name="T51" fmla="*/ 19 h 64"/>
                <a:gd name="T52" fmla="*/ 4022 w 4820"/>
                <a:gd name="T53" fmla="*/ 15 h 64"/>
                <a:gd name="T54" fmla="*/ 3578 w 4820"/>
                <a:gd name="T55" fmla="*/ 11 h 64"/>
                <a:gd name="T56" fmla="*/ 3574 w 4820"/>
                <a:gd name="T57" fmla="*/ 38 h 64"/>
                <a:gd name="T58" fmla="*/ 3573 w 4820"/>
                <a:gd name="T59" fmla="*/ 41 h 64"/>
                <a:gd name="T60" fmla="*/ 3573 w 4820"/>
                <a:gd name="T61" fmla="*/ 38 h 64"/>
                <a:gd name="T62" fmla="*/ 3568 w 4820"/>
                <a:gd name="T63" fmla="*/ 11 h 64"/>
                <a:gd name="T64" fmla="*/ 2751 w 4820"/>
                <a:gd name="T65" fmla="*/ 5 h 64"/>
                <a:gd name="T66" fmla="*/ 2747 w 4820"/>
                <a:gd name="T67" fmla="*/ 31 h 64"/>
                <a:gd name="T68" fmla="*/ 2746 w 4820"/>
                <a:gd name="T69" fmla="*/ 41 h 64"/>
                <a:gd name="T70" fmla="*/ 2746 w 4820"/>
                <a:gd name="T71" fmla="*/ 41 h 64"/>
                <a:gd name="T72" fmla="*/ 2742 w 4820"/>
                <a:gd name="T73" fmla="*/ 31 h 64"/>
                <a:gd name="T74" fmla="*/ 2741 w 4820"/>
                <a:gd name="T75" fmla="*/ 5 h 64"/>
                <a:gd name="T76" fmla="*/ 1923 w 4820"/>
                <a:gd name="T77" fmla="*/ 1 h 64"/>
                <a:gd name="T78" fmla="*/ 1918 w 4820"/>
                <a:gd name="T79" fmla="*/ 38 h 64"/>
                <a:gd name="T80" fmla="*/ 1917 w 4820"/>
                <a:gd name="T81" fmla="*/ 41 h 64"/>
                <a:gd name="T82" fmla="*/ 1915 w 4820"/>
                <a:gd name="T83" fmla="*/ 38 h 64"/>
                <a:gd name="T84" fmla="*/ 1912 w 4820"/>
                <a:gd name="T85" fmla="*/ 1 h 64"/>
                <a:gd name="T86" fmla="*/ 1336 w 4820"/>
                <a:gd name="T87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0" h="64">
                  <a:moveTo>
                    <a:pt x="4406" y="19"/>
                  </a:moveTo>
                  <a:lnTo>
                    <a:pt x="4406" y="19"/>
                  </a:lnTo>
                  <a:lnTo>
                    <a:pt x="4403" y="44"/>
                  </a:lnTo>
                  <a:lnTo>
                    <a:pt x="4403" y="44"/>
                  </a:lnTo>
                  <a:lnTo>
                    <a:pt x="4707" y="39"/>
                  </a:lnTo>
                  <a:lnTo>
                    <a:pt x="4790" y="36"/>
                  </a:lnTo>
                  <a:lnTo>
                    <a:pt x="4812" y="34"/>
                  </a:lnTo>
                  <a:lnTo>
                    <a:pt x="4820" y="33"/>
                  </a:lnTo>
                  <a:lnTo>
                    <a:pt x="4820" y="33"/>
                  </a:lnTo>
                  <a:lnTo>
                    <a:pt x="4820" y="33"/>
                  </a:lnTo>
                  <a:lnTo>
                    <a:pt x="4820" y="33"/>
                  </a:lnTo>
                  <a:lnTo>
                    <a:pt x="4812" y="31"/>
                  </a:lnTo>
                  <a:lnTo>
                    <a:pt x="4790" y="29"/>
                  </a:lnTo>
                  <a:lnTo>
                    <a:pt x="4708" y="26"/>
                  </a:lnTo>
                  <a:lnTo>
                    <a:pt x="4406" y="19"/>
                  </a:lnTo>
                  <a:close/>
                  <a:moveTo>
                    <a:pt x="1336" y="0"/>
                  </a:moveTo>
                  <a:lnTo>
                    <a:pt x="1336" y="0"/>
                  </a:lnTo>
                  <a:lnTo>
                    <a:pt x="999" y="1"/>
                  </a:lnTo>
                  <a:lnTo>
                    <a:pt x="714" y="3"/>
                  </a:lnTo>
                  <a:lnTo>
                    <a:pt x="476" y="6"/>
                  </a:lnTo>
                  <a:lnTo>
                    <a:pt x="287" y="11"/>
                  </a:lnTo>
                  <a:lnTo>
                    <a:pt x="287" y="11"/>
                  </a:lnTo>
                  <a:lnTo>
                    <a:pt x="236" y="13"/>
                  </a:lnTo>
                  <a:lnTo>
                    <a:pt x="236" y="13"/>
                  </a:lnTo>
                  <a:lnTo>
                    <a:pt x="133" y="16"/>
                  </a:lnTo>
                  <a:lnTo>
                    <a:pt x="59" y="21"/>
                  </a:lnTo>
                  <a:lnTo>
                    <a:pt x="15" y="28"/>
                  </a:lnTo>
                  <a:lnTo>
                    <a:pt x="3" y="29"/>
                  </a:lnTo>
                  <a:lnTo>
                    <a:pt x="2" y="31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2" y="34"/>
                  </a:lnTo>
                  <a:lnTo>
                    <a:pt x="3" y="36"/>
                  </a:lnTo>
                  <a:lnTo>
                    <a:pt x="15" y="38"/>
                  </a:lnTo>
                  <a:lnTo>
                    <a:pt x="59" y="42"/>
                  </a:lnTo>
                  <a:lnTo>
                    <a:pt x="133" y="47"/>
                  </a:lnTo>
                  <a:lnTo>
                    <a:pt x="238" y="52"/>
                  </a:lnTo>
                  <a:lnTo>
                    <a:pt x="238" y="52"/>
                  </a:lnTo>
                  <a:lnTo>
                    <a:pt x="286" y="54"/>
                  </a:lnTo>
                  <a:lnTo>
                    <a:pt x="286" y="54"/>
                  </a:lnTo>
                  <a:lnTo>
                    <a:pt x="474" y="59"/>
                  </a:lnTo>
                  <a:lnTo>
                    <a:pt x="712" y="62"/>
                  </a:lnTo>
                  <a:lnTo>
                    <a:pt x="999" y="64"/>
                  </a:lnTo>
                  <a:lnTo>
                    <a:pt x="1336" y="64"/>
                  </a:lnTo>
                  <a:lnTo>
                    <a:pt x="1336" y="64"/>
                  </a:lnTo>
                  <a:lnTo>
                    <a:pt x="1991" y="62"/>
                  </a:lnTo>
                  <a:lnTo>
                    <a:pt x="2833" y="59"/>
                  </a:lnTo>
                  <a:lnTo>
                    <a:pt x="3691" y="52"/>
                  </a:lnTo>
                  <a:lnTo>
                    <a:pt x="4075" y="49"/>
                  </a:lnTo>
                  <a:lnTo>
                    <a:pt x="4400" y="44"/>
                  </a:lnTo>
                  <a:lnTo>
                    <a:pt x="4400" y="44"/>
                  </a:lnTo>
                  <a:lnTo>
                    <a:pt x="4397" y="19"/>
                  </a:lnTo>
                  <a:lnTo>
                    <a:pt x="4397" y="19"/>
                  </a:lnTo>
                  <a:lnTo>
                    <a:pt x="4022" y="15"/>
                  </a:lnTo>
                  <a:lnTo>
                    <a:pt x="3578" y="11"/>
                  </a:lnTo>
                  <a:lnTo>
                    <a:pt x="3578" y="11"/>
                  </a:lnTo>
                  <a:lnTo>
                    <a:pt x="3576" y="33"/>
                  </a:lnTo>
                  <a:lnTo>
                    <a:pt x="3574" y="38"/>
                  </a:lnTo>
                  <a:lnTo>
                    <a:pt x="3573" y="41"/>
                  </a:lnTo>
                  <a:lnTo>
                    <a:pt x="3573" y="41"/>
                  </a:lnTo>
                  <a:lnTo>
                    <a:pt x="3573" y="41"/>
                  </a:lnTo>
                  <a:lnTo>
                    <a:pt x="3573" y="38"/>
                  </a:lnTo>
                  <a:lnTo>
                    <a:pt x="3571" y="33"/>
                  </a:lnTo>
                  <a:lnTo>
                    <a:pt x="3568" y="11"/>
                  </a:lnTo>
                  <a:lnTo>
                    <a:pt x="3568" y="11"/>
                  </a:lnTo>
                  <a:lnTo>
                    <a:pt x="2751" y="5"/>
                  </a:lnTo>
                  <a:lnTo>
                    <a:pt x="2751" y="5"/>
                  </a:lnTo>
                  <a:lnTo>
                    <a:pt x="2747" y="31"/>
                  </a:lnTo>
                  <a:lnTo>
                    <a:pt x="2747" y="38"/>
                  </a:lnTo>
                  <a:lnTo>
                    <a:pt x="2746" y="41"/>
                  </a:lnTo>
                  <a:lnTo>
                    <a:pt x="2746" y="41"/>
                  </a:lnTo>
                  <a:lnTo>
                    <a:pt x="2746" y="41"/>
                  </a:lnTo>
                  <a:lnTo>
                    <a:pt x="2744" y="38"/>
                  </a:lnTo>
                  <a:lnTo>
                    <a:pt x="2742" y="31"/>
                  </a:lnTo>
                  <a:lnTo>
                    <a:pt x="2741" y="5"/>
                  </a:lnTo>
                  <a:lnTo>
                    <a:pt x="2741" y="5"/>
                  </a:lnTo>
                  <a:lnTo>
                    <a:pt x="1923" y="1"/>
                  </a:lnTo>
                  <a:lnTo>
                    <a:pt x="1923" y="1"/>
                  </a:lnTo>
                  <a:lnTo>
                    <a:pt x="1920" y="31"/>
                  </a:lnTo>
                  <a:lnTo>
                    <a:pt x="1918" y="38"/>
                  </a:lnTo>
                  <a:lnTo>
                    <a:pt x="1917" y="41"/>
                  </a:lnTo>
                  <a:lnTo>
                    <a:pt x="1917" y="41"/>
                  </a:lnTo>
                  <a:lnTo>
                    <a:pt x="1917" y="41"/>
                  </a:lnTo>
                  <a:lnTo>
                    <a:pt x="1915" y="38"/>
                  </a:lnTo>
                  <a:lnTo>
                    <a:pt x="1915" y="31"/>
                  </a:lnTo>
                  <a:lnTo>
                    <a:pt x="1912" y="1"/>
                  </a:lnTo>
                  <a:lnTo>
                    <a:pt x="1912" y="1"/>
                  </a:lnTo>
                  <a:lnTo>
                    <a:pt x="1336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FB201956-50B7-9D13-31CE-CA760C3D5B1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65781" y="2189664"/>
              <a:ext cx="8745686" cy="41524"/>
            </a:xfrm>
            <a:custGeom>
              <a:avLst/>
              <a:gdLst>
                <a:gd name="T0" fmla="*/ 3981 w 4375"/>
                <a:gd name="T1" fmla="*/ 12 h 37"/>
                <a:gd name="T2" fmla="*/ 3981 w 4375"/>
                <a:gd name="T3" fmla="*/ 25 h 37"/>
                <a:gd name="T4" fmla="*/ 4347 w 4375"/>
                <a:gd name="T5" fmla="*/ 20 h 37"/>
                <a:gd name="T6" fmla="*/ 4375 w 4375"/>
                <a:gd name="T7" fmla="*/ 19 h 37"/>
                <a:gd name="T8" fmla="*/ 4375 w 4375"/>
                <a:gd name="T9" fmla="*/ 19 h 37"/>
                <a:gd name="T10" fmla="*/ 4269 w 4375"/>
                <a:gd name="T11" fmla="*/ 15 h 37"/>
                <a:gd name="T12" fmla="*/ 3154 w 4375"/>
                <a:gd name="T13" fmla="*/ 7 h 37"/>
                <a:gd name="T14" fmla="*/ 3154 w 4375"/>
                <a:gd name="T15" fmla="*/ 30 h 37"/>
                <a:gd name="T16" fmla="*/ 3970 w 4375"/>
                <a:gd name="T17" fmla="*/ 25 h 37"/>
                <a:gd name="T18" fmla="*/ 3970 w 4375"/>
                <a:gd name="T19" fmla="*/ 12 h 37"/>
                <a:gd name="T20" fmla="*/ 3154 w 4375"/>
                <a:gd name="T21" fmla="*/ 7 h 37"/>
                <a:gd name="T22" fmla="*/ 2326 w 4375"/>
                <a:gd name="T23" fmla="*/ 4 h 37"/>
                <a:gd name="T24" fmla="*/ 2326 w 4375"/>
                <a:gd name="T25" fmla="*/ 33 h 37"/>
                <a:gd name="T26" fmla="*/ 3143 w 4375"/>
                <a:gd name="T27" fmla="*/ 30 h 37"/>
                <a:gd name="T28" fmla="*/ 3143 w 4375"/>
                <a:gd name="T29" fmla="*/ 7 h 37"/>
                <a:gd name="T30" fmla="*/ 658 w 4375"/>
                <a:gd name="T31" fmla="*/ 2 h 37"/>
                <a:gd name="T32" fmla="*/ 368 w 4375"/>
                <a:gd name="T33" fmla="*/ 5 h 37"/>
                <a:gd name="T34" fmla="*/ 39 w 4375"/>
                <a:gd name="T35" fmla="*/ 14 h 37"/>
                <a:gd name="T36" fmla="*/ 2 w 4375"/>
                <a:gd name="T37" fmla="*/ 17 h 37"/>
                <a:gd name="T38" fmla="*/ 0 w 4375"/>
                <a:gd name="T39" fmla="*/ 19 h 37"/>
                <a:gd name="T40" fmla="*/ 10 w 4375"/>
                <a:gd name="T41" fmla="*/ 22 h 37"/>
                <a:gd name="T42" fmla="*/ 163 w 4375"/>
                <a:gd name="T43" fmla="*/ 28 h 37"/>
                <a:gd name="T44" fmla="*/ 657 w 4375"/>
                <a:gd name="T45" fmla="*/ 35 h 37"/>
                <a:gd name="T46" fmla="*/ 658 w 4375"/>
                <a:gd name="T47" fmla="*/ 2 h 37"/>
                <a:gd name="T48" fmla="*/ 1498 w 4375"/>
                <a:gd name="T49" fmla="*/ 2 h 37"/>
                <a:gd name="T50" fmla="*/ 1498 w 4375"/>
                <a:gd name="T51" fmla="*/ 37 h 37"/>
                <a:gd name="T52" fmla="*/ 2314 w 4375"/>
                <a:gd name="T53" fmla="*/ 33 h 37"/>
                <a:gd name="T54" fmla="*/ 2314 w 4375"/>
                <a:gd name="T55" fmla="*/ 4 h 37"/>
                <a:gd name="T56" fmla="*/ 1213 w 4375"/>
                <a:gd name="T57" fmla="*/ 0 h 37"/>
                <a:gd name="T58" fmla="*/ 671 w 4375"/>
                <a:gd name="T59" fmla="*/ 2 h 37"/>
                <a:gd name="T60" fmla="*/ 671 w 4375"/>
                <a:gd name="T61" fmla="*/ 35 h 37"/>
                <a:gd name="T62" fmla="*/ 1213 w 4375"/>
                <a:gd name="T63" fmla="*/ 37 h 37"/>
                <a:gd name="T64" fmla="*/ 1487 w 4375"/>
                <a:gd name="T65" fmla="*/ 37 h 37"/>
                <a:gd name="T66" fmla="*/ 1487 w 4375"/>
                <a:gd name="T67" fmla="*/ 2 h 37"/>
                <a:gd name="T68" fmla="*/ 1213 w 4375"/>
                <a:gd name="T69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375" h="37">
                  <a:moveTo>
                    <a:pt x="3981" y="12"/>
                  </a:moveTo>
                  <a:lnTo>
                    <a:pt x="3981" y="12"/>
                  </a:lnTo>
                  <a:lnTo>
                    <a:pt x="3981" y="25"/>
                  </a:lnTo>
                  <a:lnTo>
                    <a:pt x="3981" y="25"/>
                  </a:lnTo>
                  <a:lnTo>
                    <a:pt x="4269" y="22"/>
                  </a:lnTo>
                  <a:lnTo>
                    <a:pt x="4347" y="20"/>
                  </a:lnTo>
                  <a:lnTo>
                    <a:pt x="4375" y="19"/>
                  </a:lnTo>
                  <a:lnTo>
                    <a:pt x="4375" y="19"/>
                  </a:lnTo>
                  <a:lnTo>
                    <a:pt x="4375" y="19"/>
                  </a:lnTo>
                  <a:lnTo>
                    <a:pt x="4375" y="19"/>
                  </a:lnTo>
                  <a:lnTo>
                    <a:pt x="4347" y="17"/>
                  </a:lnTo>
                  <a:lnTo>
                    <a:pt x="4269" y="15"/>
                  </a:lnTo>
                  <a:lnTo>
                    <a:pt x="3981" y="12"/>
                  </a:lnTo>
                  <a:close/>
                  <a:moveTo>
                    <a:pt x="3154" y="7"/>
                  </a:moveTo>
                  <a:lnTo>
                    <a:pt x="3154" y="7"/>
                  </a:lnTo>
                  <a:lnTo>
                    <a:pt x="3154" y="30"/>
                  </a:lnTo>
                  <a:lnTo>
                    <a:pt x="3154" y="30"/>
                  </a:lnTo>
                  <a:lnTo>
                    <a:pt x="3970" y="25"/>
                  </a:lnTo>
                  <a:lnTo>
                    <a:pt x="3970" y="25"/>
                  </a:lnTo>
                  <a:lnTo>
                    <a:pt x="3970" y="12"/>
                  </a:lnTo>
                  <a:lnTo>
                    <a:pt x="3970" y="12"/>
                  </a:lnTo>
                  <a:lnTo>
                    <a:pt x="3154" y="7"/>
                  </a:lnTo>
                  <a:close/>
                  <a:moveTo>
                    <a:pt x="2326" y="4"/>
                  </a:moveTo>
                  <a:lnTo>
                    <a:pt x="2326" y="4"/>
                  </a:lnTo>
                  <a:lnTo>
                    <a:pt x="2326" y="33"/>
                  </a:lnTo>
                  <a:lnTo>
                    <a:pt x="2326" y="33"/>
                  </a:lnTo>
                  <a:lnTo>
                    <a:pt x="3143" y="30"/>
                  </a:lnTo>
                  <a:lnTo>
                    <a:pt x="3143" y="30"/>
                  </a:lnTo>
                  <a:lnTo>
                    <a:pt x="3143" y="7"/>
                  </a:lnTo>
                  <a:lnTo>
                    <a:pt x="3143" y="7"/>
                  </a:lnTo>
                  <a:lnTo>
                    <a:pt x="2326" y="4"/>
                  </a:lnTo>
                  <a:close/>
                  <a:moveTo>
                    <a:pt x="658" y="2"/>
                  </a:moveTo>
                  <a:lnTo>
                    <a:pt x="658" y="2"/>
                  </a:lnTo>
                  <a:lnTo>
                    <a:pt x="368" y="5"/>
                  </a:lnTo>
                  <a:lnTo>
                    <a:pt x="163" y="9"/>
                  </a:lnTo>
                  <a:lnTo>
                    <a:pt x="39" y="14"/>
                  </a:lnTo>
                  <a:lnTo>
                    <a:pt x="10" y="15"/>
                  </a:lnTo>
                  <a:lnTo>
                    <a:pt x="2" y="17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2" y="20"/>
                  </a:lnTo>
                  <a:lnTo>
                    <a:pt x="10" y="22"/>
                  </a:lnTo>
                  <a:lnTo>
                    <a:pt x="39" y="23"/>
                  </a:lnTo>
                  <a:lnTo>
                    <a:pt x="163" y="28"/>
                  </a:lnTo>
                  <a:lnTo>
                    <a:pt x="368" y="32"/>
                  </a:lnTo>
                  <a:lnTo>
                    <a:pt x="657" y="35"/>
                  </a:lnTo>
                  <a:lnTo>
                    <a:pt x="657" y="35"/>
                  </a:lnTo>
                  <a:lnTo>
                    <a:pt x="658" y="2"/>
                  </a:lnTo>
                  <a:close/>
                  <a:moveTo>
                    <a:pt x="1498" y="2"/>
                  </a:moveTo>
                  <a:lnTo>
                    <a:pt x="1498" y="2"/>
                  </a:lnTo>
                  <a:lnTo>
                    <a:pt x="1498" y="37"/>
                  </a:lnTo>
                  <a:lnTo>
                    <a:pt x="1498" y="37"/>
                  </a:lnTo>
                  <a:lnTo>
                    <a:pt x="2314" y="33"/>
                  </a:lnTo>
                  <a:lnTo>
                    <a:pt x="2314" y="33"/>
                  </a:lnTo>
                  <a:lnTo>
                    <a:pt x="2314" y="4"/>
                  </a:lnTo>
                  <a:lnTo>
                    <a:pt x="2314" y="4"/>
                  </a:lnTo>
                  <a:lnTo>
                    <a:pt x="1498" y="2"/>
                  </a:lnTo>
                  <a:close/>
                  <a:moveTo>
                    <a:pt x="1213" y="0"/>
                  </a:moveTo>
                  <a:lnTo>
                    <a:pt x="1213" y="0"/>
                  </a:lnTo>
                  <a:lnTo>
                    <a:pt x="671" y="2"/>
                  </a:lnTo>
                  <a:lnTo>
                    <a:pt x="671" y="2"/>
                  </a:lnTo>
                  <a:lnTo>
                    <a:pt x="671" y="35"/>
                  </a:lnTo>
                  <a:lnTo>
                    <a:pt x="671" y="35"/>
                  </a:lnTo>
                  <a:lnTo>
                    <a:pt x="1213" y="37"/>
                  </a:lnTo>
                  <a:lnTo>
                    <a:pt x="1213" y="37"/>
                  </a:lnTo>
                  <a:lnTo>
                    <a:pt x="1487" y="37"/>
                  </a:lnTo>
                  <a:lnTo>
                    <a:pt x="1487" y="37"/>
                  </a:lnTo>
                  <a:lnTo>
                    <a:pt x="1487" y="2"/>
                  </a:lnTo>
                  <a:lnTo>
                    <a:pt x="1487" y="2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73B49499-F0C3-E174-1ACB-7D245DDB899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59141" y="1812581"/>
              <a:ext cx="67966" cy="4172605"/>
            </a:xfrm>
            <a:custGeom>
              <a:avLst/>
              <a:gdLst>
                <a:gd name="T0" fmla="*/ 0 w 34"/>
                <a:gd name="T1" fmla="*/ 2976 h 3718"/>
                <a:gd name="T2" fmla="*/ 0 w 34"/>
                <a:gd name="T3" fmla="*/ 2976 h 3718"/>
                <a:gd name="T4" fmla="*/ 3 w 34"/>
                <a:gd name="T5" fmla="*/ 3302 h 3718"/>
                <a:gd name="T6" fmla="*/ 6 w 34"/>
                <a:gd name="T7" fmla="*/ 3534 h 3718"/>
                <a:gd name="T8" fmla="*/ 10 w 34"/>
                <a:gd name="T9" fmla="*/ 3614 h 3718"/>
                <a:gd name="T10" fmla="*/ 11 w 34"/>
                <a:gd name="T11" fmla="*/ 3672 h 3718"/>
                <a:gd name="T12" fmla="*/ 14 w 34"/>
                <a:gd name="T13" fmla="*/ 3706 h 3718"/>
                <a:gd name="T14" fmla="*/ 16 w 34"/>
                <a:gd name="T15" fmla="*/ 3714 h 3718"/>
                <a:gd name="T16" fmla="*/ 18 w 34"/>
                <a:gd name="T17" fmla="*/ 3718 h 3718"/>
                <a:gd name="T18" fmla="*/ 18 w 34"/>
                <a:gd name="T19" fmla="*/ 3718 h 3718"/>
                <a:gd name="T20" fmla="*/ 19 w 34"/>
                <a:gd name="T21" fmla="*/ 3714 h 3718"/>
                <a:gd name="T22" fmla="*/ 21 w 34"/>
                <a:gd name="T23" fmla="*/ 3706 h 3718"/>
                <a:gd name="T24" fmla="*/ 23 w 34"/>
                <a:gd name="T25" fmla="*/ 3672 h 3718"/>
                <a:gd name="T26" fmla="*/ 26 w 34"/>
                <a:gd name="T27" fmla="*/ 3614 h 3718"/>
                <a:gd name="T28" fmla="*/ 28 w 34"/>
                <a:gd name="T29" fmla="*/ 3534 h 3718"/>
                <a:gd name="T30" fmla="*/ 32 w 34"/>
                <a:gd name="T31" fmla="*/ 3302 h 3718"/>
                <a:gd name="T32" fmla="*/ 34 w 34"/>
                <a:gd name="T33" fmla="*/ 2976 h 3718"/>
                <a:gd name="T34" fmla="*/ 34 w 34"/>
                <a:gd name="T35" fmla="*/ 2976 h 3718"/>
                <a:gd name="T36" fmla="*/ 0 w 34"/>
                <a:gd name="T37" fmla="*/ 2976 h 3718"/>
                <a:gd name="T38" fmla="*/ 1 w 34"/>
                <a:gd name="T39" fmla="*/ 2107 h 3718"/>
                <a:gd name="T40" fmla="*/ 1 w 34"/>
                <a:gd name="T41" fmla="*/ 2107 h 3718"/>
                <a:gd name="T42" fmla="*/ 0 w 34"/>
                <a:gd name="T43" fmla="*/ 2687 h 3718"/>
                <a:gd name="T44" fmla="*/ 0 w 34"/>
                <a:gd name="T45" fmla="*/ 2687 h 3718"/>
                <a:gd name="T46" fmla="*/ 0 w 34"/>
                <a:gd name="T47" fmla="*/ 2943 h 3718"/>
                <a:gd name="T48" fmla="*/ 0 w 34"/>
                <a:gd name="T49" fmla="*/ 2943 h 3718"/>
                <a:gd name="T50" fmla="*/ 34 w 34"/>
                <a:gd name="T51" fmla="*/ 2943 h 3718"/>
                <a:gd name="T52" fmla="*/ 34 w 34"/>
                <a:gd name="T53" fmla="*/ 2943 h 3718"/>
                <a:gd name="T54" fmla="*/ 34 w 34"/>
                <a:gd name="T55" fmla="*/ 2687 h 3718"/>
                <a:gd name="T56" fmla="*/ 34 w 34"/>
                <a:gd name="T57" fmla="*/ 2687 h 3718"/>
                <a:gd name="T58" fmla="*/ 34 w 34"/>
                <a:gd name="T59" fmla="*/ 2107 h 3718"/>
                <a:gd name="T60" fmla="*/ 34 w 34"/>
                <a:gd name="T61" fmla="*/ 2107 h 3718"/>
                <a:gd name="T62" fmla="*/ 1 w 34"/>
                <a:gd name="T63" fmla="*/ 2107 h 3718"/>
                <a:gd name="T64" fmla="*/ 5 w 34"/>
                <a:gd name="T65" fmla="*/ 1239 h 3718"/>
                <a:gd name="T66" fmla="*/ 5 w 34"/>
                <a:gd name="T67" fmla="*/ 1239 h 3718"/>
                <a:gd name="T68" fmla="*/ 1 w 34"/>
                <a:gd name="T69" fmla="*/ 2075 h 3718"/>
                <a:gd name="T70" fmla="*/ 1 w 34"/>
                <a:gd name="T71" fmla="*/ 2075 h 3718"/>
                <a:gd name="T72" fmla="*/ 34 w 34"/>
                <a:gd name="T73" fmla="*/ 2075 h 3718"/>
                <a:gd name="T74" fmla="*/ 34 w 34"/>
                <a:gd name="T75" fmla="*/ 2075 h 3718"/>
                <a:gd name="T76" fmla="*/ 31 w 34"/>
                <a:gd name="T77" fmla="*/ 1239 h 3718"/>
                <a:gd name="T78" fmla="*/ 31 w 34"/>
                <a:gd name="T79" fmla="*/ 1239 h 3718"/>
                <a:gd name="T80" fmla="*/ 5 w 34"/>
                <a:gd name="T81" fmla="*/ 1239 h 3718"/>
                <a:gd name="T82" fmla="*/ 18 w 34"/>
                <a:gd name="T83" fmla="*/ 0 h 3718"/>
                <a:gd name="T84" fmla="*/ 18 w 34"/>
                <a:gd name="T85" fmla="*/ 0 h 3718"/>
                <a:gd name="T86" fmla="*/ 16 w 34"/>
                <a:gd name="T87" fmla="*/ 25 h 3718"/>
                <a:gd name="T88" fmla="*/ 14 w 34"/>
                <a:gd name="T89" fmla="*/ 92 h 3718"/>
                <a:gd name="T90" fmla="*/ 11 w 34"/>
                <a:gd name="T91" fmla="*/ 338 h 3718"/>
                <a:gd name="T92" fmla="*/ 11 w 34"/>
                <a:gd name="T93" fmla="*/ 338 h 3718"/>
                <a:gd name="T94" fmla="*/ 10 w 34"/>
                <a:gd name="T95" fmla="*/ 371 h 3718"/>
                <a:gd name="T96" fmla="*/ 10 w 34"/>
                <a:gd name="T97" fmla="*/ 371 h 3718"/>
                <a:gd name="T98" fmla="*/ 6 w 34"/>
                <a:gd name="T99" fmla="*/ 753 h 3718"/>
                <a:gd name="T100" fmla="*/ 5 w 34"/>
                <a:gd name="T101" fmla="*/ 1206 h 3718"/>
                <a:gd name="T102" fmla="*/ 5 w 34"/>
                <a:gd name="T103" fmla="*/ 1206 h 3718"/>
                <a:gd name="T104" fmla="*/ 31 w 34"/>
                <a:gd name="T105" fmla="*/ 1206 h 3718"/>
                <a:gd name="T106" fmla="*/ 31 w 34"/>
                <a:gd name="T107" fmla="*/ 1206 h 3718"/>
                <a:gd name="T108" fmla="*/ 28 w 34"/>
                <a:gd name="T109" fmla="*/ 753 h 3718"/>
                <a:gd name="T110" fmla="*/ 24 w 34"/>
                <a:gd name="T111" fmla="*/ 371 h 3718"/>
                <a:gd name="T112" fmla="*/ 24 w 34"/>
                <a:gd name="T113" fmla="*/ 371 h 3718"/>
                <a:gd name="T114" fmla="*/ 24 w 34"/>
                <a:gd name="T115" fmla="*/ 338 h 3718"/>
                <a:gd name="T116" fmla="*/ 24 w 34"/>
                <a:gd name="T117" fmla="*/ 338 h 3718"/>
                <a:gd name="T118" fmla="*/ 21 w 34"/>
                <a:gd name="T119" fmla="*/ 92 h 3718"/>
                <a:gd name="T120" fmla="*/ 19 w 34"/>
                <a:gd name="T121" fmla="*/ 25 h 3718"/>
                <a:gd name="T122" fmla="*/ 18 w 34"/>
                <a:gd name="T123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4" h="3718">
                  <a:moveTo>
                    <a:pt x="0" y="2976"/>
                  </a:moveTo>
                  <a:lnTo>
                    <a:pt x="0" y="2976"/>
                  </a:lnTo>
                  <a:lnTo>
                    <a:pt x="3" y="3302"/>
                  </a:lnTo>
                  <a:lnTo>
                    <a:pt x="6" y="3534"/>
                  </a:lnTo>
                  <a:lnTo>
                    <a:pt x="10" y="3614"/>
                  </a:lnTo>
                  <a:lnTo>
                    <a:pt x="11" y="3672"/>
                  </a:lnTo>
                  <a:lnTo>
                    <a:pt x="14" y="3706"/>
                  </a:lnTo>
                  <a:lnTo>
                    <a:pt x="16" y="3714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9" y="3714"/>
                  </a:lnTo>
                  <a:lnTo>
                    <a:pt x="21" y="3706"/>
                  </a:lnTo>
                  <a:lnTo>
                    <a:pt x="23" y="3672"/>
                  </a:lnTo>
                  <a:lnTo>
                    <a:pt x="26" y="3614"/>
                  </a:lnTo>
                  <a:lnTo>
                    <a:pt x="28" y="3534"/>
                  </a:lnTo>
                  <a:lnTo>
                    <a:pt x="32" y="3302"/>
                  </a:lnTo>
                  <a:lnTo>
                    <a:pt x="34" y="2976"/>
                  </a:lnTo>
                  <a:lnTo>
                    <a:pt x="34" y="2976"/>
                  </a:lnTo>
                  <a:lnTo>
                    <a:pt x="0" y="2976"/>
                  </a:lnTo>
                  <a:close/>
                  <a:moveTo>
                    <a:pt x="1" y="2107"/>
                  </a:moveTo>
                  <a:lnTo>
                    <a:pt x="1" y="2107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943"/>
                  </a:lnTo>
                  <a:lnTo>
                    <a:pt x="0" y="2943"/>
                  </a:lnTo>
                  <a:lnTo>
                    <a:pt x="34" y="2943"/>
                  </a:lnTo>
                  <a:lnTo>
                    <a:pt x="34" y="2943"/>
                  </a:lnTo>
                  <a:lnTo>
                    <a:pt x="34" y="2687"/>
                  </a:lnTo>
                  <a:lnTo>
                    <a:pt x="34" y="2687"/>
                  </a:lnTo>
                  <a:lnTo>
                    <a:pt x="34" y="2107"/>
                  </a:lnTo>
                  <a:lnTo>
                    <a:pt x="34" y="2107"/>
                  </a:lnTo>
                  <a:lnTo>
                    <a:pt x="1" y="2107"/>
                  </a:lnTo>
                  <a:close/>
                  <a:moveTo>
                    <a:pt x="5" y="1239"/>
                  </a:moveTo>
                  <a:lnTo>
                    <a:pt x="5" y="1239"/>
                  </a:lnTo>
                  <a:lnTo>
                    <a:pt x="1" y="2075"/>
                  </a:lnTo>
                  <a:lnTo>
                    <a:pt x="1" y="2075"/>
                  </a:lnTo>
                  <a:lnTo>
                    <a:pt x="34" y="2075"/>
                  </a:lnTo>
                  <a:lnTo>
                    <a:pt x="34" y="2075"/>
                  </a:lnTo>
                  <a:lnTo>
                    <a:pt x="31" y="1239"/>
                  </a:lnTo>
                  <a:lnTo>
                    <a:pt x="31" y="1239"/>
                  </a:lnTo>
                  <a:lnTo>
                    <a:pt x="5" y="1239"/>
                  </a:lnTo>
                  <a:close/>
                  <a:moveTo>
                    <a:pt x="18" y="0"/>
                  </a:moveTo>
                  <a:lnTo>
                    <a:pt x="18" y="0"/>
                  </a:lnTo>
                  <a:lnTo>
                    <a:pt x="16" y="25"/>
                  </a:lnTo>
                  <a:lnTo>
                    <a:pt x="14" y="92"/>
                  </a:lnTo>
                  <a:lnTo>
                    <a:pt x="11" y="338"/>
                  </a:lnTo>
                  <a:lnTo>
                    <a:pt x="11" y="338"/>
                  </a:lnTo>
                  <a:lnTo>
                    <a:pt x="10" y="371"/>
                  </a:lnTo>
                  <a:lnTo>
                    <a:pt x="10" y="371"/>
                  </a:lnTo>
                  <a:lnTo>
                    <a:pt x="6" y="753"/>
                  </a:lnTo>
                  <a:lnTo>
                    <a:pt x="5" y="1206"/>
                  </a:lnTo>
                  <a:lnTo>
                    <a:pt x="5" y="1206"/>
                  </a:lnTo>
                  <a:lnTo>
                    <a:pt x="31" y="1206"/>
                  </a:lnTo>
                  <a:lnTo>
                    <a:pt x="31" y="1206"/>
                  </a:lnTo>
                  <a:lnTo>
                    <a:pt x="28" y="753"/>
                  </a:lnTo>
                  <a:lnTo>
                    <a:pt x="24" y="371"/>
                  </a:lnTo>
                  <a:lnTo>
                    <a:pt x="24" y="371"/>
                  </a:lnTo>
                  <a:lnTo>
                    <a:pt x="24" y="338"/>
                  </a:lnTo>
                  <a:lnTo>
                    <a:pt x="24" y="338"/>
                  </a:lnTo>
                  <a:lnTo>
                    <a:pt x="21" y="92"/>
                  </a:lnTo>
                  <a:lnTo>
                    <a:pt x="19" y="25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1FFE48FF-6FC1-E0BA-5D33-FEF95399738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14325" y="1945009"/>
              <a:ext cx="69967" cy="4172605"/>
            </a:xfrm>
            <a:custGeom>
              <a:avLst/>
              <a:gdLst>
                <a:gd name="T0" fmla="*/ 35 w 35"/>
                <a:gd name="T1" fmla="*/ 2858 h 3718"/>
                <a:gd name="T2" fmla="*/ 0 w 35"/>
                <a:gd name="T3" fmla="*/ 2858 h 3718"/>
                <a:gd name="T4" fmla="*/ 4 w 35"/>
                <a:gd name="T5" fmla="*/ 3404 h 3718"/>
                <a:gd name="T6" fmla="*/ 12 w 35"/>
                <a:gd name="T7" fmla="*/ 3678 h 3718"/>
                <a:gd name="T8" fmla="*/ 15 w 35"/>
                <a:gd name="T9" fmla="*/ 3708 h 3718"/>
                <a:gd name="T10" fmla="*/ 17 w 35"/>
                <a:gd name="T11" fmla="*/ 3718 h 3718"/>
                <a:gd name="T12" fmla="*/ 17 w 35"/>
                <a:gd name="T13" fmla="*/ 3718 h 3718"/>
                <a:gd name="T14" fmla="*/ 18 w 35"/>
                <a:gd name="T15" fmla="*/ 3715 h 3718"/>
                <a:gd name="T16" fmla="*/ 23 w 35"/>
                <a:gd name="T17" fmla="*/ 3678 h 3718"/>
                <a:gd name="T18" fmla="*/ 27 w 35"/>
                <a:gd name="T19" fmla="*/ 3575 h 3718"/>
                <a:gd name="T20" fmla="*/ 33 w 35"/>
                <a:gd name="T21" fmla="*/ 3165 h 3718"/>
                <a:gd name="T22" fmla="*/ 33 w 35"/>
                <a:gd name="T23" fmla="*/ 1989 h 3718"/>
                <a:gd name="T24" fmla="*/ 0 w 35"/>
                <a:gd name="T25" fmla="*/ 1989 h 3718"/>
                <a:gd name="T26" fmla="*/ 0 w 35"/>
                <a:gd name="T27" fmla="*/ 2687 h 3718"/>
                <a:gd name="T28" fmla="*/ 0 w 35"/>
                <a:gd name="T29" fmla="*/ 2823 h 3718"/>
                <a:gd name="T30" fmla="*/ 35 w 35"/>
                <a:gd name="T31" fmla="*/ 2823 h 3718"/>
                <a:gd name="T32" fmla="*/ 35 w 35"/>
                <a:gd name="T33" fmla="*/ 2687 h 3718"/>
                <a:gd name="T34" fmla="*/ 33 w 35"/>
                <a:gd name="T35" fmla="*/ 1989 h 3718"/>
                <a:gd name="T36" fmla="*/ 30 w 35"/>
                <a:gd name="T37" fmla="*/ 1121 h 3718"/>
                <a:gd name="T38" fmla="*/ 5 w 35"/>
                <a:gd name="T39" fmla="*/ 1123 h 3718"/>
                <a:gd name="T40" fmla="*/ 2 w 35"/>
                <a:gd name="T41" fmla="*/ 1955 h 3718"/>
                <a:gd name="T42" fmla="*/ 33 w 35"/>
                <a:gd name="T43" fmla="*/ 1955 h 3718"/>
                <a:gd name="T44" fmla="*/ 17 w 35"/>
                <a:gd name="T45" fmla="*/ 0 h 3718"/>
                <a:gd name="T46" fmla="*/ 15 w 35"/>
                <a:gd name="T47" fmla="*/ 15 h 3718"/>
                <a:gd name="T48" fmla="*/ 12 w 35"/>
                <a:gd name="T49" fmla="*/ 220 h 3718"/>
                <a:gd name="T50" fmla="*/ 12 w 35"/>
                <a:gd name="T51" fmla="*/ 255 h 3718"/>
                <a:gd name="T52" fmla="*/ 9 w 35"/>
                <a:gd name="T53" fmla="*/ 622 h 3718"/>
                <a:gd name="T54" fmla="*/ 5 w 35"/>
                <a:gd name="T55" fmla="*/ 1088 h 3718"/>
                <a:gd name="T56" fmla="*/ 30 w 35"/>
                <a:gd name="T57" fmla="*/ 1088 h 3718"/>
                <a:gd name="T58" fmla="*/ 23 w 35"/>
                <a:gd name="T59" fmla="*/ 255 h 3718"/>
                <a:gd name="T60" fmla="*/ 23 w 35"/>
                <a:gd name="T61" fmla="*/ 220 h 3718"/>
                <a:gd name="T62" fmla="*/ 20 w 35"/>
                <a:gd name="T63" fmla="*/ 59 h 3718"/>
                <a:gd name="T64" fmla="*/ 17 w 35"/>
                <a:gd name="T65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5" h="3718">
                  <a:moveTo>
                    <a:pt x="35" y="2858"/>
                  </a:moveTo>
                  <a:lnTo>
                    <a:pt x="35" y="2858"/>
                  </a:lnTo>
                  <a:lnTo>
                    <a:pt x="0" y="2858"/>
                  </a:lnTo>
                  <a:lnTo>
                    <a:pt x="0" y="2858"/>
                  </a:lnTo>
                  <a:lnTo>
                    <a:pt x="2" y="3165"/>
                  </a:lnTo>
                  <a:lnTo>
                    <a:pt x="4" y="3404"/>
                  </a:lnTo>
                  <a:lnTo>
                    <a:pt x="7" y="3575"/>
                  </a:lnTo>
                  <a:lnTo>
                    <a:pt x="12" y="3678"/>
                  </a:lnTo>
                  <a:lnTo>
                    <a:pt x="12" y="3678"/>
                  </a:lnTo>
                  <a:lnTo>
                    <a:pt x="15" y="3708"/>
                  </a:lnTo>
                  <a:lnTo>
                    <a:pt x="15" y="3715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8" y="3715"/>
                  </a:lnTo>
                  <a:lnTo>
                    <a:pt x="20" y="3708"/>
                  </a:lnTo>
                  <a:lnTo>
                    <a:pt x="23" y="3678"/>
                  </a:lnTo>
                  <a:lnTo>
                    <a:pt x="23" y="3678"/>
                  </a:lnTo>
                  <a:lnTo>
                    <a:pt x="27" y="3575"/>
                  </a:lnTo>
                  <a:lnTo>
                    <a:pt x="30" y="3404"/>
                  </a:lnTo>
                  <a:lnTo>
                    <a:pt x="33" y="3165"/>
                  </a:lnTo>
                  <a:lnTo>
                    <a:pt x="35" y="2858"/>
                  </a:lnTo>
                  <a:close/>
                  <a:moveTo>
                    <a:pt x="33" y="1989"/>
                  </a:moveTo>
                  <a:lnTo>
                    <a:pt x="33" y="1989"/>
                  </a:lnTo>
                  <a:lnTo>
                    <a:pt x="0" y="1989"/>
                  </a:lnTo>
                  <a:lnTo>
                    <a:pt x="0" y="1989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3"/>
                  </a:lnTo>
                  <a:lnTo>
                    <a:pt x="0" y="2823"/>
                  </a:lnTo>
                  <a:lnTo>
                    <a:pt x="35" y="2823"/>
                  </a:lnTo>
                  <a:lnTo>
                    <a:pt x="35" y="2823"/>
                  </a:lnTo>
                  <a:lnTo>
                    <a:pt x="35" y="2687"/>
                  </a:lnTo>
                  <a:lnTo>
                    <a:pt x="35" y="2687"/>
                  </a:lnTo>
                  <a:lnTo>
                    <a:pt x="33" y="1989"/>
                  </a:lnTo>
                  <a:close/>
                  <a:moveTo>
                    <a:pt x="30" y="1121"/>
                  </a:moveTo>
                  <a:lnTo>
                    <a:pt x="30" y="1121"/>
                  </a:lnTo>
                  <a:lnTo>
                    <a:pt x="5" y="1123"/>
                  </a:lnTo>
                  <a:lnTo>
                    <a:pt x="5" y="1123"/>
                  </a:lnTo>
                  <a:lnTo>
                    <a:pt x="2" y="1955"/>
                  </a:lnTo>
                  <a:lnTo>
                    <a:pt x="2" y="1955"/>
                  </a:lnTo>
                  <a:lnTo>
                    <a:pt x="33" y="1955"/>
                  </a:lnTo>
                  <a:lnTo>
                    <a:pt x="33" y="1955"/>
                  </a:lnTo>
                  <a:lnTo>
                    <a:pt x="30" y="1121"/>
                  </a:lnTo>
                  <a:close/>
                  <a:moveTo>
                    <a:pt x="17" y="0"/>
                  </a:moveTo>
                  <a:lnTo>
                    <a:pt x="17" y="0"/>
                  </a:lnTo>
                  <a:lnTo>
                    <a:pt x="15" y="15"/>
                  </a:lnTo>
                  <a:lnTo>
                    <a:pt x="15" y="59"/>
                  </a:lnTo>
                  <a:lnTo>
                    <a:pt x="12" y="220"/>
                  </a:lnTo>
                  <a:lnTo>
                    <a:pt x="12" y="220"/>
                  </a:lnTo>
                  <a:lnTo>
                    <a:pt x="12" y="255"/>
                  </a:lnTo>
                  <a:lnTo>
                    <a:pt x="12" y="255"/>
                  </a:lnTo>
                  <a:lnTo>
                    <a:pt x="9" y="622"/>
                  </a:lnTo>
                  <a:lnTo>
                    <a:pt x="5" y="1088"/>
                  </a:lnTo>
                  <a:lnTo>
                    <a:pt x="5" y="1088"/>
                  </a:lnTo>
                  <a:lnTo>
                    <a:pt x="30" y="1088"/>
                  </a:lnTo>
                  <a:lnTo>
                    <a:pt x="30" y="1088"/>
                  </a:lnTo>
                  <a:lnTo>
                    <a:pt x="27" y="622"/>
                  </a:lnTo>
                  <a:lnTo>
                    <a:pt x="23" y="255"/>
                  </a:lnTo>
                  <a:lnTo>
                    <a:pt x="23" y="255"/>
                  </a:lnTo>
                  <a:lnTo>
                    <a:pt x="23" y="220"/>
                  </a:lnTo>
                  <a:lnTo>
                    <a:pt x="23" y="220"/>
                  </a:lnTo>
                  <a:lnTo>
                    <a:pt x="20" y="59"/>
                  </a:lnTo>
                  <a:lnTo>
                    <a:pt x="18" y="15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5" name="Freeform 32">
              <a:extLst>
                <a:ext uri="{FF2B5EF4-FFF2-40B4-BE49-F238E27FC236}">
                  <a16:creationId xmlns:a16="http://schemas.microsoft.com/office/drawing/2014/main" id="{0CA56565-D2C4-3613-CB60-BAD29D1C5D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69509" y="1945009"/>
              <a:ext cx="67966" cy="4172605"/>
            </a:xfrm>
            <a:custGeom>
              <a:avLst/>
              <a:gdLst>
                <a:gd name="T0" fmla="*/ 34 w 34"/>
                <a:gd name="T1" fmla="*/ 2856 h 3718"/>
                <a:gd name="T2" fmla="*/ 0 w 34"/>
                <a:gd name="T3" fmla="*/ 2856 h 3718"/>
                <a:gd name="T4" fmla="*/ 4 w 34"/>
                <a:gd name="T5" fmla="*/ 3409 h 3718"/>
                <a:gd name="T6" fmla="*/ 13 w 34"/>
                <a:gd name="T7" fmla="*/ 3682 h 3718"/>
                <a:gd name="T8" fmla="*/ 14 w 34"/>
                <a:gd name="T9" fmla="*/ 3708 h 3718"/>
                <a:gd name="T10" fmla="*/ 18 w 34"/>
                <a:gd name="T11" fmla="*/ 3718 h 3718"/>
                <a:gd name="T12" fmla="*/ 18 w 34"/>
                <a:gd name="T13" fmla="*/ 3718 h 3718"/>
                <a:gd name="T14" fmla="*/ 19 w 34"/>
                <a:gd name="T15" fmla="*/ 3715 h 3718"/>
                <a:gd name="T16" fmla="*/ 23 w 34"/>
                <a:gd name="T17" fmla="*/ 3682 h 3718"/>
                <a:gd name="T18" fmla="*/ 27 w 34"/>
                <a:gd name="T19" fmla="*/ 3580 h 3718"/>
                <a:gd name="T20" fmla="*/ 32 w 34"/>
                <a:gd name="T21" fmla="*/ 3168 h 3718"/>
                <a:gd name="T22" fmla="*/ 34 w 34"/>
                <a:gd name="T23" fmla="*/ 1988 h 3718"/>
                <a:gd name="T24" fmla="*/ 1 w 34"/>
                <a:gd name="T25" fmla="*/ 1988 h 3718"/>
                <a:gd name="T26" fmla="*/ 0 w 34"/>
                <a:gd name="T27" fmla="*/ 2687 h 3718"/>
                <a:gd name="T28" fmla="*/ 0 w 34"/>
                <a:gd name="T29" fmla="*/ 2827 h 3718"/>
                <a:gd name="T30" fmla="*/ 34 w 34"/>
                <a:gd name="T31" fmla="*/ 2827 h 3718"/>
                <a:gd name="T32" fmla="*/ 34 w 34"/>
                <a:gd name="T33" fmla="*/ 2687 h 3718"/>
                <a:gd name="T34" fmla="*/ 34 w 34"/>
                <a:gd name="T35" fmla="*/ 1988 h 3718"/>
                <a:gd name="T36" fmla="*/ 29 w 34"/>
                <a:gd name="T37" fmla="*/ 1120 h 3718"/>
                <a:gd name="T38" fmla="*/ 4 w 34"/>
                <a:gd name="T39" fmla="*/ 1120 h 3718"/>
                <a:gd name="T40" fmla="*/ 1 w 34"/>
                <a:gd name="T41" fmla="*/ 1958 h 3718"/>
                <a:gd name="T42" fmla="*/ 34 w 34"/>
                <a:gd name="T43" fmla="*/ 1958 h 3718"/>
                <a:gd name="T44" fmla="*/ 18 w 34"/>
                <a:gd name="T45" fmla="*/ 0 h 3718"/>
                <a:gd name="T46" fmla="*/ 16 w 34"/>
                <a:gd name="T47" fmla="*/ 15 h 3718"/>
                <a:gd name="T48" fmla="*/ 11 w 34"/>
                <a:gd name="T49" fmla="*/ 222 h 3718"/>
                <a:gd name="T50" fmla="*/ 11 w 34"/>
                <a:gd name="T51" fmla="*/ 251 h 3718"/>
                <a:gd name="T52" fmla="*/ 8 w 34"/>
                <a:gd name="T53" fmla="*/ 622 h 3718"/>
                <a:gd name="T54" fmla="*/ 4 w 34"/>
                <a:gd name="T55" fmla="*/ 1090 h 3718"/>
                <a:gd name="T56" fmla="*/ 29 w 34"/>
                <a:gd name="T57" fmla="*/ 1090 h 3718"/>
                <a:gd name="T58" fmla="*/ 23 w 34"/>
                <a:gd name="T59" fmla="*/ 251 h 3718"/>
                <a:gd name="T60" fmla="*/ 23 w 34"/>
                <a:gd name="T61" fmla="*/ 222 h 3718"/>
                <a:gd name="T62" fmla="*/ 21 w 34"/>
                <a:gd name="T63" fmla="*/ 59 h 3718"/>
                <a:gd name="T64" fmla="*/ 18 w 34"/>
                <a:gd name="T65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4" h="3718">
                  <a:moveTo>
                    <a:pt x="34" y="2856"/>
                  </a:moveTo>
                  <a:lnTo>
                    <a:pt x="34" y="2856"/>
                  </a:lnTo>
                  <a:lnTo>
                    <a:pt x="0" y="2856"/>
                  </a:lnTo>
                  <a:lnTo>
                    <a:pt x="0" y="2856"/>
                  </a:lnTo>
                  <a:lnTo>
                    <a:pt x="1" y="3168"/>
                  </a:lnTo>
                  <a:lnTo>
                    <a:pt x="4" y="3409"/>
                  </a:lnTo>
                  <a:lnTo>
                    <a:pt x="8" y="3580"/>
                  </a:lnTo>
                  <a:lnTo>
                    <a:pt x="13" y="3682"/>
                  </a:lnTo>
                  <a:lnTo>
                    <a:pt x="13" y="3682"/>
                  </a:lnTo>
                  <a:lnTo>
                    <a:pt x="14" y="3708"/>
                  </a:lnTo>
                  <a:lnTo>
                    <a:pt x="16" y="3715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9" y="3715"/>
                  </a:lnTo>
                  <a:lnTo>
                    <a:pt x="19" y="3708"/>
                  </a:lnTo>
                  <a:lnTo>
                    <a:pt x="23" y="3682"/>
                  </a:lnTo>
                  <a:lnTo>
                    <a:pt x="23" y="3682"/>
                  </a:lnTo>
                  <a:lnTo>
                    <a:pt x="27" y="3580"/>
                  </a:lnTo>
                  <a:lnTo>
                    <a:pt x="31" y="3409"/>
                  </a:lnTo>
                  <a:lnTo>
                    <a:pt x="32" y="3168"/>
                  </a:lnTo>
                  <a:lnTo>
                    <a:pt x="34" y="2856"/>
                  </a:lnTo>
                  <a:close/>
                  <a:moveTo>
                    <a:pt x="34" y="1988"/>
                  </a:moveTo>
                  <a:lnTo>
                    <a:pt x="34" y="1988"/>
                  </a:lnTo>
                  <a:lnTo>
                    <a:pt x="1" y="1988"/>
                  </a:lnTo>
                  <a:lnTo>
                    <a:pt x="1" y="1988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7"/>
                  </a:lnTo>
                  <a:lnTo>
                    <a:pt x="0" y="2827"/>
                  </a:lnTo>
                  <a:lnTo>
                    <a:pt x="34" y="2827"/>
                  </a:lnTo>
                  <a:lnTo>
                    <a:pt x="34" y="2827"/>
                  </a:lnTo>
                  <a:lnTo>
                    <a:pt x="34" y="2687"/>
                  </a:lnTo>
                  <a:lnTo>
                    <a:pt x="34" y="2687"/>
                  </a:lnTo>
                  <a:lnTo>
                    <a:pt x="34" y="1988"/>
                  </a:lnTo>
                  <a:close/>
                  <a:moveTo>
                    <a:pt x="29" y="1120"/>
                  </a:moveTo>
                  <a:lnTo>
                    <a:pt x="29" y="1120"/>
                  </a:lnTo>
                  <a:lnTo>
                    <a:pt x="4" y="1120"/>
                  </a:lnTo>
                  <a:lnTo>
                    <a:pt x="4" y="1120"/>
                  </a:lnTo>
                  <a:lnTo>
                    <a:pt x="1" y="1958"/>
                  </a:lnTo>
                  <a:lnTo>
                    <a:pt x="1" y="1958"/>
                  </a:lnTo>
                  <a:lnTo>
                    <a:pt x="34" y="1958"/>
                  </a:lnTo>
                  <a:lnTo>
                    <a:pt x="34" y="1958"/>
                  </a:lnTo>
                  <a:lnTo>
                    <a:pt x="29" y="1120"/>
                  </a:lnTo>
                  <a:close/>
                  <a:moveTo>
                    <a:pt x="18" y="0"/>
                  </a:moveTo>
                  <a:lnTo>
                    <a:pt x="18" y="0"/>
                  </a:lnTo>
                  <a:lnTo>
                    <a:pt x="16" y="15"/>
                  </a:lnTo>
                  <a:lnTo>
                    <a:pt x="14" y="59"/>
                  </a:lnTo>
                  <a:lnTo>
                    <a:pt x="11" y="222"/>
                  </a:lnTo>
                  <a:lnTo>
                    <a:pt x="11" y="222"/>
                  </a:lnTo>
                  <a:lnTo>
                    <a:pt x="11" y="251"/>
                  </a:lnTo>
                  <a:lnTo>
                    <a:pt x="11" y="251"/>
                  </a:lnTo>
                  <a:lnTo>
                    <a:pt x="8" y="622"/>
                  </a:lnTo>
                  <a:lnTo>
                    <a:pt x="4" y="1090"/>
                  </a:lnTo>
                  <a:lnTo>
                    <a:pt x="4" y="1090"/>
                  </a:lnTo>
                  <a:lnTo>
                    <a:pt x="29" y="1090"/>
                  </a:lnTo>
                  <a:lnTo>
                    <a:pt x="29" y="1090"/>
                  </a:lnTo>
                  <a:lnTo>
                    <a:pt x="27" y="622"/>
                  </a:lnTo>
                  <a:lnTo>
                    <a:pt x="23" y="251"/>
                  </a:lnTo>
                  <a:lnTo>
                    <a:pt x="23" y="251"/>
                  </a:lnTo>
                  <a:lnTo>
                    <a:pt x="23" y="222"/>
                  </a:lnTo>
                  <a:lnTo>
                    <a:pt x="23" y="222"/>
                  </a:lnTo>
                  <a:lnTo>
                    <a:pt x="21" y="59"/>
                  </a:lnTo>
                  <a:lnTo>
                    <a:pt x="19" y="15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6" name="Freeform 37">
              <a:extLst>
                <a:ext uri="{FF2B5EF4-FFF2-40B4-BE49-F238E27FC236}">
                  <a16:creationId xmlns:a16="http://schemas.microsoft.com/office/drawing/2014/main" id="{905C0EE3-AA54-0642-54A0-CFA0169B8F9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124692" y="1945009"/>
              <a:ext cx="69967" cy="4172605"/>
            </a:xfrm>
            <a:custGeom>
              <a:avLst/>
              <a:gdLst>
                <a:gd name="T0" fmla="*/ 35 w 35"/>
                <a:gd name="T1" fmla="*/ 2853 h 3718"/>
                <a:gd name="T2" fmla="*/ 0 w 35"/>
                <a:gd name="T3" fmla="*/ 2853 h 3718"/>
                <a:gd name="T4" fmla="*/ 4 w 35"/>
                <a:gd name="T5" fmla="*/ 3416 h 3718"/>
                <a:gd name="T6" fmla="*/ 10 w 35"/>
                <a:gd name="T7" fmla="*/ 3647 h 3718"/>
                <a:gd name="T8" fmla="*/ 12 w 35"/>
                <a:gd name="T9" fmla="*/ 3688 h 3718"/>
                <a:gd name="T10" fmla="*/ 17 w 35"/>
                <a:gd name="T11" fmla="*/ 3715 h 3718"/>
                <a:gd name="T12" fmla="*/ 17 w 35"/>
                <a:gd name="T13" fmla="*/ 3718 h 3718"/>
                <a:gd name="T14" fmla="*/ 17 w 35"/>
                <a:gd name="T15" fmla="*/ 3718 h 3718"/>
                <a:gd name="T16" fmla="*/ 20 w 35"/>
                <a:gd name="T17" fmla="*/ 3710 h 3718"/>
                <a:gd name="T18" fmla="*/ 22 w 35"/>
                <a:gd name="T19" fmla="*/ 3688 h 3718"/>
                <a:gd name="T20" fmla="*/ 27 w 35"/>
                <a:gd name="T21" fmla="*/ 3588 h 3718"/>
                <a:gd name="T22" fmla="*/ 33 w 35"/>
                <a:gd name="T23" fmla="*/ 3171 h 3718"/>
                <a:gd name="T24" fmla="*/ 33 w 35"/>
                <a:gd name="T25" fmla="*/ 1985 h 3718"/>
                <a:gd name="T26" fmla="*/ 2 w 35"/>
                <a:gd name="T27" fmla="*/ 1985 h 3718"/>
                <a:gd name="T28" fmla="*/ 0 w 35"/>
                <a:gd name="T29" fmla="*/ 2687 h 3718"/>
                <a:gd name="T30" fmla="*/ 0 w 35"/>
                <a:gd name="T31" fmla="*/ 2828 h 3718"/>
                <a:gd name="T32" fmla="*/ 35 w 35"/>
                <a:gd name="T33" fmla="*/ 2830 h 3718"/>
                <a:gd name="T34" fmla="*/ 35 w 35"/>
                <a:gd name="T35" fmla="*/ 2687 h 3718"/>
                <a:gd name="T36" fmla="*/ 33 w 35"/>
                <a:gd name="T37" fmla="*/ 1985 h 3718"/>
                <a:gd name="T38" fmla="*/ 30 w 35"/>
                <a:gd name="T39" fmla="*/ 1116 h 3718"/>
                <a:gd name="T40" fmla="*/ 5 w 35"/>
                <a:gd name="T41" fmla="*/ 1116 h 3718"/>
                <a:gd name="T42" fmla="*/ 2 w 35"/>
                <a:gd name="T43" fmla="*/ 1962 h 3718"/>
                <a:gd name="T44" fmla="*/ 33 w 35"/>
                <a:gd name="T45" fmla="*/ 1962 h 3718"/>
                <a:gd name="T46" fmla="*/ 17 w 35"/>
                <a:gd name="T47" fmla="*/ 0 h 3718"/>
                <a:gd name="T48" fmla="*/ 15 w 35"/>
                <a:gd name="T49" fmla="*/ 17 h 3718"/>
                <a:gd name="T50" fmla="*/ 12 w 35"/>
                <a:gd name="T51" fmla="*/ 225 h 3718"/>
                <a:gd name="T52" fmla="*/ 12 w 35"/>
                <a:gd name="T53" fmla="*/ 248 h 3718"/>
                <a:gd name="T54" fmla="*/ 9 w 35"/>
                <a:gd name="T55" fmla="*/ 621 h 3718"/>
                <a:gd name="T56" fmla="*/ 5 w 35"/>
                <a:gd name="T57" fmla="*/ 1093 h 3718"/>
                <a:gd name="T58" fmla="*/ 30 w 35"/>
                <a:gd name="T59" fmla="*/ 1093 h 3718"/>
                <a:gd name="T60" fmla="*/ 23 w 35"/>
                <a:gd name="T61" fmla="*/ 248 h 3718"/>
                <a:gd name="T62" fmla="*/ 23 w 35"/>
                <a:gd name="T63" fmla="*/ 225 h 3718"/>
                <a:gd name="T64" fmla="*/ 20 w 35"/>
                <a:gd name="T65" fmla="*/ 61 h 3718"/>
                <a:gd name="T66" fmla="*/ 17 w 35"/>
                <a:gd name="T67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5" h="3718">
                  <a:moveTo>
                    <a:pt x="35" y="2853"/>
                  </a:moveTo>
                  <a:lnTo>
                    <a:pt x="35" y="2853"/>
                  </a:lnTo>
                  <a:lnTo>
                    <a:pt x="0" y="2853"/>
                  </a:lnTo>
                  <a:lnTo>
                    <a:pt x="0" y="2853"/>
                  </a:lnTo>
                  <a:lnTo>
                    <a:pt x="2" y="3171"/>
                  </a:lnTo>
                  <a:lnTo>
                    <a:pt x="4" y="3416"/>
                  </a:lnTo>
                  <a:lnTo>
                    <a:pt x="9" y="3588"/>
                  </a:lnTo>
                  <a:lnTo>
                    <a:pt x="10" y="3647"/>
                  </a:lnTo>
                  <a:lnTo>
                    <a:pt x="12" y="3688"/>
                  </a:lnTo>
                  <a:lnTo>
                    <a:pt x="12" y="3688"/>
                  </a:lnTo>
                  <a:lnTo>
                    <a:pt x="15" y="3710"/>
                  </a:lnTo>
                  <a:lnTo>
                    <a:pt x="17" y="3715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8" y="3715"/>
                  </a:lnTo>
                  <a:lnTo>
                    <a:pt x="20" y="3710"/>
                  </a:lnTo>
                  <a:lnTo>
                    <a:pt x="22" y="3688"/>
                  </a:lnTo>
                  <a:lnTo>
                    <a:pt x="22" y="3688"/>
                  </a:lnTo>
                  <a:lnTo>
                    <a:pt x="25" y="3647"/>
                  </a:lnTo>
                  <a:lnTo>
                    <a:pt x="27" y="3588"/>
                  </a:lnTo>
                  <a:lnTo>
                    <a:pt x="30" y="3417"/>
                  </a:lnTo>
                  <a:lnTo>
                    <a:pt x="33" y="3171"/>
                  </a:lnTo>
                  <a:lnTo>
                    <a:pt x="35" y="2853"/>
                  </a:lnTo>
                  <a:close/>
                  <a:moveTo>
                    <a:pt x="33" y="1985"/>
                  </a:moveTo>
                  <a:lnTo>
                    <a:pt x="33" y="1985"/>
                  </a:lnTo>
                  <a:lnTo>
                    <a:pt x="2" y="1985"/>
                  </a:lnTo>
                  <a:lnTo>
                    <a:pt x="2" y="1985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8"/>
                  </a:lnTo>
                  <a:lnTo>
                    <a:pt x="0" y="2828"/>
                  </a:lnTo>
                  <a:lnTo>
                    <a:pt x="35" y="2830"/>
                  </a:lnTo>
                  <a:lnTo>
                    <a:pt x="35" y="2830"/>
                  </a:lnTo>
                  <a:lnTo>
                    <a:pt x="35" y="2687"/>
                  </a:lnTo>
                  <a:lnTo>
                    <a:pt x="35" y="2687"/>
                  </a:lnTo>
                  <a:lnTo>
                    <a:pt x="33" y="1985"/>
                  </a:lnTo>
                  <a:close/>
                  <a:moveTo>
                    <a:pt x="30" y="1116"/>
                  </a:moveTo>
                  <a:lnTo>
                    <a:pt x="30" y="1116"/>
                  </a:lnTo>
                  <a:lnTo>
                    <a:pt x="5" y="1116"/>
                  </a:lnTo>
                  <a:lnTo>
                    <a:pt x="5" y="1116"/>
                  </a:lnTo>
                  <a:lnTo>
                    <a:pt x="2" y="1962"/>
                  </a:lnTo>
                  <a:lnTo>
                    <a:pt x="2" y="1962"/>
                  </a:lnTo>
                  <a:lnTo>
                    <a:pt x="33" y="1962"/>
                  </a:lnTo>
                  <a:lnTo>
                    <a:pt x="33" y="1962"/>
                  </a:lnTo>
                  <a:lnTo>
                    <a:pt x="30" y="1116"/>
                  </a:lnTo>
                  <a:close/>
                  <a:moveTo>
                    <a:pt x="17" y="0"/>
                  </a:moveTo>
                  <a:lnTo>
                    <a:pt x="17" y="0"/>
                  </a:lnTo>
                  <a:lnTo>
                    <a:pt x="15" y="17"/>
                  </a:lnTo>
                  <a:lnTo>
                    <a:pt x="15" y="61"/>
                  </a:lnTo>
                  <a:lnTo>
                    <a:pt x="12" y="225"/>
                  </a:lnTo>
                  <a:lnTo>
                    <a:pt x="12" y="225"/>
                  </a:lnTo>
                  <a:lnTo>
                    <a:pt x="12" y="248"/>
                  </a:lnTo>
                  <a:lnTo>
                    <a:pt x="12" y="248"/>
                  </a:lnTo>
                  <a:lnTo>
                    <a:pt x="9" y="621"/>
                  </a:lnTo>
                  <a:lnTo>
                    <a:pt x="5" y="1093"/>
                  </a:lnTo>
                  <a:lnTo>
                    <a:pt x="5" y="1093"/>
                  </a:lnTo>
                  <a:lnTo>
                    <a:pt x="30" y="1093"/>
                  </a:lnTo>
                  <a:lnTo>
                    <a:pt x="30" y="1093"/>
                  </a:lnTo>
                  <a:lnTo>
                    <a:pt x="27" y="621"/>
                  </a:lnTo>
                  <a:lnTo>
                    <a:pt x="23" y="248"/>
                  </a:lnTo>
                  <a:lnTo>
                    <a:pt x="23" y="248"/>
                  </a:lnTo>
                  <a:lnTo>
                    <a:pt x="23" y="225"/>
                  </a:lnTo>
                  <a:lnTo>
                    <a:pt x="23" y="225"/>
                  </a:lnTo>
                  <a:lnTo>
                    <a:pt x="20" y="61"/>
                  </a:lnTo>
                  <a:lnTo>
                    <a:pt x="18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7" name="Freeform 45">
              <a:extLst>
                <a:ext uri="{FF2B5EF4-FFF2-40B4-BE49-F238E27FC236}">
                  <a16:creationId xmlns:a16="http://schemas.microsoft.com/office/drawing/2014/main" id="{64647D4B-6672-79EB-B8CA-42CC8C3D30D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777876" y="1953987"/>
              <a:ext cx="69967" cy="4172605"/>
            </a:xfrm>
            <a:custGeom>
              <a:avLst/>
              <a:gdLst>
                <a:gd name="T0" fmla="*/ 35 w 35"/>
                <a:gd name="T1" fmla="*/ 2840 h 3718"/>
                <a:gd name="T2" fmla="*/ 0 w 35"/>
                <a:gd name="T3" fmla="*/ 2840 h 3718"/>
                <a:gd name="T4" fmla="*/ 5 w 35"/>
                <a:gd name="T5" fmla="*/ 3414 h 3718"/>
                <a:gd name="T6" fmla="*/ 12 w 35"/>
                <a:gd name="T7" fmla="*/ 3647 h 3718"/>
                <a:gd name="T8" fmla="*/ 14 w 35"/>
                <a:gd name="T9" fmla="*/ 3688 h 3718"/>
                <a:gd name="T10" fmla="*/ 17 w 35"/>
                <a:gd name="T11" fmla="*/ 3713 h 3718"/>
                <a:gd name="T12" fmla="*/ 19 w 35"/>
                <a:gd name="T13" fmla="*/ 3718 h 3718"/>
                <a:gd name="T14" fmla="*/ 19 w 35"/>
                <a:gd name="T15" fmla="*/ 3718 h 3718"/>
                <a:gd name="T16" fmla="*/ 20 w 35"/>
                <a:gd name="T17" fmla="*/ 3713 h 3718"/>
                <a:gd name="T18" fmla="*/ 23 w 35"/>
                <a:gd name="T19" fmla="*/ 3688 h 3718"/>
                <a:gd name="T20" fmla="*/ 28 w 35"/>
                <a:gd name="T21" fmla="*/ 3588 h 3718"/>
                <a:gd name="T22" fmla="*/ 35 w 35"/>
                <a:gd name="T23" fmla="*/ 3165 h 3718"/>
                <a:gd name="T24" fmla="*/ 35 w 35"/>
                <a:gd name="T25" fmla="*/ 1972 h 3718"/>
                <a:gd name="T26" fmla="*/ 2 w 35"/>
                <a:gd name="T27" fmla="*/ 1972 h 3718"/>
                <a:gd name="T28" fmla="*/ 0 w 35"/>
                <a:gd name="T29" fmla="*/ 2687 h 3718"/>
                <a:gd name="T30" fmla="*/ 0 w 35"/>
                <a:gd name="T31" fmla="*/ 2827 h 3718"/>
                <a:gd name="T32" fmla="*/ 35 w 35"/>
                <a:gd name="T33" fmla="*/ 2827 h 3718"/>
                <a:gd name="T34" fmla="*/ 35 w 35"/>
                <a:gd name="T35" fmla="*/ 2687 h 3718"/>
                <a:gd name="T36" fmla="*/ 35 w 35"/>
                <a:gd name="T37" fmla="*/ 1972 h 3718"/>
                <a:gd name="T38" fmla="*/ 30 w 35"/>
                <a:gd name="T39" fmla="*/ 1103 h 3718"/>
                <a:gd name="T40" fmla="*/ 5 w 35"/>
                <a:gd name="T41" fmla="*/ 1103 h 3718"/>
                <a:gd name="T42" fmla="*/ 2 w 35"/>
                <a:gd name="T43" fmla="*/ 1958 h 3718"/>
                <a:gd name="T44" fmla="*/ 35 w 35"/>
                <a:gd name="T45" fmla="*/ 1958 h 3718"/>
                <a:gd name="T46" fmla="*/ 19 w 35"/>
                <a:gd name="T47" fmla="*/ 0 h 3718"/>
                <a:gd name="T48" fmla="*/ 17 w 35"/>
                <a:gd name="T49" fmla="*/ 15 h 3718"/>
                <a:gd name="T50" fmla="*/ 12 w 35"/>
                <a:gd name="T51" fmla="*/ 222 h 3718"/>
                <a:gd name="T52" fmla="*/ 12 w 35"/>
                <a:gd name="T53" fmla="*/ 235 h 3718"/>
                <a:gd name="T54" fmla="*/ 9 w 35"/>
                <a:gd name="T55" fmla="*/ 611 h 3718"/>
                <a:gd name="T56" fmla="*/ 5 w 35"/>
                <a:gd name="T57" fmla="*/ 1090 h 3718"/>
                <a:gd name="T58" fmla="*/ 30 w 35"/>
                <a:gd name="T59" fmla="*/ 1090 h 3718"/>
                <a:gd name="T60" fmla="*/ 23 w 35"/>
                <a:gd name="T61" fmla="*/ 235 h 3718"/>
                <a:gd name="T62" fmla="*/ 23 w 35"/>
                <a:gd name="T63" fmla="*/ 222 h 3718"/>
                <a:gd name="T64" fmla="*/ 22 w 35"/>
                <a:gd name="T65" fmla="*/ 59 h 3718"/>
                <a:gd name="T66" fmla="*/ 19 w 35"/>
                <a:gd name="T67" fmla="*/ 0 h 3718"/>
                <a:gd name="T68" fmla="*/ 19 w 35"/>
                <a:gd name="T69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5" h="3718">
                  <a:moveTo>
                    <a:pt x="35" y="2840"/>
                  </a:moveTo>
                  <a:lnTo>
                    <a:pt x="35" y="2840"/>
                  </a:lnTo>
                  <a:lnTo>
                    <a:pt x="0" y="2840"/>
                  </a:lnTo>
                  <a:lnTo>
                    <a:pt x="0" y="2840"/>
                  </a:lnTo>
                  <a:lnTo>
                    <a:pt x="2" y="3165"/>
                  </a:lnTo>
                  <a:lnTo>
                    <a:pt x="5" y="3414"/>
                  </a:lnTo>
                  <a:lnTo>
                    <a:pt x="9" y="3588"/>
                  </a:lnTo>
                  <a:lnTo>
                    <a:pt x="12" y="3647"/>
                  </a:lnTo>
                  <a:lnTo>
                    <a:pt x="14" y="3688"/>
                  </a:lnTo>
                  <a:lnTo>
                    <a:pt x="14" y="3688"/>
                  </a:lnTo>
                  <a:lnTo>
                    <a:pt x="17" y="3713"/>
                  </a:lnTo>
                  <a:lnTo>
                    <a:pt x="17" y="3713"/>
                  </a:lnTo>
                  <a:lnTo>
                    <a:pt x="19" y="3718"/>
                  </a:lnTo>
                  <a:lnTo>
                    <a:pt x="19" y="3718"/>
                  </a:lnTo>
                  <a:lnTo>
                    <a:pt x="19" y="3718"/>
                  </a:lnTo>
                  <a:lnTo>
                    <a:pt x="19" y="3718"/>
                  </a:lnTo>
                  <a:lnTo>
                    <a:pt x="20" y="3713"/>
                  </a:lnTo>
                  <a:lnTo>
                    <a:pt x="20" y="3713"/>
                  </a:lnTo>
                  <a:lnTo>
                    <a:pt x="23" y="3688"/>
                  </a:lnTo>
                  <a:lnTo>
                    <a:pt x="23" y="3688"/>
                  </a:lnTo>
                  <a:lnTo>
                    <a:pt x="25" y="3647"/>
                  </a:lnTo>
                  <a:lnTo>
                    <a:pt x="28" y="3588"/>
                  </a:lnTo>
                  <a:lnTo>
                    <a:pt x="32" y="3414"/>
                  </a:lnTo>
                  <a:lnTo>
                    <a:pt x="35" y="3165"/>
                  </a:lnTo>
                  <a:lnTo>
                    <a:pt x="35" y="2840"/>
                  </a:lnTo>
                  <a:close/>
                  <a:moveTo>
                    <a:pt x="35" y="1972"/>
                  </a:moveTo>
                  <a:lnTo>
                    <a:pt x="35" y="1972"/>
                  </a:lnTo>
                  <a:lnTo>
                    <a:pt x="2" y="1972"/>
                  </a:lnTo>
                  <a:lnTo>
                    <a:pt x="2" y="1972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7"/>
                  </a:lnTo>
                  <a:lnTo>
                    <a:pt x="0" y="2827"/>
                  </a:lnTo>
                  <a:lnTo>
                    <a:pt x="35" y="2827"/>
                  </a:lnTo>
                  <a:lnTo>
                    <a:pt x="35" y="2827"/>
                  </a:lnTo>
                  <a:lnTo>
                    <a:pt x="35" y="2687"/>
                  </a:lnTo>
                  <a:lnTo>
                    <a:pt x="35" y="2687"/>
                  </a:lnTo>
                  <a:lnTo>
                    <a:pt x="35" y="1972"/>
                  </a:lnTo>
                  <a:close/>
                  <a:moveTo>
                    <a:pt x="30" y="1103"/>
                  </a:moveTo>
                  <a:lnTo>
                    <a:pt x="30" y="1103"/>
                  </a:lnTo>
                  <a:lnTo>
                    <a:pt x="5" y="1103"/>
                  </a:lnTo>
                  <a:lnTo>
                    <a:pt x="5" y="1103"/>
                  </a:lnTo>
                  <a:lnTo>
                    <a:pt x="2" y="1958"/>
                  </a:lnTo>
                  <a:lnTo>
                    <a:pt x="2" y="1958"/>
                  </a:lnTo>
                  <a:lnTo>
                    <a:pt x="35" y="1958"/>
                  </a:lnTo>
                  <a:lnTo>
                    <a:pt x="35" y="1958"/>
                  </a:lnTo>
                  <a:lnTo>
                    <a:pt x="30" y="1103"/>
                  </a:lnTo>
                  <a:close/>
                  <a:moveTo>
                    <a:pt x="19" y="0"/>
                  </a:moveTo>
                  <a:lnTo>
                    <a:pt x="19" y="0"/>
                  </a:lnTo>
                  <a:lnTo>
                    <a:pt x="17" y="15"/>
                  </a:lnTo>
                  <a:lnTo>
                    <a:pt x="15" y="59"/>
                  </a:lnTo>
                  <a:lnTo>
                    <a:pt x="12" y="222"/>
                  </a:lnTo>
                  <a:lnTo>
                    <a:pt x="12" y="222"/>
                  </a:lnTo>
                  <a:lnTo>
                    <a:pt x="12" y="235"/>
                  </a:lnTo>
                  <a:lnTo>
                    <a:pt x="12" y="235"/>
                  </a:lnTo>
                  <a:lnTo>
                    <a:pt x="9" y="611"/>
                  </a:lnTo>
                  <a:lnTo>
                    <a:pt x="5" y="1090"/>
                  </a:lnTo>
                  <a:lnTo>
                    <a:pt x="5" y="1090"/>
                  </a:lnTo>
                  <a:lnTo>
                    <a:pt x="30" y="1090"/>
                  </a:lnTo>
                  <a:lnTo>
                    <a:pt x="30" y="1090"/>
                  </a:lnTo>
                  <a:lnTo>
                    <a:pt x="28" y="611"/>
                  </a:lnTo>
                  <a:lnTo>
                    <a:pt x="23" y="235"/>
                  </a:lnTo>
                  <a:lnTo>
                    <a:pt x="23" y="235"/>
                  </a:lnTo>
                  <a:lnTo>
                    <a:pt x="23" y="222"/>
                  </a:lnTo>
                  <a:lnTo>
                    <a:pt x="23" y="222"/>
                  </a:lnTo>
                  <a:lnTo>
                    <a:pt x="22" y="59"/>
                  </a:lnTo>
                  <a:lnTo>
                    <a:pt x="20" y="17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8" name="Freeform 52">
              <a:extLst>
                <a:ext uri="{FF2B5EF4-FFF2-40B4-BE49-F238E27FC236}">
                  <a16:creationId xmlns:a16="http://schemas.microsoft.com/office/drawing/2014/main" id="{1F27A589-304F-F229-2050-7763B154DCFF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781" y="3164918"/>
              <a:ext cx="8745686" cy="40402"/>
            </a:xfrm>
            <a:custGeom>
              <a:avLst/>
              <a:gdLst>
                <a:gd name="T0" fmla="*/ 1213 w 4375"/>
                <a:gd name="T1" fmla="*/ 0 h 36"/>
                <a:gd name="T2" fmla="*/ 678 w 4375"/>
                <a:gd name="T3" fmla="*/ 1 h 36"/>
                <a:gd name="T4" fmla="*/ 652 w 4375"/>
                <a:gd name="T5" fmla="*/ 1 h 36"/>
                <a:gd name="T6" fmla="*/ 161 w 4375"/>
                <a:gd name="T7" fmla="*/ 8 h 36"/>
                <a:gd name="T8" fmla="*/ 10 w 4375"/>
                <a:gd name="T9" fmla="*/ 15 h 36"/>
                <a:gd name="T10" fmla="*/ 0 w 4375"/>
                <a:gd name="T11" fmla="*/ 18 h 36"/>
                <a:gd name="T12" fmla="*/ 2 w 4375"/>
                <a:gd name="T13" fmla="*/ 19 h 36"/>
                <a:gd name="T14" fmla="*/ 39 w 4375"/>
                <a:gd name="T15" fmla="*/ 23 h 36"/>
                <a:gd name="T16" fmla="*/ 364 w 4375"/>
                <a:gd name="T17" fmla="*/ 31 h 36"/>
                <a:gd name="T18" fmla="*/ 652 w 4375"/>
                <a:gd name="T19" fmla="*/ 34 h 36"/>
                <a:gd name="T20" fmla="*/ 678 w 4375"/>
                <a:gd name="T21" fmla="*/ 34 h 36"/>
                <a:gd name="T22" fmla="*/ 1213 w 4375"/>
                <a:gd name="T23" fmla="*/ 36 h 36"/>
                <a:gd name="T24" fmla="*/ 1480 w 4375"/>
                <a:gd name="T25" fmla="*/ 36 h 36"/>
                <a:gd name="T26" fmla="*/ 1505 w 4375"/>
                <a:gd name="T27" fmla="*/ 34 h 36"/>
                <a:gd name="T28" fmla="*/ 2307 w 4375"/>
                <a:gd name="T29" fmla="*/ 33 h 36"/>
                <a:gd name="T30" fmla="*/ 2332 w 4375"/>
                <a:gd name="T31" fmla="*/ 33 h 36"/>
                <a:gd name="T32" fmla="*/ 3136 w 4375"/>
                <a:gd name="T33" fmla="*/ 29 h 36"/>
                <a:gd name="T34" fmla="*/ 3161 w 4375"/>
                <a:gd name="T35" fmla="*/ 29 h 36"/>
                <a:gd name="T36" fmla="*/ 3963 w 4375"/>
                <a:gd name="T37" fmla="*/ 24 h 36"/>
                <a:gd name="T38" fmla="*/ 3988 w 4375"/>
                <a:gd name="T39" fmla="*/ 24 h 36"/>
                <a:gd name="T40" fmla="*/ 4349 w 4375"/>
                <a:gd name="T41" fmla="*/ 19 h 36"/>
                <a:gd name="T42" fmla="*/ 4375 w 4375"/>
                <a:gd name="T43" fmla="*/ 18 h 36"/>
                <a:gd name="T44" fmla="*/ 4375 w 4375"/>
                <a:gd name="T45" fmla="*/ 18 h 36"/>
                <a:gd name="T46" fmla="*/ 4270 w 4375"/>
                <a:gd name="T47" fmla="*/ 15 h 36"/>
                <a:gd name="T48" fmla="*/ 3988 w 4375"/>
                <a:gd name="T49" fmla="*/ 11 h 36"/>
                <a:gd name="T50" fmla="*/ 3963 w 4375"/>
                <a:gd name="T51" fmla="*/ 11 h 36"/>
                <a:gd name="T52" fmla="*/ 3161 w 4375"/>
                <a:gd name="T53" fmla="*/ 6 h 36"/>
                <a:gd name="T54" fmla="*/ 3136 w 4375"/>
                <a:gd name="T55" fmla="*/ 6 h 36"/>
                <a:gd name="T56" fmla="*/ 2332 w 4375"/>
                <a:gd name="T57" fmla="*/ 3 h 36"/>
                <a:gd name="T58" fmla="*/ 2307 w 4375"/>
                <a:gd name="T59" fmla="*/ 3 h 36"/>
                <a:gd name="T60" fmla="*/ 1505 w 4375"/>
                <a:gd name="T61" fmla="*/ 1 h 36"/>
                <a:gd name="T62" fmla="*/ 1480 w 4375"/>
                <a:gd name="T63" fmla="*/ 1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375" h="36">
                  <a:moveTo>
                    <a:pt x="1213" y="0"/>
                  </a:moveTo>
                  <a:lnTo>
                    <a:pt x="1213" y="0"/>
                  </a:lnTo>
                  <a:lnTo>
                    <a:pt x="678" y="1"/>
                  </a:lnTo>
                  <a:lnTo>
                    <a:pt x="678" y="1"/>
                  </a:lnTo>
                  <a:lnTo>
                    <a:pt x="652" y="1"/>
                  </a:lnTo>
                  <a:lnTo>
                    <a:pt x="652" y="1"/>
                  </a:lnTo>
                  <a:lnTo>
                    <a:pt x="364" y="5"/>
                  </a:lnTo>
                  <a:lnTo>
                    <a:pt x="161" y="8"/>
                  </a:lnTo>
                  <a:lnTo>
                    <a:pt x="39" y="13"/>
                  </a:lnTo>
                  <a:lnTo>
                    <a:pt x="10" y="15"/>
                  </a:lnTo>
                  <a:lnTo>
                    <a:pt x="2" y="1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19"/>
                  </a:lnTo>
                  <a:lnTo>
                    <a:pt x="10" y="21"/>
                  </a:lnTo>
                  <a:lnTo>
                    <a:pt x="39" y="23"/>
                  </a:lnTo>
                  <a:lnTo>
                    <a:pt x="161" y="28"/>
                  </a:lnTo>
                  <a:lnTo>
                    <a:pt x="364" y="31"/>
                  </a:lnTo>
                  <a:lnTo>
                    <a:pt x="652" y="34"/>
                  </a:lnTo>
                  <a:lnTo>
                    <a:pt x="652" y="34"/>
                  </a:lnTo>
                  <a:lnTo>
                    <a:pt x="678" y="34"/>
                  </a:lnTo>
                  <a:lnTo>
                    <a:pt x="678" y="34"/>
                  </a:lnTo>
                  <a:lnTo>
                    <a:pt x="1213" y="36"/>
                  </a:lnTo>
                  <a:lnTo>
                    <a:pt x="1213" y="36"/>
                  </a:lnTo>
                  <a:lnTo>
                    <a:pt x="1480" y="36"/>
                  </a:lnTo>
                  <a:lnTo>
                    <a:pt x="1480" y="36"/>
                  </a:lnTo>
                  <a:lnTo>
                    <a:pt x="1505" y="34"/>
                  </a:lnTo>
                  <a:lnTo>
                    <a:pt x="1505" y="34"/>
                  </a:lnTo>
                  <a:lnTo>
                    <a:pt x="2307" y="33"/>
                  </a:lnTo>
                  <a:lnTo>
                    <a:pt x="2307" y="33"/>
                  </a:lnTo>
                  <a:lnTo>
                    <a:pt x="2332" y="33"/>
                  </a:lnTo>
                  <a:lnTo>
                    <a:pt x="2332" y="33"/>
                  </a:lnTo>
                  <a:lnTo>
                    <a:pt x="3136" y="29"/>
                  </a:lnTo>
                  <a:lnTo>
                    <a:pt x="3136" y="29"/>
                  </a:lnTo>
                  <a:lnTo>
                    <a:pt x="3161" y="29"/>
                  </a:lnTo>
                  <a:lnTo>
                    <a:pt x="3161" y="29"/>
                  </a:lnTo>
                  <a:lnTo>
                    <a:pt x="3963" y="24"/>
                  </a:lnTo>
                  <a:lnTo>
                    <a:pt x="3963" y="24"/>
                  </a:lnTo>
                  <a:lnTo>
                    <a:pt x="3988" y="24"/>
                  </a:lnTo>
                  <a:lnTo>
                    <a:pt x="3988" y="24"/>
                  </a:lnTo>
                  <a:lnTo>
                    <a:pt x="4270" y="21"/>
                  </a:lnTo>
                  <a:lnTo>
                    <a:pt x="4349" y="19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49" y="16"/>
                  </a:lnTo>
                  <a:lnTo>
                    <a:pt x="4270" y="15"/>
                  </a:lnTo>
                  <a:lnTo>
                    <a:pt x="3988" y="11"/>
                  </a:lnTo>
                  <a:lnTo>
                    <a:pt x="3988" y="11"/>
                  </a:lnTo>
                  <a:lnTo>
                    <a:pt x="3963" y="11"/>
                  </a:lnTo>
                  <a:lnTo>
                    <a:pt x="3963" y="11"/>
                  </a:lnTo>
                  <a:lnTo>
                    <a:pt x="3161" y="6"/>
                  </a:lnTo>
                  <a:lnTo>
                    <a:pt x="3161" y="6"/>
                  </a:lnTo>
                  <a:lnTo>
                    <a:pt x="3136" y="6"/>
                  </a:lnTo>
                  <a:lnTo>
                    <a:pt x="3136" y="6"/>
                  </a:lnTo>
                  <a:lnTo>
                    <a:pt x="2332" y="3"/>
                  </a:lnTo>
                  <a:lnTo>
                    <a:pt x="2332" y="3"/>
                  </a:lnTo>
                  <a:lnTo>
                    <a:pt x="2307" y="3"/>
                  </a:lnTo>
                  <a:lnTo>
                    <a:pt x="2307" y="3"/>
                  </a:lnTo>
                  <a:lnTo>
                    <a:pt x="1505" y="1"/>
                  </a:lnTo>
                  <a:lnTo>
                    <a:pt x="1505" y="1"/>
                  </a:lnTo>
                  <a:lnTo>
                    <a:pt x="1480" y="1"/>
                  </a:lnTo>
                  <a:lnTo>
                    <a:pt x="1480" y="1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9" name="Freeform 56">
              <a:extLst>
                <a:ext uri="{FF2B5EF4-FFF2-40B4-BE49-F238E27FC236}">
                  <a16:creationId xmlns:a16="http://schemas.microsoft.com/office/drawing/2014/main" id="{D31175B7-2CBA-2F49-4F91-09114C46E52B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781" y="4139051"/>
              <a:ext cx="8745686" cy="40402"/>
            </a:xfrm>
            <a:custGeom>
              <a:avLst/>
              <a:gdLst>
                <a:gd name="T0" fmla="*/ 1213 w 4375"/>
                <a:gd name="T1" fmla="*/ 0 h 36"/>
                <a:gd name="T2" fmla="*/ 681 w 4375"/>
                <a:gd name="T3" fmla="*/ 2 h 36"/>
                <a:gd name="T4" fmla="*/ 648 w 4375"/>
                <a:gd name="T5" fmla="*/ 2 h 36"/>
                <a:gd name="T6" fmla="*/ 161 w 4375"/>
                <a:gd name="T7" fmla="*/ 8 h 36"/>
                <a:gd name="T8" fmla="*/ 10 w 4375"/>
                <a:gd name="T9" fmla="*/ 15 h 36"/>
                <a:gd name="T10" fmla="*/ 0 w 4375"/>
                <a:gd name="T11" fmla="*/ 18 h 36"/>
                <a:gd name="T12" fmla="*/ 2 w 4375"/>
                <a:gd name="T13" fmla="*/ 20 h 36"/>
                <a:gd name="T14" fmla="*/ 39 w 4375"/>
                <a:gd name="T15" fmla="*/ 23 h 36"/>
                <a:gd name="T16" fmla="*/ 363 w 4375"/>
                <a:gd name="T17" fmla="*/ 31 h 36"/>
                <a:gd name="T18" fmla="*/ 648 w 4375"/>
                <a:gd name="T19" fmla="*/ 34 h 36"/>
                <a:gd name="T20" fmla="*/ 681 w 4375"/>
                <a:gd name="T21" fmla="*/ 34 h 36"/>
                <a:gd name="T22" fmla="*/ 1213 w 4375"/>
                <a:gd name="T23" fmla="*/ 36 h 36"/>
                <a:gd name="T24" fmla="*/ 1475 w 4375"/>
                <a:gd name="T25" fmla="*/ 34 h 36"/>
                <a:gd name="T26" fmla="*/ 1508 w 4375"/>
                <a:gd name="T27" fmla="*/ 34 h 36"/>
                <a:gd name="T28" fmla="*/ 2304 w 4375"/>
                <a:gd name="T29" fmla="*/ 33 h 36"/>
                <a:gd name="T30" fmla="*/ 2337 w 4375"/>
                <a:gd name="T31" fmla="*/ 33 h 36"/>
                <a:gd name="T32" fmla="*/ 3133 w 4375"/>
                <a:gd name="T33" fmla="*/ 30 h 36"/>
                <a:gd name="T34" fmla="*/ 3164 w 4375"/>
                <a:gd name="T35" fmla="*/ 30 h 36"/>
                <a:gd name="T36" fmla="*/ 3960 w 4375"/>
                <a:gd name="T37" fmla="*/ 25 h 36"/>
                <a:gd name="T38" fmla="*/ 3993 w 4375"/>
                <a:gd name="T39" fmla="*/ 25 h 36"/>
                <a:gd name="T40" fmla="*/ 4349 w 4375"/>
                <a:gd name="T41" fmla="*/ 20 h 36"/>
                <a:gd name="T42" fmla="*/ 4375 w 4375"/>
                <a:gd name="T43" fmla="*/ 18 h 36"/>
                <a:gd name="T44" fmla="*/ 4375 w 4375"/>
                <a:gd name="T45" fmla="*/ 18 h 36"/>
                <a:gd name="T46" fmla="*/ 4272 w 4375"/>
                <a:gd name="T47" fmla="*/ 15 h 36"/>
                <a:gd name="T48" fmla="*/ 3993 w 4375"/>
                <a:gd name="T49" fmla="*/ 11 h 36"/>
                <a:gd name="T50" fmla="*/ 3960 w 4375"/>
                <a:gd name="T51" fmla="*/ 11 h 36"/>
                <a:gd name="T52" fmla="*/ 3164 w 4375"/>
                <a:gd name="T53" fmla="*/ 7 h 36"/>
                <a:gd name="T54" fmla="*/ 3133 w 4375"/>
                <a:gd name="T55" fmla="*/ 7 h 36"/>
                <a:gd name="T56" fmla="*/ 2337 w 4375"/>
                <a:gd name="T57" fmla="*/ 3 h 36"/>
                <a:gd name="T58" fmla="*/ 2304 w 4375"/>
                <a:gd name="T59" fmla="*/ 3 h 36"/>
                <a:gd name="T60" fmla="*/ 1508 w 4375"/>
                <a:gd name="T61" fmla="*/ 0 h 36"/>
                <a:gd name="T62" fmla="*/ 1477 w 4375"/>
                <a:gd name="T6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375" h="36">
                  <a:moveTo>
                    <a:pt x="1213" y="0"/>
                  </a:moveTo>
                  <a:lnTo>
                    <a:pt x="1213" y="0"/>
                  </a:lnTo>
                  <a:lnTo>
                    <a:pt x="681" y="2"/>
                  </a:lnTo>
                  <a:lnTo>
                    <a:pt x="681" y="2"/>
                  </a:lnTo>
                  <a:lnTo>
                    <a:pt x="648" y="2"/>
                  </a:lnTo>
                  <a:lnTo>
                    <a:pt x="648" y="2"/>
                  </a:lnTo>
                  <a:lnTo>
                    <a:pt x="363" y="5"/>
                  </a:lnTo>
                  <a:lnTo>
                    <a:pt x="161" y="8"/>
                  </a:lnTo>
                  <a:lnTo>
                    <a:pt x="39" y="13"/>
                  </a:lnTo>
                  <a:lnTo>
                    <a:pt x="10" y="15"/>
                  </a:lnTo>
                  <a:lnTo>
                    <a:pt x="2" y="1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10" y="21"/>
                  </a:lnTo>
                  <a:lnTo>
                    <a:pt x="39" y="23"/>
                  </a:lnTo>
                  <a:lnTo>
                    <a:pt x="161" y="28"/>
                  </a:lnTo>
                  <a:lnTo>
                    <a:pt x="363" y="31"/>
                  </a:lnTo>
                  <a:lnTo>
                    <a:pt x="648" y="34"/>
                  </a:lnTo>
                  <a:lnTo>
                    <a:pt x="648" y="34"/>
                  </a:lnTo>
                  <a:lnTo>
                    <a:pt x="681" y="34"/>
                  </a:lnTo>
                  <a:lnTo>
                    <a:pt x="681" y="34"/>
                  </a:lnTo>
                  <a:lnTo>
                    <a:pt x="1213" y="36"/>
                  </a:lnTo>
                  <a:lnTo>
                    <a:pt x="1213" y="36"/>
                  </a:lnTo>
                  <a:lnTo>
                    <a:pt x="1475" y="34"/>
                  </a:lnTo>
                  <a:lnTo>
                    <a:pt x="1475" y="34"/>
                  </a:lnTo>
                  <a:lnTo>
                    <a:pt x="1508" y="34"/>
                  </a:lnTo>
                  <a:lnTo>
                    <a:pt x="1508" y="34"/>
                  </a:lnTo>
                  <a:lnTo>
                    <a:pt x="2304" y="33"/>
                  </a:lnTo>
                  <a:lnTo>
                    <a:pt x="2304" y="33"/>
                  </a:lnTo>
                  <a:lnTo>
                    <a:pt x="2337" y="33"/>
                  </a:lnTo>
                  <a:lnTo>
                    <a:pt x="2337" y="33"/>
                  </a:lnTo>
                  <a:lnTo>
                    <a:pt x="3133" y="30"/>
                  </a:lnTo>
                  <a:lnTo>
                    <a:pt x="3133" y="30"/>
                  </a:lnTo>
                  <a:lnTo>
                    <a:pt x="3164" y="30"/>
                  </a:lnTo>
                  <a:lnTo>
                    <a:pt x="3164" y="30"/>
                  </a:lnTo>
                  <a:lnTo>
                    <a:pt x="3960" y="25"/>
                  </a:lnTo>
                  <a:lnTo>
                    <a:pt x="3960" y="25"/>
                  </a:lnTo>
                  <a:lnTo>
                    <a:pt x="3993" y="25"/>
                  </a:lnTo>
                  <a:lnTo>
                    <a:pt x="3993" y="25"/>
                  </a:lnTo>
                  <a:lnTo>
                    <a:pt x="4272" y="21"/>
                  </a:lnTo>
                  <a:lnTo>
                    <a:pt x="4349" y="20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49" y="16"/>
                  </a:lnTo>
                  <a:lnTo>
                    <a:pt x="4272" y="15"/>
                  </a:lnTo>
                  <a:lnTo>
                    <a:pt x="3993" y="11"/>
                  </a:lnTo>
                  <a:lnTo>
                    <a:pt x="3993" y="11"/>
                  </a:lnTo>
                  <a:lnTo>
                    <a:pt x="3960" y="11"/>
                  </a:lnTo>
                  <a:lnTo>
                    <a:pt x="3960" y="11"/>
                  </a:lnTo>
                  <a:lnTo>
                    <a:pt x="3164" y="7"/>
                  </a:lnTo>
                  <a:lnTo>
                    <a:pt x="3164" y="7"/>
                  </a:lnTo>
                  <a:lnTo>
                    <a:pt x="3133" y="7"/>
                  </a:lnTo>
                  <a:lnTo>
                    <a:pt x="3133" y="7"/>
                  </a:lnTo>
                  <a:lnTo>
                    <a:pt x="2337" y="3"/>
                  </a:lnTo>
                  <a:lnTo>
                    <a:pt x="2337" y="3"/>
                  </a:lnTo>
                  <a:lnTo>
                    <a:pt x="2304" y="3"/>
                  </a:lnTo>
                  <a:lnTo>
                    <a:pt x="2304" y="3"/>
                  </a:lnTo>
                  <a:lnTo>
                    <a:pt x="1508" y="0"/>
                  </a:lnTo>
                  <a:lnTo>
                    <a:pt x="1508" y="0"/>
                  </a:lnTo>
                  <a:lnTo>
                    <a:pt x="1477" y="0"/>
                  </a:lnTo>
                  <a:lnTo>
                    <a:pt x="1477" y="0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0" name="Freeform 60">
              <a:extLst>
                <a:ext uri="{FF2B5EF4-FFF2-40B4-BE49-F238E27FC236}">
                  <a16:creationId xmlns:a16="http://schemas.microsoft.com/office/drawing/2014/main" id="{9276982A-1A08-4267-246A-A63A696057E3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781" y="5113182"/>
              <a:ext cx="8745686" cy="40402"/>
            </a:xfrm>
            <a:custGeom>
              <a:avLst/>
              <a:gdLst>
                <a:gd name="T0" fmla="*/ 1213 w 4375"/>
                <a:gd name="T1" fmla="*/ 0 h 36"/>
                <a:gd name="T2" fmla="*/ 681 w 4375"/>
                <a:gd name="T3" fmla="*/ 2 h 36"/>
                <a:gd name="T4" fmla="*/ 647 w 4375"/>
                <a:gd name="T5" fmla="*/ 2 h 36"/>
                <a:gd name="T6" fmla="*/ 159 w 4375"/>
                <a:gd name="T7" fmla="*/ 8 h 36"/>
                <a:gd name="T8" fmla="*/ 10 w 4375"/>
                <a:gd name="T9" fmla="*/ 15 h 36"/>
                <a:gd name="T10" fmla="*/ 0 w 4375"/>
                <a:gd name="T11" fmla="*/ 18 h 36"/>
                <a:gd name="T12" fmla="*/ 2 w 4375"/>
                <a:gd name="T13" fmla="*/ 20 h 36"/>
                <a:gd name="T14" fmla="*/ 39 w 4375"/>
                <a:gd name="T15" fmla="*/ 23 h 36"/>
                <a:gd name="T16" fmla="*/ 363 w 4375"/>
                <a:gd name="T17" fmla="*/ 31 h 36"/>
                <a:gd name="T18" fmla="*/ 647 w 4375"/>
                <a:gd name="T19" fmla="*/ 35 h 36"/>
                <a:gd name="T20" fmla="*/ 681 w 4375"/>
                <a:gd name="T21" fmla="*/ 35 h 36"/>
                <a:gd name="T22" fmla="*/ 1213 w 4375"/>
                <a:gd name="T23" fmla="*/ 36 h 36"/>
                <a:gd name="T24" fmla="*/ 1475 w 4375"/>
                <a:gd name="T25" fmla="*/ 35 h 36"/>
                <a:gd name="T26" fmla="*/ 1510 w 4375"/>
                <a:gd name="T27" fmla="*/ 35 h 36"/>
                <a:gd name="T28" fmla="*/ 2303 w 4375"/>
                <a:gd name="T29" fmla="*/ 33 h 36"/>
                <a:gd name="T30" fmla="*/ 2337 w 4375"/>
                <a:gd name="T31" fmla="*/ 33 h 36"/>
                <a:gd name="T32" fmla="*/ 3131 w 4375"/>
                <a:gd name="T33" fmla="*/ 30 h 36"/>
                <a:gd name="T34" fmla="*/ 3166 w 4375"/>
                <a:gd name="T35" fmla="*/ 30 h 36"/>
                <a:gd name="T36" fmla="*/ 3958 w 4375"/>
                <a:gd name="T37" fmla="*/ 25 h 36"/>
                <a:gd name="T38" fmla="*/ 3993 w 4375"/>
                <a:gd name="T39" fmla="*/ 25 h 36"/>
                <a:gd name="T40" fmla="*/ 4349 w 4375"/>
                <a:gd name="T41" fmla="*/ 20 h 36"/>
                <a:gd name="T42" fmla="*/ 4375 w 4375"/>
                <a:gd name="T43" fmla="*/ 18 h 36"/>
                <a:gd name="T44" fmla="*/ 4375 w 4375"/>
                <a:gd name="T45" fmla="*/ 18 h 36"/>
                <a:gd name="T46" fmla="*/ 4272 w 4375"/>
                <a:gd name="T47" fmla="*/ 15 h 36"/>
                <a:gd name="T48" fmla="*/ 3993 w 4375"/>
                <a:gd name="T49" fmla="*/ 12 h 36"/>
                <a:gd name="T50" fmla="*/ 3958 w 4375"/>
                <a:gd name="T51" fmla="*/ 12 h 36"/>
                <a:gd name="T52" fmla="*/ 3166 w 4375"/>
                <a:gd name="T53" fmla="*/ 7 h 36"/>
                <a:gd name="T54" fmla="*/ 3131 w 4375"/>
                <a:gd name="T55" fmla="*/ 5 h 36"/>
                <a:gd name="T56" fmla="*/ 2337 w 4375"/>
                <a:gd name="T57" fmla="*/ 4 h 36"/>
                <a:gd name="T58" fmla="*/ 2303 w 4375"/>
                <a:gd name="T59" fmla="*/ 4 h 36"/>
                <a:gd name="T60" fmla="*/ 1510 w 4375"/>
                <a:gd name="T61" fmla="*/ 0 h 36"/>
                <a:gd name="T62" fmla="*/ 1475 w 4375"/>
                <a:gd name="T6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375" h="36">
                  <a:moveTo>
                    <a:pt x="1213" y="0"/>
                  </a:moveTo>
                  <a:lnTo>
                    <a:pt x="1213" y="0"/>
                  </a:lnTo>
                  <a:lnTo>
                    <a:pt x="681" y="2"/>
                  </a:lnTo>
                  <a:lnTo>
                    <a:pt x="681" y="2"/>
                  </a:lnTo>
                  <a:lnTo>
                    <a:pt x="647" y="2"/>
                  </a:lnTo>
                  <a:lnTo>
                    <a:pt x="647" y="2"/>
                  </a:lnTo>
                  <a:lnTo>
                    <a:pt x="363" y="5"/>
                  </a:lnTo>
                  <a:lnTo>
                    <a:pt x="159" y="8"/>
                  </a:lnTo>
                  <a:lnTo>
                    <a:pt x="39" y="13"/>
                  </a:lnTo>
                  <a:lnTo>
                    <a:pt x="10" y="15"/>
                  </a:lnTo>
                  <a:lnTo>
                    <a:pt x="2" y="17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10" y="20"/>
                  </a:lnTo>
                  <a:lnTo>
                    <a:pt x="39" y="23"/>
                  </a:lnTo>
                  <a:lnTo>
                    <a:pt x="159" y="28"/>
                  </a:lnTo>
                  <a:lnTo>
                    <a:pt x="363" y="31"/>
                  </a:lnTo>
                  <a:lnTo>
                    <a:pt x="647" y="35"/>
                  </a:lnTo>
                  <a:lnTo>
                    <a:pt x="647" y="35"/>
                  </a:lnTo>
                  <a:lnTo>
                    <a:pt x="681" y="35"/>
                  </a:lnTo>
                  <a:lnTo>
                    <a:pt x="681" y="35"/>
                  </a:lnTo>
                  <a:lnTo>
                    <a:pt x="1213" y="36"/>
                  </a:lnTo>
                  <a:lnTo>
                    <a:pt x="1213" y="36"/>
                  </a:lnTo>
                  <a:lnTo>
                    <a:pt x="1475" y="35"/>
                  </a:lnTo>
                  <a:lnTo>
                    <a:pt x="1475" y="35"/>
                  </a:lnTo>
                  <a:lnTo>
                    <a:pt x="1510" y="35"/>
                  </a:lnTo>
                  <a:lnTo>
                    <a:pt x="1510" y="35"/>
                  </a:lnTo>
                  <a:lnTo>
                    <a:pt x="2303" y="33"/>
                  </a:lnTo>
                  <a:lnTo>
                    <a:pt x="2303" y="33"/>
                  </a:lnTo>
                  <a:lnTo>
                    <a:pt x="2337" y="33"/>
                  </a:lnTo>
                  <a:lnTo>
                    <a:pt x="2337" y="33"/>
                  </a:lnTo>
                  <a:lnTo>
                    <a:pt x="3131" y="30"/>
                  </a:lnTo>
                  <a:lnTo>
                    <a:pt x="3131" y="30"/>
                  </a:lnTo>
                  <a:lnTo>
                    <a:pt x="3166" y="30"/>
                  </a:lnTo>
                  <a:lnTo>
                    <a:pt x="3166" y="30"/>
                  </a:lnTo>
                  <a:lnTo>
                    <a:pt x="3958" y="25"/>
                  </a:lnTo>
                  <a:lnTo>
                    <a:pt x="3958" y="25"/>
                  </a:lnTo>
                  <a:lnTo>
                    <a:pt x="3993" y="25"/>
                  </a:lnTo>
                  <a:lnTo>
                    <a:pt x="3993" y="25"/>
                  </a:lnTo>
                  <a:lnTo>
                    <a:pt x="4272" y="22"/>
                  </a:lnTo>
                  <a:lnTo>
                    <a:pt x="4349" y="20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49" y="17"/>
                  </a:lnTo>
                  <a:lnTo>
                    <a:pt x="4272" y="15"/>
                  </a:lnTo>
                  <a:lnTo>
                    <a:pt x="3993" y="12"/>
                  </a:lnTo>
                  <a:lnTo>
                    <a:pt x="3993" y="12"/>
                  </a:lnTo>
                  <a:lnTo>
                    <a:pt x="3958" y="12"/>
                  </a:lnTo>
                  <a:lnTo>
                    <a:pt x="3958" y="12"/>
                  </a:lnTo>
                  <a:lnTo>
                    <a:pt x="3166" y="7"/>
                  </a:lnTo>
                  <a:lnTo>
                    <a:pt x="3166" y="7"/>
                  </a:lnTo>
                  <a:lnTo>
                    <a:pt x="3131" y="5"/>
                  </a:lnTo>
                  <a:lnTo>
                    <a:pt x="3131" y="5"/>
                  </a:lnTo>
                  <a:lnTo>
                    <a:pt x="2337" y="4"/>
                  </a:lnTo>
                  <a:lnTo>
                    <a:pt x="2337" y="4"/>
                  </a:lnTo>
                  <a:lnTo>
                    <a:pt x="2303" y="4"/>
                  </a:lnTo>
                  <a:lnTo>
                    <a:pt x="2303" y="4"/>
                  </a:lnTo>
                  <a:lnTo>
                    <a:pt x="1510" y="0"/>
                  </a:lnTo>
                  <a:lnTo>
                    <a:pt x="1510" y="0"/>
                  </a:lnTo>
                  <a:lnTo>
                    <a:pt x="1475" y="0"/>
                  </a:lnTo>
                  <a:lnTo>
                    <a:pt x="1475" y="0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4991420E-E814-0538-A045-C834F20E99B4}"/>
              </a:ext>
            </a:extLst>
          </p:cNvPr>
          <p:cNvSpPr/>
          <p:nvPr/>
        </p:nvSpPr>
        <p:spPr>
          <a:xfrm>
            <a:off x="717892" y="3962665"/>
            <a:ext cx="2446644" cy="1757661"/>
          </a:xfrm>
          <a:prstGeom prst="rect">
            <a:avLst/>
          </a:prstGeom>
          <a:solidFill>
            <a:schemeClr val="bg1">
              <a:alpha val="75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26F117A-10B1-3B0E-5E2A-F365185DD01C}"/>
              </a:ext>
            </a:extLst>
          </p:cNvPr>
          <p:cNvSpPr/>
          <p:nvPr/>
        </p:nvSpPr>
        <p:spPr>
          <a:xfrm>
            <a:off x="3538951" y="3063261"/>
            <a:ext cx="2446644" cy="1757661"/>
          </a:xfrm>
          <a:prstGeom prst="rect">
            <a:avLst/>
          </a:prstGeom>
          <a:solidFill>
            <a:schemeClr val="bg1">
              <a:alpha val="75000"/>
            </a:schemeClr>
          </a:solidFill>
          <a:ln w="444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0874DF7-81FB-8E66-9911-15C38448F501}"/>
              </a:ext>
            </a:extLst>
          </p:cNvPr>
          <p:cNvSpPr/>
          <p:nvPr/>
        </p:nvSpPr>
        <p:spPr>
          <a:xfrm>
            <a:off x="6395195" y="1907929"/>
            <a:ext cx="2446644" cy="1757661"/>
          </a:xfrm>
          <a:prstGeom prst="rect">
            <a:avLst/>
          </a:prstGeom>
          <a:solidFill>
            <a:schemeClr val="bg1">
              <a:alpha val="75000"/>
            </a:schemeClr>
          </a:solidFill>
          <a:ln w="571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F8A4B9E-3B5D-F80F-2070-29B6A1872F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8951" y="120130"/>
            <a:ext cx="3240447" cy="5033493"/>
          </a:xfrm>
          <a:prstGeom prst="rect">
            <a:avLst/>
          </a:prstGeom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ABFCE560-5528-55F7-2097-25048D01FB25}"/>
              </a:ext>
            </a:extLst>
          </p:cNvPr>
          <p:cNvSpPr/>
          <p:nvPr/>
        </p:nvSpPr>
        <p:spPr>
          <a:xfrm rot="20802854">
            <a:off x="8992888" y="846845"/>
            <a:ext cx="2084447" cy="3587279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السؤال الخامس:</a:t>
            </a:r>
          </a:p>
          <a:p>
            <a:pPr algn="ctr"/>
            <a:r>
              <a:rPr lang="ar-SA" dirty="0"/>
              <a:t>يكتب المعلم السؤال</a:t>
            </a:r>
          </a:p>
          <a:p>
            <a:pPr algn="ctr"/>
            <a:r>
              <a:rPr lang="ar-SA" dirty="0"/>
              <a:t>هنا</a:t>
            </a:r>
          </a:p>
        </p:txBody>
      </p:sp>
      <p:sp>
        <p:nvSpPr>
          <p:cNvPr id="5" name="مخطط انسيابي: محطة طرفية 4">
            <a:extLst>
              <a:ext uri="{FF2B5EF4-FFF2-40B4-BE49-F238E27FC236}">
                <a16:creationId xmlns:a16="http://schemas.microsoft.com/office/drawing/2014/main" id="{764E9F8D-47DC-4113-F221-BA40EB677897}"/>
              </a:ext>
            </a:extLst>
          </p:cNvPr>
          <p:cNvSpPr/>
          <p:nvPr/>
        </p:nvSpPr>
        <p:spPr>
          <a:xfrm>
            <a:off x="605567" y="237989"/>
            <a:ext cx="7380513" cy="793178"/>
          </a:xfrm>
          <a:prstGeom prst="flowChartTerminator">
            <a:avLst/>
          </a:prstGeom>
          <a:solidFill>
            <a:srgbClr val="C8E0E6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dirty="0">
                <a:latin typeface="AGA Arabesque" panose="05010101010101010101" pitchFamily="2" charset="2"/>
                <a:cs typeface="DecoType Thuluth" panose="02010000000000000000" pitchFamily="2" charset="-78"/>
              </a:rPr>
              <a:t>	كل فكرة عظيمة تبدأ بحلم</a:t>
            </a:r>
          </a:p>
        </p:txBody>
      </p:sp>
      <p:sp>
        <p:nvSpPr>
          <p:cNvPr id="7" name="مستطيل 6">
            <a:hlinkClick r:id="rId3" action="ppaction://hlinksldjump"/>
            <a:extLst>
              <a:ext uri="{FF2B5EF4-FFF2-40B4-BE49-F238E27FC236}">
                <a16:creationId xmlns:a16="http://schemas.microsoft.com/office/drawing/2014/main" id="{6ED0BE03-6455-6ACA-430E-DDBC011EE519}"/>
              </a:ext>
            </a:extLst>
          </p:cNvPr>
          <p:cNvSpPr/>
          <p:nvPr/>
        </p:nvSpPr>
        <p:spPr>
          <a:xfrm>
            <a:off x="3578706" y="3084743"/>
            <a:ext cx="2367134" cy="1713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tx2"/>
                </a:solidFill>
              </a:rPr>
              <a:t>يكتب المعلم</a:t>
            </a:r>
          </a:p>
          <a:p>
            <a:pPr algn="ctr"/>
            <a:r>
              <a:rPr lang="ar-SA" sz="2000" dirty="0">
                <a:solidFill>
                  <a:schemeClr val="tx2"/>
                </a:solidFill>
              </a:rPr>
              <a:t>إجابة صحيحة</a:t>
            </a:r>
          </a:p>
        </p:txBody>
      </p:sp>
      <p:sp>
        <p:nvSpPr>
          <p:cNvPr id="8" name="مستطيل 7">
            <a:hlinkClick r:id="rId4" action="ppaction://hlinksldjump"/>
            <a:extLst>
              <a:ext uri="{FF2B5EF4-FFF2-40B4-BE49-F238E27FC236}">
                <a16:creationId xmlns:a16="http://schemas.microsoft.com/office/drawing/2014/main" id="{2F08744F-40FF-7907-8DD5-D8AFD5492A44}"/>
              </a:ext>
            </a:extLst>
          </p:cNvPr>
          <p:cNvSpPr/>
          <p:nvPr/>
        </p:nvSpPr>
        <p:spPr>
          <a:xfrm>
            <a:off x="6434950" y="1930215"/>
            <a:ext cx="2367134" cy="1713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tx2"/>
                </a:solidFill>
              </a:rPr>
              <a:t>يكتب المعلم</a:t>
            </a:r>
          </a:p>
          <a:p>
            <a:pPr algn="ctr"/>
            <a:r>
              <a:rPr lang="ar-SA" sz="2000" dirty="0">
                <a:solidFill>
                  <a:schemeClr val="tx2"/>
                </a:solidFill>
              </a:rPr>
              <a:t>إجابة خاطئة</a:t>
            </a:r>
          </a:p>
        </p:txBody>
      </p:sp>
      <p:sp>
        <p:nvSpPr>
          <p:cNvPr id="9" name="مستطيل 8">
            <a:hlinkClick r:id="rId4" action="ppaction://hlinksldjump"/>
            <a:extLst>
              <a:ext uri="{FF2B5EF4-FFF2-40B4-BE49-F238E27FC236}">
                <a16:creationId xmlns:a16="http://schemas.microsoft.com/office/drawing/2014/main" id="{29F1C175-3DDD-BA11-72F6-89120ED5BEF4}"/>
              </a:ext>
            </a:extLst>
          </p:cNvPr>
          <p:cNvSpPr/>
          <p:nvPr/>
        </p:nvSpPr>
        <p:spPr>
          <a:xfrm>
            <a:off x="756518" y="3984187"/>
            <a:ext cx="2367134" cy="1713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tx2"/>
                </a:solidFill>
              </a:rPr>
              <a:t>يكتب المعلم</a:t>
            </a:r>
          </a:p>
          <a:p>
            <a:pPr algn="ctr"/>
            <a:r>
              <a:rPr lang="ar-SA" sz="2000" dirty="0">
                <a:solidFill>
                  <a:schemeClr val="tx2"/>
                </a:solidFill>
              </a:rPr>
              <a:t>إجابة خاطئة</a:t>
            </a:r>
          </a:p>
        </p:txBody>
      </p:sp>
    </p:spTree>
    <p:extLst>
      <p:ext uri="{BB962C8B-B14F-4D97-AF65-F5344CB8AC3E}">
        <p14:creationId xmlns:p14="http://schemas.microsoft.com/office/powerpoint/2010/main" val="13848023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3271D9-3ED3-92FF-3375-2521A4AB45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48">
            <a:extLst>
              <a:ext uri="{FF2B5EF4-FFF2-40B4-BE49-F238E27FC236}">
                <a16:creationId xmlns:a16="http://schemas.microsoft.com/office/drawing/2014/main" id="{E17C2A96-0D93-932B-6143-E93FDCD1D47C}"/>
              </a:ext>
            </a:extLst>
          </p:cNvPr>
          <p:cNvGrpSpPr/>
          <p:nvPr/>
        </p:nvGrpSpPr>
        <p:grpSpPr>
          <a:xfrm>
            <a:off x="0" y="2038919"/>
            <a:ext cx="8240486" cy="4698951"/>
            <a:chOff x="16199" y="1812581"/>
            <a:chExt cx="9635246" cy="4698951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BA96499F-17E8-E454-0F68-BFE62516A7F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5972" y="1812581"/>
              <a:ext cx="127936" cy="4698951"/>
            </a:xfrm>
            <a:custGeom>
              <a:avLst/>
              <a:gdLst>
                <a:gd name="T0" fmla="*/ 8 w 64"/>
                <a:gd name="T1" fmla="*/ 3847 h 4187"/>
                <a:gd name="T2" fmla="*/ 8 w 64"/>
                <a:gd name="T3" fmla="*/ 3847 h 4187"/>
                <a:gd name="T4" fmla="*/ 13 w 64"/>
                <a:gd name="T5" fmla="*/ 3997 h 4187"/>
                <a:gd name="T6" fmla="*/ 18 w 64"/>
                <a:gd name="T7" fmla="*/ 4103 h 4187"/>
                <a:gd name="T8" fmla="*/ 21 w 64"/>
                <a:gd name="T9" fmla="*/ 4139 h 4187"/>
                <a:gd name="T10" fmla="*/ 24 w 64"/>
                <a:gd name="T11" fmla="*/ 4166 h 4187"/>
                <a:gd name="T12" fmla="*/ 28 w 64"/>
                <a:gd name="T13" fmla="*/ 4182 h 4187"/>
                <a:gd name="T14" fmla="*/ 29 w 64"/>
                <a:gd name="T15" fmla="*/ 4185 h 4187"/>
                <a:gd name="T16" fmla="*/ 31 w 64"/>
                <a:gd name="T17" fmla="*/ 4187 h 4187"/>
                <a:gd name="T18" fmla="*/ 31 w 64"/>
                <a:gd name="T19" fmla="*/ 4187 h 4187"/>
                <a:gd name="T20" fmla="*/ 33 w 64"/>
                <a:gd name="T21" fmla="*/ 4185 h 4187"/>
                <a:gd name="T22" fmla="*/ 34 w 64"/>
                <a:gd name="T23" fmla="*/ 4182 h 4187"/>
                <a:gd name="T24" fmla="*/ 39 w 64"/>
                <a:gd name="T25" fmla="*/ 4166 h 4187"/>
                <a:gd name="T26" fmla="*/ 42 w 64"/>
                <a:gd name="T27" fmla="*/ 4139 h 4187"/>
                <a:gd name="T28" fmla="*/ 44 w 64"/>
                <a:gd name="T29" fmla="*/ 4103 h 4187"/>
                <a:gd name="T30" fmla="*/ 51 w 64"/>
                <a:gd name="T31" fmla="*/ 3998 h 4187"/>
                <a:gd name="T32" fmla="*/ 56 w 64"/>
                <a:gd name="T33" fmla="*/ 3849 h 4187"/>
                <a:gd name="T34" fmla="*/ 56 w 64"/>
                <a:gd name="T35" fmla="*/ 3849 h 4187"/>
                <a:gd name="T36" fmla="*/ 8 w 64"/>
                <a:gd name="T37" fmla="*/ 3847 h 4187"/>
                <a:gd name="T38" fmla="*/ 31 w 64"/>
                <a:gd name="T39" fmla="*/ 0 h 4187"/>
                <a:gd name="T40" fmla="*/ 31 w 64"/>
                <a:gd name="T41" fmla="*/ 0 h 4187"/>
                <a:gd name="T42" fmla="*/ 29 w 64"/>
                <a:gd name="T43" fmla="*/ 7 h 4187"/>
                <a:gd name="T44" fmla="*/ 28 w 64"/>
                <a:gd name="T45" fmla="*/ 26 h 4187"/>
                <a:gd name="T46" fmla="*/ 24 w 64"/>
                <a:gd name="T47" fmla="*/ 98 h 4187"/>
                <a:gd name="T48" fmla="*/ 19 w 64"/>
                <a:gd name="T49" fmla="*/ 363 h 4187"/>
                <a:gd name="T50" fmla="*/ 13 w 64"/>
                <a:gd name="T51" fmla="*/ 752 h 4187"/>
                <a:gd name="T52" fmla="*/ 10 w 64"/>
                <a:gd name="T53" fmla="*/ 1220 h 4187"/>
                <a:gd name="T54" fmla="*/ 1 w 64"/>
                <a:gd name="T55" fmla="*/ 2224 h 4187"/>
                <a:gd name="T56" fmla="*/ 0 w 64"/>
                <a:gd name="T57" fmla="*/ 3027 h 4187"/>
                <a:gd name="T58" fmla="*/ 0 w 64"/>
                <a:gd name="T59" fmla="*/ 3027 h 4187"/>
                <a:gd name="T60" fmla="*/ 0 w 64"/>
                <a:gd name="T61" fmla="*/ 3263 h 4187"/>
                <a:gd name="T62" fmla="*/ 1 w 64"/>
                <a:gd name="T63" fmla="*/ 3471 h 4187"/>
                <a:gd name="T64" fmla="*/ 3 w 64"/>
                <a:gd name="T65" fmla="*/ 3654 h 4187"/>
                <a:gd name="T66" fmla="*/ 6 w 64"/>
                <a:gd name="T67" fmla="*/ 3808 h 4187"/>
                <a:gd name="T68" fmla="*/ 6 w 64"/>
                <a:gd name="T69" fmla="*/ 3808 h 4187"/>
                <a:gd name="T70" fmla="*/ 57 w 64"/>
                <a:gd name="T71" fmla="*/ 3806 h 4187"/>
                <a:gd name="T72" fmla="*/ 57 w 64"/>
                <a:gd name="T73" fmla="*/ 3806 h 4187"/>
                <a:gd name="T74" fmla="*/ 59 w 64"/>
                <a:gd name="T75" fmla="*/ 3652 h 4187"/>
                <a:gd name="T76" fmla="*/ 62 w 64"/>
                <a:gd name="T77" fmla="*/ 3470 h 4187"/>
                <a:gd name="T78" fmla="*/ 62 w 64"/>
                <a:gd name="T79" fmla="*/ 3261 h 4187"/>
                <a:gd name="T80" fmla="*/ 64 w 64"/>
                <a:gd name="T81" fmla="*/ 3027 h 4187"/>
                <a:gd name="T82" fmla="*/ 64 w 64"/>
                <a:gd name="T83" fmla="*/ 3027 h 4187"/>
                <a:gd name="T84" fmla="*/ 60 w 64"/>
                <a:gd name="T85" fmla="*/ 2224 h 4187"/>
                <a:gd name="T86" fmla="*/ 54 w 64"/>
                <a:gd name="T87" fmla="*/ 1220 h 4187"/>
                <a:gd name="T88" fmla="*/ 49 w 64"/>
                <a:gd name="T89" fmla="*/ 752 h 4187"/>
                <a:gd name="T90" fmla="*/ 44 w 64"/>
                <a:gd name="T91" fmla="*/ 363 h 4187"/>
                <a:gd name="T92" fmla="*/ 38 w 64"/>
                <a:gd name="T93" fmla="*/ 98 h 4187"/>
                <a:gd name="T94" fmla="*/ 34 w 64"/>
                <a:gd name="T95" fmla="*/ 26 h 4187"/>
                <a:gd name="T96" fmla="*/ 33 w 64"/>
                <a:gd name="T97" fmla="*/ 7 h 4187"/>
                <a:gd name="T98" fmla="*/ 31 w 64"/>
                <a:gd name="T99" fmla="*/ 0 h 4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64" h="4187">
                  <a:moveTo>
                    <a:pt x="8" y="3847"/>
                  </a:moveTo>
                  <a:lnTo>
                    <a:pt x="8" y="3847"/>
                  </a:lnTo>
                  <a:lnTo>
                    <a:pt x="13" y="3997"/>
                  </a:lnTo>
                  <a:lnTo>
                    <a:pt x="18" y="4103"/>
                  </a:lnTo>
                  <a:lnTo>
                    <a:pt x="21" y="4139"/>
                  </a:lnTo>
                  <a:lnTo>
                    <a:pt x="24" y="4166"/>
                  </a:lnTo>
                  <a:lnTo>
                    <a:pt x="28" y="4182"/>
                  </a:lnTo>
                  <a:lnTo>
                    <a:pt x="29" y="4185"/>
                  </a:lnTo>
                  <a:lnTo>
                    <a:pt x="31" y="4187"/>
                  </a:lnTo>
                  <a:lnTo>
                    <a:pt x="31" y="4187"/>
                  </a:lnTo>
                  <a:lnTo>
                    <a:pt x="33" y="4185"/>
                  </a:lnTo>
                  <a:lnTo>
                    <a:pt x="34" y="4182"/>
                  </a:lnTo>
                  <a:lnTo>
                    <a:pt x="39" y="4166"/>
                  </a:lnTo>
                  <a:lnTo>
                    <a:pt x="42" y="4139"/>
                  </a:lnTo>
                  <a:lnTo>
                    <a:pt x="44" y="4103"/>
                  </a:lnTo>
                  <a:lnTo>
                    <a:pt x="51" y="3998"/>
                  </a:lnTo>
                  <a:lnTo>
                    <a:pt x="56" y="3849"/>
                  </a:lnTo>
                  <a:lnTo>
                    <a:pt x="56" y="3849"/>
                  </a:lnTo>
                  <a:lnTo>
                    <a:pt x="8" y="3847"/>
                  </a:lnTo>
                  <a:close/>
                  <a:moveTo>
                    <a:pt x="31" y="0"/>
                  </a:moveTo>
                  <a:lnTo>
                    <a:pt x="31" y="0"/>
                  </a:lnTo>
                  <a:lnTo>
                    <a:pt x="29" y="7"/>
                  </a:lnTo>
                  <a:lnTo>
                    <a:pt x="28" y="26"/>
                  </a:lnTo>
                  <a:lnTo>
                    <a:pt x="24" y="98"/>
                  </a:lnTo>
                  <a:lnTo>
                    <a:pt x="19" y="363"/>
                  </a:lnTo>
                  <a:lnTo>
                    <a:pt x="13" y="752"/>
                  </a:lnTo>
                  <a:lnTo>
                    <a:pt x="10" y="1220"/>
                  </a:lnTo>
                  <a:lnTo>
                    <a:pt x="1" y="2224"/>
                  </a:lnTo>
                  <a:lnTo>
                    <a:pt x="0" y="3027"/>
                  </a:lnTo>
                  <a:lnTo>
                    <a:pt x="0" y="3027"/>
                  </a:lnTo>
                  <a:lnTo>
                    <a:pt x="0" y="3263"/>
                  </a:lnTo>
                  <a:lnTo>
                    <a:pt x="1" y="3471"/>
                  </a:lnTo>
                  <a:lnTo>
                    <a:pt x="3" y="3654"/>
                  </a:lnTo>
                  <a:lnTo>
                    <a:pt x="6" y="3808"/>
                  </a:lnTo>
                  <a:lnTo>
                    <a:pt x="6" y="3808"/>
                  </a:lnTo>
                  <a:lnTo>
                    <a:pt x="57" y="3806"/>
                  </a:lnTo>
                  <a:lnTo>
                    <a:pt x="57" y="3806"/>
                  </a:lnTo>
                  <a:lnTo>
                    <a:pt x="59" y="3652"/>
                  </a:lnTo>
                  <a:lnTo>
                    <a:pt x="62" y="3470"/>
                  </a:lnTo>
                  <a:lnTo>
                    <a:pt x="62" y="3261"/>
                  </a:lnTo>
                  <a:lnTo>
                    <a:pt x="64" y="3027"/>
                  </a:lnTo>
                  <a:lnTo>
                    <a:pt x="64" y="3027"/>
                  </a:lnTo>
                  <a:lnTo>
                    <a:pt x="60" y="2224"/>
                  </a:lnTo>
                  <a:lnTo>
                    <a:pt x="54" y="1220"/>
                  </a:lnTo>
                  <a:lnTo>
                    <a:pt x="49" y="752"/>
                  </a:lnTo>
                  <a:lnTo>
                    <a:pt x="44" y="363"/>
                  </a:lnTo>
                  <a:lnTo>
                    <a:pt x="38" y="98"/>
                  </a:lnTo>
                  <a:lnTo>
                    <a:pt x="34" y="26"/>
                  </a:lnTo>
                  <a:lnTo>
                    <a:pt x="33" y="7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" name="Freeform 10">
              <a:extLst>
                <a:ext uri="{FF2B5EF4-FFF2-40B4-BE49-F238E27FC236}">
                  <a16:creationId xmlns:a16="http://schemas.microsoft.com/office/drawing/2014/main" id="{E220CE86-95A8-21B5-C147-610380A89B9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199" y="6071602"/>
              <a:ext cx="9635246" cy="71825"/>
            </a:xfrm>
            <a:custGeom>
              <a:avLst/>
              <a:gdLst>
                <a:gd name="T0" fmla="*/ 4406 w 4820"/>
                <a:gd name="T1" fmla="*/ 19 h 64"/>
                <a:gd name="T2" fmla="*/ 4403 w 4820"/>
                <a:gd name="T3" fmla="*/ 44 h 64"/>
                <a:gd name="T4" fmla="*/ 4790 w 4820"/>
                <a:gd name="T5" fmla="*/ 36 h 64"/>
                <a:gd name="T6" fmla="*/ 4820 w 4820"/>
                <a:gd name="T7" fmla="*/ 33 h 64"/>
                <a:gd name="T8" fmla="*/ 4820 w 4820"/>
                <a:gd name="T9" fmla="*/ 33 h 64"/>
                <a:gd name="T10" fmla="*/ 4812 w 4820"/>
                <a:gd name="T11" fmla="*/ 31 h 64"/>
                <a:gd name="T12" fmla="*/ 4708 w 4820"/>
                <a:gd name="T13" fmla="*/ 26 h 64"/>
                <a:gd name="T14" fmla="*/ 1336 w 4820"/>
                <a:gd name="T15" fmla="*/ 0 h 64"/>
                <a:gd name="T16" fmla="*/ 999 w 4820"/>
                <a:gd name="T17" fmla="*/ 1 h 64"/>
                <a:gd name="T18" fmla="*/ 476 w 4820"/>
                <a:gd name="T19" fmla="*/ 6 h 64"/>
                <a:gd name="T20" fmla="*/ 287 w 4820"/>
                <a:gd name="T21" fmla="*/ 11 h 64"/>
                <a:gd name="T22" fmla="*/ 236 w 4820"/>
                <a:gd name="T23" fmla="*/ 13 h 64"/>
                <a:gd name="T24" fmla="*/ 59 w 4820"/>
                <a:gd name="T25" fmla="*/ 21 h 64"/>
                <a:gd name="T26" fmla="*/ 3 w 4820"/>
                <a:gd name="T27" fmla="*/ 29 h 64"/>
                <a:gd name="T28" fmla="*/ 0 w 4820"/>
                <a:gd name="T29" fmla="*/ 33 h 64"/>
                <a:gd name="T30" fmla="*/ 2 w 4820"/>
                <a:gd name="T31" fmla="*/ 34 h 64"/>
                <a:gd name="T32" fmla="*/ 15 w 4820"/>
                <a:gd name="T33" fmla="*/ 38 h 64"/>
                <a:gd name="T34" fmla="*/ 133 w 4820"/>
                <a:gd name="T35" fmla="*/ 47 h 64"/>
                <a:gd name="T36" fmla="*/ 238 w 4820"/>
                <a:gd name="T37" fmla="*/ 52 h 64"/>
                <a:gd name="T38" fmla="*/ 286 w 4820"/>
                <a:gd name="T39" fmla="*/ 54 h 64"/>
                <a:gd name="T40" fmla="*/ 712 w 4820"/>
                <a:gd name="T41" fmla="*/ 62 h 64"/>
                <a:gd name="T42" fmla="*/ 1336 w 4820"/>
                <a:gd name="T43" fmla="*/ 64 h 64"/>
                <a:gd name="T44" fmla="*/ 1991 w 4820"/>
                <a:gd name="T45" fmla="*/ 62 h 64"/>
                <a:gd name="T46" fmla="*/ 3691 w 4820"/>
                <a:gd name="T47" fmla="*/ 52 h 64"/>
                <a:gd name="T48" fmla="*/ 4400 w 4820"/>
                <a:gd name="T49" fmla="*/ 44 h 64"/>
                <a:gd name="T50" fmla="*/ 4397 w 4820"/>
                <a:gd name="T51" fmla="*/ 19 h 64"/>
                <a:gd name="T52" fmla="*/ 4022 w 4820"/>
                <a:gd name="T53" fmla="*/ 15 h 64"/>
                <a:gd name="T54" fmla="*/ 3578 w 4820"/>
                <a:gd name="T55" fmla="*/ 11 h 64"/>
                <a:gd name="T56" fmla="*/ 3574 w 4820"/>
                <a:gd name="T57" fmla="*/ 38 h 64"/>
                <a:gd name="T58" fmla="*/ 3573 w 4820"/>
                <a:gd name="T59" fmla="*/ 41 h 64"/>
                <a:gd name="T60" fmla="*/ 3573 w 4820"/>
                <a:gd name="T61" fmla="*/ 38 h 64"/>
                <a:gd name="T62" fmla="*/ 3568 w 4820"/>
                <a:gd name="T63" fmla="*/ 11 h 64"/>
                <a:gd name="T64" fmla="*/ 2751 w 4820"/>
                <a:gd name="T65" fmla="*/ 5 h 64"/>
                <a:gd name="T66" fmla="*/ 2747 w 4820"/>
                <a:gd name="T67" fmla="*/ 31 h 64"/>
                <a:gd name="T68" fmla="*/ 2746 w 4820"/>
                <a:gd name="T69" fmla="*/ 41 h 64"/>
                <a:gd name="T70" fmla="*/ 2746 w 4820"/>
                <a:gd name="T71" fmla="*/ 41 h 64"/>
                <a:gd name="T72" fmla="*/ 2742 w 4820"/>
                <a:gd name="T73" fmla="*/ 31 h 64"/>
                <a:gd name="T74" fmla="*/ 2741 w 4820"/>
                <a:gd name="T75" fmla="*/ 5 h 64"/>
                <a:gd name="T76" fmla="*/ 1923 w 4820"/>
                <a:gd name="T77" fmla="*/ 1 h 64"/>
                <a:gd name="T78" fmla="*/ 1918 w 4820"/>
                <a:gd name="T79" fmla="*/ 38 h 64"/>
                <a:gd name="T80" fmla="*/ 1917 w 4820"/>
                <a:gd name="T81" fmla="*/ 41 h 64"/>
                <a:gd name="T82" fmla="*/ 1915 w 4820"/>
                <a:gd name="T83" fmla="*/ 38 h 64"/>
                <a:gd name="T84" fmla="*/ 1912 w 4820"/>
                <a:gd name="T85" fmla="*/ 1 h 64"/>
                <a:gd name="T86" fmla="*/ 1336 w 4820"/>
                <a:gd name="T87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0" h="64">
                  <a:moveTo>
                    <a:pt x="4406" y="19"/>
                  </a:moveTo>
                  <a:lnTo>
                    <a:pt x="4406" y="19"/>
                  </a:lnTo>
                  <a:lnTo>
                    <a:pt x="4403" y="44"/>
                  </a:lnTo>
                  <a:lnTo>
                    <a:pt x="4403" y="44"/>
                  </a:lnTo>
                  <a:lnTo>
                    <a:pt x="4707" y="39"/>
                  </a:lnTo>
                  <a:lnTo>
                    <a:pt x="4790" y="36"/>
                  </a:lnTo>
                  <a:lnTo>
                    <a:pt x="4812" y="34"/>
                  </a:lnTo>
                  <a:lnTo>
                    <a:pt x="4820" y="33"/>
                  </a:lnTo>
                  <a:lnTo>
                    <a:pt x="4820" y="33"/>
                  </a:lnTo>
                  <a:lnTo>
                    <a:pt x="4820" y="33"/>
                  </a:lnTo>
                  <a:lnTo>
                    <a:pt x="4820" y="33"/>
                  </a:lnTo>
                  <a:lnTo>
                    <a:pt x="4812" y="31"/>
                  </a:lnTo>
                  <a:lnTo>
                    <a:pt x="4790" y="29"/>
                  </a:lnTo>
                  <a:lnTo>
                    <a:pt x="4708" y="26"/>
                  </a:lnTo>
                  <a:lnTo>
                    <a:pt x="4406" y="19"/>
                  </a:lnTo>
                  <a:close/>
                  <a:moveTo>
                    <a:pt x="1336" y="0"/>
                  </a:moveTo>
                  <a:lnTo>
                    <a:pt x="1336" y="0"/>
                  </a:lnTo>
                  <a:lnTo>
                    <a:pt x="999" y="1"/>
                  </a:lnTo>
                  <a:lnTo>
                    <a:pt x="714" y="3"/>
                  </a:lnTo>
                  <a:lnTo>
                    <a:pt x="476" y="6"/>
                  </a:lnTo>
                  <a:lnTo>
                    <a:pt x="287" y="11"/>
                  </a:lnTo>
                  <a:lnTo>
                    <a:pt x="287" y="11"/>
                  </a:lnTo>
                  <a:lnTo>
                    <a:pt x="236" y="13"/>
                  </a:lnTo>
                  <a:lnTo>
                    <a:pt x="236" y="13"/>
                  </a:lnTo>
                  <a:lnTo>
                    <a:pt x="133" y="16"/>
                  </a:lnTo>
                  <a:lnTo>
                    <a:pt x="59" y="21"/>
                  </a:lnTo>
                  <a:lnTo>
                    <a:pt x="15" y="28"/>
                  </a:lnTo>
                  <a:lnTo>
                    <a:pt x="3" y="29"/>
                  </a:lnTo>
                  <a:lnTo>
                    <a:pt x="2" y="31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2" y="34"/>
                  </a:lnTo>
                  <a:lnTo>
                    <a:pt x="3" y="36"/>
                  </a:lnTo>
                  <a:lnTo>
                    <a:pt x="15" y="38"/>
                  </a:lnTo>
                  <a:lnTo>
                    <a:pt x="59" y="42"/>
                  </a:lnTo>
                  <a:lnTo>
                    <a:pt x="133" y="47"/>
                  </a:lnTo>
                  <a:lnTo>
                    <a:pt x="238" y="52"/>
                  </a:lnTo>
                  <a:lnTo>
                    <a:pt x="238" y="52"/>
                  </a:lnTo>
                  <a:lnTo>
                    <a:pt x="286" y="54"/>
                  </a:lnTo>
                  <a:lnTo>
                    <a:pt x="286" y="54"/>
                  </a:lnTo>
                  <a:lnTo>
                    <a:pt x="474" y="59"/>
                  </a:lnTo>
                  <a:lnTo>
                    <a:pt x="712" y="62"/>
                  </a:lnTo>
                  <a:lnTo>
                    <a:pt x="999" y="64"/>
                  </a:lnTo>
                  <a:lnTo>
                    <a:pt x="1336" y="64"/>
                  </a:lnTo>
                  <a:lnTo>
                    <a:pt x="1336" y="64"/>
                  </a:lnTo>
                  <a:lnTo>
                    <a:pt x="1991" y="62"/>
                  </a:lnTo>
                  <a:lnTo>
                    <a:pt x="2833" y="59"/>
                  </a:lnTo>
                  <a:lnTo>
                    <a:pt x="3691" y="52"/>
                  </a:lnTo>
                  <a:lnTo>
                    <a:pt x="4075" y="49"/>
                  </a:lnTo>
                  <a:lnTo>
                    <a:pt x="4400" y="44"/>
                  </a:lnTo>
                  <a:lnTo>
                    <a:pt x="4400" y="44"/>
                  </a:lnTo>
                  <a:lnTo>
                    <a:pt x="4397" y="19"/>
                  </a:lnTo>
                  <a:lnTo>
                    <a:pt x="4397" y="19"/>
                  </a:lnTo>
                  <a:lnTo>
                    <a:pt x="4022" y="15"/>
                  </a:lnTo>
                  <a:lnTo>
                    <a:pt x="3578" y="11"/>
                  </a:lnTo>
                  <a:lnTo>
                    <a:pt x="3578" y="11"/>
                  </a:lnTo>
                  <a:lnTo>
                    <a:pt x="3576" y="33"/>
                  </a:lnTo>
                  <a:lnTo>
                    <a:pt x="3574" y="38"/>
                  </a:lnTo>
                  <a:lnTo>
                    <a:pt x="3573" y="41"/>
                  </a:lnTo>
                  <a:lnTo>
                    <a:pt x="3573" y="41"/>
                  </a:lnTo>
                  <a:lnTo>
                    <a:pt x="3573" y="41"/>
                  </a:lnTo>
                  <a:lnTo>
                    <a:pt x="3573" y="38"/>
                  </a:lnTo>
                  <a:lnTo>
                    <a:pt x="3571" y="33"/>
                  </a:lnTo>
                  <a:lnTo>
                    <a:pt x="3568" y="11"/>
                  </a:lnTo>
                  <a:lnTo>
                    <a:pt x="3568" y="11"/>
                  </a:lnTo>
                  <a:lnTo>
                    <a:pt x="2751" y="5"/>
                  </a:lnTo>
                  <a:lnTo>
                    <a:pt x="2751" y="5"/>
                  </a:lnTo>
                  <a:lnTo>
                    <a:pt x="2747" y="31"/>
                  </a:lnTo>
                  <a:lnTo>
                    <a:pt x="2747" y="38"/>
                  </a:lnTo>
                  <a:lnTo>
                    <a:pt x="2746" y="41"/>
                  </a:lnTo>
                  <a:lnTo>
                    <a:pt x="2746" y="41"/>
                  </a:lnTo>
                  <a:lnTo>
                    <a:pt x="2746" y="41"/>
                  </a:lnTo>
                  <a:lnTo>
                    <a:pt x="2744" y="38"/>
                  </a:lnTo>
                  <a:lnTo>
                    <a:pt x="2742" y="31"/>
                  </a:lnTo>
                  <a:lnTo>
                    <a:pt x="2741" y="5"/>
                  </a:lnTo>
                  <a:lnTo>
                    <a:pt x="2741" y="5"/>
                  </a:lnTo>
                  <a:lnTo>
                    <a:pt x="1923" y="1"/>
                  </a:lnTo>
                  <a:lnTo>
                    <a:pt x="1923" y="1"/>
                  </a:lnTo>
                  <a:lnTo>
                    <a:pt x="1920" y="31"/>
                  </a:lnTo>
                  <a:lnTo>
                    <a:pt x="1918" y="38"/>
                  </a:lnTo>
                  <a:lnTo>
                    <a:pt x="1917" y="41"/>
                  </a:lnTo>
                  <a:lnTo>
                    <a:pt x="1917" y="41"/>
                  </a:lnTo>
                  <a:lnTo>
                    <a:pt x="1917" y="41"/>
                  </a:lnTo>
                  <a:lnTo>
                    <a:pt x="1915" y="38"/>
                  </a:lnTo>
                  <a:lnTo>
                    <a:pt x="1915" y="31"/>
                  </a:lnTo>
                  <a:lnTo>
                    <a:pt x="1912" y="1"/>
                  </a:lnTo>
                  <a:lnTo>
                    <a:pt x="1912" y="1"/>
                  </a:lnTo>
                  <a:lnTo>
                    <a:pt x="1336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724DAA2B-2F95-0268-A139-EA1EE233360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65781" y="2189664"/>
              <a:ext cx="8745686" cy="41524"/>
            </a:xfrm>
            <a:custGeom>
              <a:avLst/>
              <a:gdLst>
                <a:gd name="T0" fmla="*/ 3981 w 4375"/>
                <a:gd name="T1" fmla="*/ 12 h 37"/>
                <a:gd name="T2" fmla="*/ 3981 w 4375"/>
                <a:gd name="T3" fmla="*/ 25 h 37"/>
                <a:gd name="T4" fmla="*/ 4347 w 4375"/>
                <a:gd name="T5" fmla="*/ 20 h 37"/>
                <a:gd name="T6" fmla="*/ 4375 w 4375"/>
                <a:gd name="T7" fmla="*/ 19 h 37"/>
                <a:gd name="T8" fmla="*/ 4375 w 4375"/>
                <a:gd name="T9" fmla="*/ 19 h 37"/>
                <a:gd name="T10" fmla="*/ 4269 w 4375"/>
                <a:gd name="T11" fmla="*/ 15 h 37"/>
                <a:gd name="T12" fmla="*/ 3154 w 4375"/>
                <a:gd name="T13" fmla="*/ 7 h 37"/>
                <a:gd name="T14" fmla="*/ 3154 w 4375"/>
                <a:gd name="T15" fmla="*/ 30 h 37"/>
                <a:gd name="T16" fmla="*/ 3970 w 4375"/>
                <a:gd name="T17" fmla="*/ 25 h 37"/>
                <a:gd name="T18" fmla="*/ 3970 w 4375"/>
                <a:gd name="T19" fmla="*/ 12 h 37"/>
                <a:gd name="T20" fmla="*/ 3154 w 4375"/>
                <a:gd name="T21" fmla="*/ 7 h 37"/>
                <a:gd name="T22" fmla="*/ 2326 w 4375"/>
                <a:gd name="T23" fmla="*/ 4 h 37"/>
                <a:gd name="T24" fmla="*/ 2326 w 4375"/>
                <a:gd name="T25" fmla="*/ 33 h 37"/>
                <a:gd name="T26" fmla="*/ 3143 w 4375"/>
                <a:gd name="T27" fmla="*/ 30 h 37"/>
                <a:gd name="T28" fmla="*/ 3143 w 4375"/>
                <a:gd name="T29" fmla="*/ 7 h 37"/>
                <a:gd name="T30" fmla="*/ 658 w 4375"/>
                <a:gd name="T31" fmla="*/ 2 h 37"/>
                <a:gd name="T32" fmla="*/ 368 w 4375"/>
                <a:gd name="T33" fmla="*/ 5 h 37"/>
                <a:gd name="T34" fmla="*/ 39 w 4375"/>
                <a:gd name="T35" fmla="*/ 14 h 37"/>
                <a:gd name="T36" fmla="*/ 2 w 4375"/>
                <a:gd name="T37" fmla="*/ 17 h 37"/>
                <a:gd name="T38" fmla="*/ 0 w 4375"/>
                <a:gd name="T39" fmla="*/ 19 h 37"/>
                <a:gd name="T40" fmla="*/ 10 w 4375"/>
                <a:gd name="T41" fmla="*/ 22 h 37"/>
                <a:gd name="T42" fmla="*/ 163 w 4375"/>
                <a:gd name="T43" fmla="*/ 28 h 37"/>
                <a:gd name="T44" fmla="*/ 657 w 4375"/>
                <a:gd name="T45" fmla="*/ 35 h 37"/>
                <a:gd name="T46" fmla="*/ 658 w 4375"/>
                <a:gd name="T47" fmla="*/ 2 h 37"/>
                <a:gd name="T48" fmla="*/ 1498 w 4375"/>
                <a:gd name="T49" fmla="*/ 2 h 37"/>
                <a:gd name="T50" fmla="*/ 1498 w 4375"/>
                <a:gd name="T51" fmla="*/ 37 h 37"/>
                <a:gd name="T52" fmla="*/ 2314 w 4375"/>
                <a:gd name="T53" fmla="*/ 33 h 37"/>
                <a:gd name="T54" fmla="*/ 2314 w 4375"/>
                <a:gd name="T55" fmla="*/ 4 h 37"/>
                <a:gd name="T56" fmla="*/ 1213 w 4375"/>
                <a:gd name="T57" fmla="*/ 0 h 37"/>
                <a:gd name="T58" fmla="*/ 671 w 4375"/>
                <a:gd name="T59" fmla="*/ 2 h 37"/>
                <a:gd name="T60" fmla="*/ 671 w 4375"/>
                <a:gd name="T61" fmla="*/ 35 h 37"/>
                <a:gd name="T62" fmla="*/ 1213 w 4375"/>
                <a:gd name="T63" fmla="*/ 37 h 37"/>
                <a:gd name="T64" fmla="*/ 1487 w 4375"/>
                <a:gd name="T65" fmla="*/ 37 h 37"/>
                <a:gd name="T66" fmla="*/ 1487 w 4375"/>
                <a:gd name="T67" fmla="*/ 2 h 37"/>
                <a:gd name="T68" fmla="*/ 1213 w 4375"/>
                <a:gd name="T69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375" h="37">
                  <a:moveTo>
                    <a:pt x="3981" y="12"/>
                  </a:moveTo>
                  <a:lnTo>
                    <a:pt x="3981" y="12"/>
                  </a:lnTo>
                  <a:lnTo>
                    <a:pt x="3981" y="25"/>
                  </a:lnTo>
                  <a:lnTo>
                    <a:pt x="3981" y="25"/>
                  </a:lnTo>
                  <a:lnTo>
                    <a:pt x="4269" y="22"/>
                  </a:lnTo>
                  <a:lnTo>
                    <a:pt x="4347" y="20"/>
                  </a:lnTo>
                  <a:lnTo>
                    <a:pt x="4375" y="19"/>
                  </a:lnTo>
                  <a:lnTo>
                    <a:pt x="4375" y="19"/>
                  </a:lnTo>
                  <a:lnTo>
                    <a:pt x="4375" y="19"/>
                  </a:lnTo>
                  <a:lnTo>
                    <a:pt x="4375" y="19"/>
                  </a:lnTo>
                  <a:lnTo>
                    <a:pt x="4347" y="17"/>
                  </a:lnTo>
                  <a:lnTo>
                    <a:pt x="4269" y="15"/>
                  </a:lnTo>
                  <a:lnTo>
                    <a:pt x="3981" y="12"/>
                  </a:lnTo>
                  <a:close/>
                  <a:moveTo>
                    <a:pt x="3154" y="7"/>
                  </a:moveTo>
                  <a:lnTo>
                    <a:pt x="3154" y="7"/>
                  </a:lnTo>
                  <a:lnTo>
                    <a:pt x="3154" y="30"/>
                  </a:lnTo>
                  <a:lnTo>
                    <a:pt x="3154" y="30"/>
                  </a:lnTo>
                  <a:lnTo>
                    <a:pt x="3970" y="25"/>
                  </a:lnTo>
                  <a:lnTo>
                    <a:pt x="3970" y="25"/>
                  </a:lnTo>
                  <a:lnTo>
                    <a:pt x="3970" y="12"/>
                  </a:lnTo>
                  <a:lnTo>
                    <a:pt x="3970" y="12"/>
                  </a:lnTo>
                  <a:lnTo>
                    <a:pt x="3154" y="7"/>
                  </a:lnTo>
                  <a:close/>
                  <a:moveTo>
                    <a:pt x="2326" y="4"/>
                  </a:moveTo>
                  <a:lnTo>
                    <a:pt x="2326" y="4"/>
                  </a:lnTo>
                  <a:lnTo>
                    <a:pt x="2326" y="33"/>
                  </a:lnTo>
                  <a:lnTo>
                    <a:pt x="2326" y="33"/>
                  </a:lnTo>
                  <a:lnTo>
                    <a:pt x="3143" y="30"/>
                  </a:lnTo>
                  <a:lnTo>
                    <a:pt x="3143" y="30"/>
                  </a:lnTo>
                  <a:lnTo>
                    <a:pt x="3143" y="7"/>
                  </a:lnTo>
                  <a:lnTo>
                    <a:pt x="3143" y="7"/>
                  </a:lnTo>
                  <a:lnTo>
                    <a:pt x="2326" y="4"/>
                  </a:lnTo>
                  <a:close/>
                  <a:moveTo>
                    <a:pt x="658" y="2"/>
                  </a:moveTo>
                  <a:lnTo>
                    <a:pt x="658" y="2"/>
                  </a:lnTo>
                  <a:lnTo>
                    <a:pt x="368" y="5"/>
                  </a:lnTo>
                  <a:lnTo>
                    <a:pt x="163" y="9"/>
                  </a:lnTo>
                  <a:lnTo>
                    <a:pt x="39" y="14"/>
                  </a:lnTo>
                  <a:lnTo>
                    <a:pt x="10" y="15"/>
                  </a:lnTo>
                  <a:lnTo>
                    <a:pt x="2" y="17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2" y="20"/>
                  </a:lnTo>
                  <a:lnTo>
                    <a:pt x="10" y="22"/>
                  </a:lnTo>
                  <a:lnTo>
                    <a:pt x="39" y="23"/>
                  </a:lnTo>
                  <a:lnTo>
                    <a:pt x="163" y="28"/>
                  </a:lnTo>
                  <a:lnTo>
                    <a:pt x="368" y="32"/>
                  </a:lnTo>
                  <a:lnTo>
                    <a:pt x="657" y="35"/>
                  </a:lnTo>
                  <a:lnTo>
                    <a:pt x="657" y="35"/>
                  </a:lnTo>
                  <a:lnTo>
                    <a:pt x="658" y="2"/>
                  </a:lnTo>
                  <a:close/>
                  <a:moveTo>
                    <a:pt x="1498" y="2"/>
                  </a:moveTo>
                  <a:lnTo>
                    <a:pt x="1498" y="2"/>
                  </a:lnTo>
                  <a:lnTo>
                    <a:pt x="1498" y="37"/>
                  </a:lnTo>
                  <a:lnTo>
                    <a:pt x="1498" y="37"/>
                  </a:lnTo>
                  <a:lnTo>
                    <a:pt x="2314" y="33"/>
                  </a:lnTo>
                  <a:lnTo>
                    <a:pt x="2314" y="33"/>
                  </a:lnTo>
                  <a:lnTo>
                    <a:pt x="2314" y="4"/>
                  </a:lnTo>
                  <a:lnTo>
                    <a:pt x="2314" y="4"/>
                  </a:lnTo>
                  <a:lnTo>
                    <a:pt x="1498" y="2"/>
                  </a:lnTo>
                  <a:close/>
                  <a:moveTo>
                    <a:pt x="1213" y="0"/>
                  </a:moveTo>
                  <a:lnTo>
                    <a:pt x="1213" y="0"/>
                  </a:lnTo>
                  <a:lnTo>
                    <a:pt x="671" y="2"/>
                  </a:lnTo>
                  <a:lnTo>
                    <a:pt x="671" y="2"/>
                  </a:lnTo>
                  <a:lnTo>
                    <a:pt x="671" y="35"/>
                  </a:lnTo>
                  <a:lnTo>
                    <a:pt x="671" y="35"/>
                  </a:lnTo>
                  <a:lnTo>
                    <a:pt x="1213" y="37"/>
                  </a:lnTo>
                  <a:lnTo>
                    <a:pt x="1213" y="37"/>
                  </a:lnTo>
                  <a:lnTo>
                    <a:pt x="1487" y="37"/>
                  </a:lnTo>
                  <a:lnTo>
                    <a:pt x="1487" y="37"/>
                  </a:lnTo>
                  <a:lnTo>
                    <a:pt x="1487" y="2"/>
                  </a:lnTo>
                  <a:lnTo>
                    <a:pt x="1487" y="2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56844690-A9A5-1BA7-4BB7-3392049E9C0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59141" y="1812581"/>
              <a:ext cx="67966" cy="4172605"/>
            </a:xfrm>
            <a:custGeom>
              <a:avLst/>
              <a:gdLst>
                <a:gd name="T0" fmla="*/ 0 w 34"/>
                <a:gd name="T1" fmla="*/ 2976 h 3718"/>
                <a:gd name="T2" fmla="*/ 0 w 34"/>
                <a:gd name="T3" fmla="*/ 2976 h 3718"/>
                <a:gd name="T4" fmla="*/ 3 w 34"/>
                <a:gd name="T5" fmla="*/ 3302 h 3718"/>
                <a:gd name="T6" fmla="*/ 6 w 34"/>
                <a:gd name="T7" fmla="*/ 3534 h 3718"/>
                <a:gd name="T8" fmla="*/ 10 w 34"/>
                <a:gd name="T9" fmla="*/ 3614 h 3718"/>
                <a:gd name="T10" fmla="*/ 11 w 34"/>
                <a:gd name="T11" fmla="*/ 3672 h 3718"/>
                <a:gd name="T12" fmla="*/ 14 w 34"/>
                <a:gd name="T13" fmla="*/ 3706 h 3718"/>
                <a:gd name="T14" fmla="*/ 16 w 34"/>
                <a:gd name="T15" fmla="*/ 3714 h 3718"/>
                <a:gd name="T16" fmla="*/ 18 w 34"/>
                <a:gd name="T17" fmla="*/ 3718 h 3718"/>
                <a:gd name="T18" fmla="*/ 18 w 34"/>
                <a:gd name="T19" fmla="*/ 3718 h 3718"/>
                <a:gd name="T20" fmla="*/ 19 w 34"/>
                <a:gd name="T21" fmla="*/ 3714 h 3718"/>
                <a:gd name="T22" fmla="*/ 21 w 34"/>
                <a:gd name="T23" fmla="*/ 3706 h 3718"/>
                <a:gd name="T24" fmla="*/ 23 w 34"/>
                <a:gd name="T25" fmla="*/ 3672 h 3718"/>
                <a:gd name="T26" fmla="*/ 26 w 34"/>
                <a:gd name="T27" fmla="*/ 3614 h 3718"/>
                <a:gd name="T28" fmla="*/ 28 w 34"/>
                <a:gd name="T29" fmla="*/ 3534 h 3718"/>
                <a:gd name="T30" fmla="*/ 32 w 34"/>
                <a:gd name="T31" fmla="*/ 3302 h 3718"/>
                <a:gd name="T32" fmla="*/ 34 w 34"/>
                <a:gd name="T33" fmla="*/ 2976 h 3718"/>
                <a:gd name="T34" fmla="*/ 34 w 34"/>
                <a:gd name="T35" fmla="*/ 2976 h 3718"/>
                <a:gd name="T36" fmla="*/ 0 w 34"/>
                <a:gd name="T37" fmla="*/ 2976 h 3718"/>
                <a:gd name="T38" fmla="*/ 1 w 34"/>
                <a:gd name="T39" fmla="*/ 2107 h 3718"/>
                <a:gd name="T40" fmla="*/ 1 w 34"/>
                <a:gd name="T41" fmla="*/ 2107 h 3718"/>
                <a:gd name="T42" fmla="*/ 0 w 34"/>
                <a:gd name="T43" fmla="*/ 2687 h 3718"/>
                <a:gd name="T44" fmla="*/ 0 w 34"/>
                <a:gd name="T45" fmla="*/ 2687 h 3718"/>
                <a:gd name="T46" fmla="*/ 0 w 34"/>
                <a:gd name="T47" fmla="*/ 2943 h 3718"/>
                <a:gd name="T48" fmla="*/ 0 w 34"/>
                <a:gd name="T49" fmla="*/ 2943 h 3718"/>
                <a:gd name="T50" fmla="*/ 34 w 34"/>
                <a:gd name="T51" fmla="*/ 2943 h 3718"/>
                <a:gd name="T52" fmla="*/ 34 w 34"/>
                <a:gd name="T53" fmla="*/ 2943 h 3718"/>
                <a:gd name="T54" fmla="*/ 34 w 34"/>
                <a:gd name="T55" fmla="*/ 2687 h 3718"/>
                <a:gd name="T56" fmla="*/ 34 w 34"/>
                <a:gd name="T57" fmla="*/ 2687 h 3718"/>
                <a:gd name="T58" fmla="*/ 34 w 34"/>
                <a:gd name="T59" fmla="*/ 2107 h 3718"/>
                <a:gd name="T60" fmla="*/ 34 w 34"/>
                <a:gd name="T61" fmla="*/ 2107 h 3718"/>
                <a:gd name="T62" fmla="*/ 1 w 34"/>
                <a:gd name="T63" fmla="*/ 2107 h 3718"/>
                <a:gd name="T64" fmla="*/ 5 w 34"/>
                <a:gd name="T65" fmla="*/ 1239 h 3718"/>
                <a:gd name="T66" fmla="*/ 5 w 34"/>
                <a:gd name="T67" fmla="*/ 1239 h 3718"/>
                <a:gd name="T68" fmla="*/ 1 w 34"/>
                <a:gd name="T69" fmla="*/ 2075 h 3718"/>
                <a:gd name="T70" fmla="*/ 1 w 34"/>
                <a:gd name="T71" fmla="*/ 2075 h 3718"/>
                <a:gd name="T72" fmla="*/ 34 w 34"/>
                <a:gd name="T73" fmla="*/ 2075 h 3718"/>
                <a:gd name="T74" fmla="*/ 34 w 34"/>
                <a:gd name="T75" fmla="*/ 2075 h 3718"/>
                <a:gd name="T76" fmla="*/ 31 w 34"/>
                <a:gd name="T77" fmla="*/ 1239 h 3718"/>
                <a:gd name="T78" fmla="*/ 31 w 34"/>
                <a:gd name="T79" fmla="*/ 1239 h 3718"/>
                <a:gd name="T80" fmla="*/ 5 w 34"/>
                <a:gd name="T81" fmla="*/ 1239 h 3718"/>
                <a:gd name="T82" fmla="*/ 18 w 34"/>
                <a:gd name="T83" fmla="*/ 0 h 3718"/>
                <a:gd name="T84" fmla="*/ 18 w 34"/>
                <a:gd name="T85" fmla="*/ 0 h 3718"/>
                <a:gd name="T86" fmla="*/ 16 w 34"/>
                <a:gd name="T87" fmla="*/ 25 h 3718"/>
                <a:gd name="T88" fmla="*/ 14 w 34"/>
                <a:gd name="T89" fmla="*/ 92 h 3718"/>
                <a:gd name="T90" fmla="*/ 11 w 34"/>
                <a:gd name="T91" fmla="*/ 338 h 3718"/>
                <a:gd name="T92" fmla="*/ 11 w 34"/>
                <a:gd name="T93" fmla="*/ 338 h 3718"/>
                <a:gd name="T94" fmla="*/ 10 w 34"/>
                <a:gd name="T95" fmla="*/ 371 h 3718"/>
                <a:gd name="T96" fmla="*/ 10 w 34"/>
                <a:gd name="T97" fmla="*/ 371 h 3718"/>
                <a:gd name="T98" fmla="*/ 6 w 34"/>
                <a:gd name="T99" fmla="*/ 753 h 3718"/>
                <a:gd name="T100" fmla="*/ 5 w 34"/>
                <a:gd name="T101" fmla="*/ 1206 h 3718"/>
                <a:gd name="T102" fmla="*/ 5 w 34"/>
                <a:gd name="T103" fmla="*/ 1206 h 3718"/>
                <a:gd name="T104" fmla="*/ 31 w 34"/>
                <a:gd name="T105" fmla="*/ 1206 h 3718"/>
                <a:gd name="T106" fmla="*/ 31 w 34"/>
                <a:gd name="T107" fmla="*/ 1206 h 3718"/>
                <a:gd name="T108" fmla="*/ 28 w 34"/>
                <a:gd name="T109" fmla="*/ 753 h 3718"/>
                <a:gd name="T110" fmla="*/ 24 w 34"/>
                <a:gd name="T111" fmla="*/ 371 h 3718"/>
                <a:gd name="T112" fmla="*/ 24 w 34"/>
                <a:gd name="T113" fmla="*/ 371 h 3718"/>
                <a:gd name="T114" fmla="*/ 24 w 34"/>
                <a:gd name="T115" fmla="*/ 338 h 3718"/>
                <a:gd name="T116" fmla="*/ 24 w 34"/>
                <a:gd name="T117" fmla="*/ 338 h 3718"/>
                <a:gd name="T118" fmla="*/ 21 w 34"/>
                <a:gd name="T119" fmla="*/ 92 h 3718"/>
                <a:gd name="T120" fmla="*/ 19 w 34"/>
                <a:gd name="T121" fmla="*/ 25 h 3718"/>
                <a:gd name="T122" fmla="*/ 18 w 34"/>
                <a:gd name="T123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4" h="3718">
                  <a:moveTo>
                    <a:pt x="0" y="2976"/>
                  </a:moveTo>
                  <a:lnTo>
                    <a:pt x="0" y="2976"/>
                  </a:lnTo>
                  <a:lnTo>
                    <a:pt x="3" y="3302"/>
                  </a:lnTo>
                  <a:lnTo>
                    <a:pt x="6" y="3534"/>
                  </a:lnTo>
                  <a:lnTo>
                    <a:pt x="10" y="3614"/>
                  </a:lnTo>
                  <a:lnTo>
                    <a:pt x="11" y="3672"/>
                  </a:lnTo>
                  <a:lnTo>
                    <a:pt x="14" y="3706"/>
                  </a:lnTo>
                  <a:lnTo>
                    <a:pt x="16" y="3714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9" y="3714"/>
                  </a:lnTo>
                  <a:lnTo>
                    <a:pt x="21" y="3706"/>
                  </a:lnTo>
                  <a:lnTo>
                    <a:pt x="23" y="3672"/>
                  </a:lnTo>
                  <a:lnTo>
                    <a:pt x="26" y="3614"/>
                  </a:lnTo>
                  <a:lnTo>
                    <a:pt x="28" y="3534"/>
                  </a:lnTo>
                  <a:lnTo>
                    <a:pt x="32" y="3302"/>
                  </a:lnTo>
                  <a:lnTo>
                    <a:pt x="34" y="2976"/>
                  </a:lnTo>
                  <a:lnTo>
                    <a:pt x="34" y="2976"/>
                  </a:lnTo>
                  <a:lnTo>
                    <a:pt x="0" y="2976"/>
                  </a:lnTo>
                  <a:close/>
                  <a:moveTo>
                    <a:pt x="1" y="2107"/>
                  </a:moveTo>
                  <a:lnTo>
                    <a:pt x="1" y="2107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943"/>
                  </a:lnTo>
                  <a:lnTo>
                    <a:pt x="0" y="2943"/>
                  </a:lnTo>
                  <a:lnTo>
                    <a:pt x="34" y="2943"/>
                  </a:lnTo>
                  <a:lnTo>
                    <a:pt x="34" y="2943"/>
                  </a:lnTo>
                  <a:lnTo>
                    <a:pt x="34" y="2687"/>
                  </a:lnTo>
                  <a:lnTo>
                    <a:pt x="34" y="2687"/>
                  </a:lnTo>
                  <a:lnTo>
                    <a:pt x="34" y="2107"/>
                  </a:lnTo>
                  <a:lnTo>
                    <a:pt x="34" y="2107"/>
                  </a:lnTo>
                  <a:lnTo>
                    <a:pt x="1" y="2107"/>
                  </a:lnTo>
                  <a:close/>
                  <a:moveTo>
                    <a:pt x="5" y="1239"/>
                  </a:moveTo>
                  <a:lnTo>
                    <a:pt x="5" y="1239"/>
                  </a:lnTo>
                  <a:lnTo>
                    <a:pt x="1" y="2075"/>
                  </a:lnTo>
                  <a:lnTo>
                    <a:pt x="1" y="2075"/>
                  </a:lnTo>
                  <a:lnTo>
                    <a:pt x="34" y="2075"/>
                  </a:lnTo>
                  <a:lnTo>
                    <a:pt x="34" y="2075"/>
                  </a:lnTo>
                  <a:lnTo>
                    <a:pt x="31" y="1239"/>
                  </a:lnTo>
                  <a:lnTo>
                    <a:pt x="31" y="1239"/>
                  </a:lnTo>
                  <a:lnTo>
                    <a:pt x="5" y="1239"/>
                  </a:lnTo>
                  <a:close/>
                  <a:moveTo>
                    <a:pt x="18" y="0"/>
                  </a:moveTo>
                  <a:lnTo>
                    <a:pt x="18" y="0"/>
                  </a:lnTo>
                  <a:lnTo>
                    <a:pt x="16" y="25"/>
                  </a:lnTo>
                  <a:lnTo>
                    <a:pt x="14" y="92"/>
                  </a:lnTo>
                  <a:lnTo>
                    <a:pt x="11" y="338"/>
                  </a:lnTo>
                  <a:lnTo>
                    <a:pt x="11" y="338"/>
                  </a:lnTo>
                  <a:lnTo>
                    <a:pt x="10" y="371"/>
                  </a:lnTo>
                  <a:lnTo>
                    <a:pt x="10" y="371"/>
                  </a:lnTo>
                  <a:lnTo>
                    <a:pt x="6" y="753"/>
                  </a:lnTo>
                  <a:lnTo>
                    <a:pt x="5" y="1206"/>
                  </a:lnTo>
                  <a:lnTo>
                    <a:pt x="5" y="1206"/>
                  </a:lnTo>
                  <a:lnTo>
                    <a:pt x="31" y="1206"/>
                  </a:lnTo>
                  <a:lnTo>
                    <a:pt x="31" y="1206"/>
                  </a:lnTo>
                  <a:lnTo>
                    <a:pt x="28" y="753"/>
                  </a:lnTo>
                  <a:lnTo>
                    <a:pt x="24" y="371"/>
                  </a:lnTo>
                  <a:lnTo>
                    <a:pt x="24" y="371"/>
                  </a:lnTo>
                  <a:lnTo>
                    <a:pt x="24" y="338"/>
                  </a:lnTo>
                  <a:lnTo>
                    <a:pt x="24" y="338"/>
                  </a:lnTo>
                  <a:lnTo>
                    <a:pt x="21" y="92"/>
                  </a:lnTo>
                  <a:lnTo>
                    <a:pt x="19" y="25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3447581E-820F-15FB-3782-5392759F39D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14325" y="1945009"/>
              <a:ext cx="69967" cy="4172605"/>
            </a:xfrm>
            <a:custGeom>
              <a:avLst/>
              <a:gdLst>
                <a:gd name="T0" fmla="*/ 35 w 35"/>
                <a:gd name="T1" fmla="*/ 2858 h 3718"/>
                <a:gd name="T2" fmla="*/ 0 w 35"/>
                <a:gd name="T3" fmla="*/ 2858 h 3718"/>
                <a:gd name="T4" fmla="*/ 4 w 35"/>
                <a:gd name="T5" fmla="*/ 3404 h 3718"/>
                <a:gd name="T6" fmla="*/ 12 w 35"/>
                <a:gd name="T7" fmla="*/ 3678 h 3718"/>
                <a:gd name="T8" fmla="*/ 15 w 35"/>
                <a:gd name="T9" fmla="*/ 3708 h 3718"/>
                <a:gd name="T10" fmla="*/ 17 w 35"/>
                <a:gd name="T11" fmla="*/ 3718 h 3718"/>
                <a:gd name="T12" fmla="*/ 17 w 35"/>
                <a:gd name="T13" fmla="*/ 3718 h 3718"/>
                <a:gd name="T14" fmla="*/ 18 w 35"/>
                <a:gd name="T15" fmla="*/ 3715 h 3718"/>
                <a:gd name="T16" fmla="*/ 23 w 35"/>
                <a:gd name="T17" fmla="*/ 3678 h 3718"/>
                <a:gd name="T18" fmla="*/ 27 w 35"/>
                <a:gd name="T19" fmla="*/ 3575 h 3718"/>
                <a:gd name="T20" fmla="*/ 33 w 35"/>
                <a:gd name="T21" fmla="*/ 3165 h 3718"/>
                <a:gd name="T22" fmla="*/ 33 w 35"/>
                <a:gd name="T23" fmla="*/ 1989 h 3718"/>
                <a:gd name="T24" fmla="*/ 0 w 35"/>
                <a:gd name="T25" fmla="*/ 1989 h 3718"/>
                <a:gd name="T26" fmla="*/ 0 w 35"/>
                <a:gd name="T27" fmla="*/ 2687 h 3718"/>
                <a:gd name="T28" fmla="*/ 0 w 35"/>
                <a:gd name="T29" fmla="*/ 2823 h 3718"/>
                <a:gd name="T30" fmla="*/ 35 w 35"/>
                <a:gd name="T31" fmla="*/ 2823 h 3718"/>
                <a:gd name="T32" fmla="*/ 35 w 35"/>
                <a:gd name="T33" fmla="*/ 2687 h 3718"/>
                <a:gd name="T34" fmla="*/ 33 w 35"/>
                <a:gd name="T35" fmla="*/ 1989 h 3718"/>
                <a:gd name="T36" fmla="*/ 30 w 35"/>
                <a:gd name="T37" fmla="*/ 1121 h 3718"/>
                <a:gd name="T38" fmla="*/ 5 w 35"/>
                <a:gd name="T39" fmla="*/ 1123 h 3718"/>
                <a:gd name="T40" fmla="*/ 2 w 35"/>
                <a:gd name="T41" fmla="*/ 1955 h 3718"/>
                <a:gd name="T42" fmla="*/ 33 w 35"/>
                <a:gd name="T43" fmla="*/ 1955 h 3718"/>
                <a:gd name="T44" fmla="*/ 17 w 35"/>
                <a:gd name="T45" fmla="*/ 0 h 3718"/>
                <a:gd name="T46" fmla="*/ 15 w 35"/>
                <a:gd name="T47" fmla="*/ 15 h 3718"/>
                <a:gd name="T48" fmla="*/ 12 w 35"/>
                <a:gd name="T49" fmla="*/ 220 h 3718"/>
                <a:gd name="T50" fmla="*/ 12 w 35"/>
                <a:gd name="T51" fmla="*/ 255 h 3718"/>
                <a:gd name="T52" fmla="*/ 9 w 35"/>
                <a:gd name="T53" fmla="*/ 622 h 3718"/>
                <a:gd name="T54" fmla="*/ 5 w 35"/>
                <a:gd name="T55" fmla="*/ 1088 h 3718"/>
                <a:gd name="T56" fmla="*/ 30 w 35"/>
                <a:gd name="T57" fmla="*/ 1088 h 3718"/>
                <a:gd name="T58" fmla="*/ 23 w 35"/>
                <a:gd name="T59" fmla="*/ 255 h 3718"/>
                <a:gd name="T60" fmla="*/ 23 w 35"/>
                <a:gd name="T61" fmla="*/ 220 h 3718"/>
                <a:gd name="T62" fmla="*/ 20 w 35"/>
                <a:gd name="T63" fmla="*/ 59 h 3718"/>
                <a:gd name="T64" fmla="*/ 17 w 35"/>
                <a:gd name="T65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5" h="3718">
                  <a:moveTo>
                    <a:pt x="35" y="2858"/>
                  </a:moveTo>
                  <a:lnTo>
                    <a:pt x="35" y="2858"/>
                  </a:lnTo>
                  <a:lnTo>
                    <a:pt x="0" y="2858"/>
                  </a:lnTo>
                  <a:lnTo>
                    <a:pt x="0" y="2858"/>
                  </a:lnTo>
                  <a:lnTo>
                    <a:pt x="2" y="3165"/>
                  </a:lnTo>
                  <a:lnTo>
                    <a:pt x="4" y="3404"/>
                  </a:lnTo>
                  <a:lnTo>
                    <a:pt x="7" y="3575"/>
                  </a:lnTo>
                  <a:lnTo>
                    <a:pt x="12" y="3678"/>
                  </a:lnTo>
                  <a:lnTo>
                    <a:pt x="12" y="3678"/>
                  </a:lnTo>
                  <a:lnTo>
                    <a:pt x="15" y="3708"/>
                  </a:lnTo>
                  <a:lnTo>
                    <a:pt x="15" y="3715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8" y="3715"/>
                  </a:lnTo>
                  <a:lnTo>
                    <a:pt x="20" y="3708"/>
                  </a:lnTo>
                  <a:lnTo>
                    <a:pt x="23" y="3678"/>
                  </a:lnTo>
                  <a:lnTo>
                    <a:pt x="23" y="3678"/>
                  </a:lnTo>
                  <a:lnTo>
                    <a:pt x="27" y="3575"/>
                  </a:lnTo>
                  <a:lnTo>
                    <a:pt x="30" y="3404"/>
                  </a:lnTo>
                  <a:lnTo>
                    <a:pt x="33" y="3165"/>
                  </a:lnTo>
                  <a:lnTo>
                    <a:pt x="35" y="2858"/>
                  </a:lnTo>
                  <a:close/>
                  <a:moveTo>
                    <a:pt x="33" y="1989"/>
                  </a:moveTo>
                  <a:lnTo>
                    <a:pt x="33" y="1989"/>
                  </a:lnTo>
                  <a:lnTo>
                    <a:pt x="0" y="1989"/>
                  </a:lnTo>
                  <a:lnTo>
                    <a:pt x="0" y="1989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3"/>
                  </a:lnTo>
                  <a:lnTo>
                    <a:pt x="0" y="2823"/>
                  </a:lnTo>
                  <a:lnTo>
                    <a:pt x="35" y="2823"/>
                  </a:lnTo>
                  <a:lnTo>
                    <a:pt x="35" y="2823"/>
                  </a:lnTo>
                  <a:lnTo>
                    <a:pt x="35" y="2687"/>
                  </a:lnTo>
                  <a:lnTo>
                    <a:pt x="35" y="2687"/>
                  </a:lnTo>
                  <a:lnTo>
                    <a:pt x="33" y="1989"/>
                  </a:lnTo>
                  <a:close/>
                  <a:moveTo>
                    <a:pt x="30" y="1121"/>
                  </a:moveTo>
                  <a:lnTo>
                    <a:pt x="30" y="1121"/>
                  </a:lnTo>
                  <a:lnTo>
                    <a:pt x="5" y="1123"/>
                  </a:lnTo>
                  <a:lnTo>
                    <a:pt x="5" y="1123"/>
                  </a:lnTo>
                  <a:lnTo>
                    <a:pt x="2" y="1955"/>
                  </a:lnTo>
                  <a:lnTo>
                    <a:pt x="2" y="1955"/>
                  </a:lnTo>
                  <a:lnTo>
                    <a:pt x="33" y="1955"/>
                  </a:lnTo>
                  <a:lnTo>
                    <a:pt x="33" y="1955"/>
                  </a:lnTo>
                  <a:lnTo>
                    <a:pt x="30" y="1121"/>
                  </a:lnTo>
                  <a:close/>
                  <a:moveTo>
                    <a:pt x="17" y="0"/>
                  </a:moveTo>
                  <a:lnTo>
                    <a:pt x="17" y="0"/>
                  </a:lnTo>
                  <a:lnTo>
                    <a:pt x="15" y="15"/>
                  </a:lnTo>
                  <a:lnTo>
                    <a:pt x="15" y="59"/>
                  </a:lnTo>
                  <a:lnTo>
                    <a:pt x="12" y="220"/>
                  </a:lnTo>
                  <a:lnTo>
                    <a:pt x="12" y="220"/>
                  </a:lnTo>
                  <a:lnTo>
                    <a:pt x="12" y="255"/>
                  </a:lnTo>
                  <a:lnTo>
                    <a:pt x="12" y="255"/>
                  </a:lnTo>
                  <a:lnTo>
                    <a:pt x="9" y="622"/>
                  </a:lnTo>
                  <a:lnTo>
                    <a:pt x="5" y="1088"/>
                  </a:lnTo>
                  <a:lnTo>
                    <a:pt x="5" y="1088"/>
                  </a:lnTo>
                  <a:lnTo>
                    <a:pt x="30" y="1088"/>
                  </a:lnTo>
                  <a:lnTo>
                    <a:pt x="30" y="1088"/>
                  </a:lnTo>
                  <a:lnTo>
                    <a:pt x="27" y="622"/>
                  </a:lnTo>
                  <a:lnTo>
                    <a:pt x="23" y="255"/>
                  </a:lnTo>
                  <a:lnTo>
                    <a:pt x="23" y="255"/>
                  </a:lnTo>
                  <a:lnTo>
                    <a:pt x="23" y="220"/>
                  </a:lnTo>
                  <a:lnTo>
                    <a:pt x="23" y="220"/>
                  </a:lnTo>
                  <a:lnTo>
                    <a:pt x="20" y="59"/>
                  </a:lnTo>
                  <a:lnTo>
                    <a:pt x="18" y="15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5" name="Freeform 32">
              <a:extLst>
                <a:ext uri="{FF2B5EF4-FFF2-40B4-BE49-F238E27FC236}">
                  <a16:creationId xmlns:a16="http://schemas.microsoft.com/office/drawing/2014/main" id="{BF07E58F-1788-890E-B268-BF127C0F0C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69509" y="1945009"/>
              <a:ext cx="67966" cy="4172605"/>
            </a:xfrm>
            <a:custGeom>
              <a:avLst/>
              <a:gdLst>
                <a:gd name="T0" fmla="*/ 34 w 34"/>
                <a:gd name="T1" fmla="*/ 2856 h 3718"/>
                <a:gd name="T2" fmla="*/ 0 w 34"/>
                <a:gd name="T3" fmla="*/ 2856 h 3718"/>
                <a:gd name="T4" fmla="*/ 4 w 34"/>
                <a:gd name="T5" fmla="*/ 3409 h 3718"/>
                <a:gd name="T6" fmla="*/ 13 w 34"/>
                <a:gd name="T7" fmla="*/ 3682 h 3718"/>
                <a:gd name="T8" fmla="*/ 14 w 34"/>
                <a:gd name="T9" fmla="*/ 3708 h 3718"/>
                <a:gd name="T10" fmla="*/ 18 w 34"/>
                <a:gd name="T11" fmla="*/ 3718 h 3718"/>
                <a:gd name="T12" fmla="*/ 18 w 34"/>
                <a:gd name="T13" fmla="*/ 3718 h 3718"/>
                <a:gd name="T14" fmla="*/ 19 w 34"/>
                <a:gd name="T15" fmla="*/ 3715 h 3718"/>
                <a:gd name="T16" fmla="*/ 23 w 34"/>
                <a:gd name="T17" fmla="*/ 3682 h 3718"/>
                <a:gd name="T18" fmla="*/ 27 w 34"/>
                <a:gd name="T19" fmla="*/ 3580 h 3718"/>
                <a:gd name="T20" fmla="*/ 32 w 34"/>
                <a:gd name="T21" fmla="*/ 3168 h 3718"/>
                <a:gd name="T22" fmla="*/ 34 w 34"/>
                <a:gd name="T23" fmla="*/ 1988 h 3718"/>
                <a:gd name="T24" fmla="*/ 1 w 34"/>
                <a:gd name="T25" fmla="*/ 1988 h 3718"/>
                <a:gd name="T26" fmla="*/ 0 w 34"/>
                <a:gd name="T27" fmla="*/ 2687 h 3718"/>
                <a:gd name="T28" fmla="*/ 0 w 34"/>
                <a:gd name="T29" fmla="*/ 2827 h 3718"/>
                <a:gd name="T30" fmla="*/ 34 w 34"/>
                <a:gd name="T31" fmla="*/ 2827 h 3718"/>
                <a:gd name="T32" fmla="*/ 34 w 34"/>
                <a:gd name="T33" fmla="*/ 2687 h 3718"/>
                <a:gd name="T34" fmla="*/ 34 w 34"/>
                <a:gd name="T35" fmla="*/ 1988 h 3718"/>
                <a:gd name="T36" fmla="*/ 29 w 34"/>
                <a:gd name="T37" fmla="*/ 1120 h 3718"/>
                <a:gd name="T38" fmla="*/ 4 w 34"/>
                <a:gd name="T39" fmla="*/ 1120 h 3718"/>
                <a:gd name="T40" fmla="*/ 1 w 34"/>
                <a:gd name="T41" fmla="*/ 1958 h 3718"/>
                <a:gd name="T42" fmla="*/ 34 w 34"/>
                <a:gd name="T43" fmla="*/ 1958 h 3718"/>
                <a:gd name="T44" fmla="*/ 18 w 34"/>
                <a:gd name="T45" fmla="*/ 0 h 3718"/>
                <a:gd name="T46" fmla="*/ 16 w 34"/>
                <a:gd name="T47" fmla="*/ 15 h 3718"/>
                <a:gd name="T48" fmla="*/ 11 w 34"/>
                <a:gd name="T49" fmla="*/ 222 h 3718"/>
                <a:gd name="T50" fmla="*/ 11 w 34"/>
                <a:gd name="T51" fmla="*/ 251 h 3718"/>
                <a:gd name="T52" fmla="*/ 8 w 34"/>
                <a:gd name="T53" fmla="*/ 622 h 3718"/>
                <a:gd name="T54" fmla="*/ 4 w 34"/>
                <a:gd name="T55" fmla="*/ 1090 h 3718"/>
                <a:gd name="T56" fmla="*/ 29 w 34"/>
                <a:gd name="T57" fmla="*/ 1090 h 3718"/>
                <a:gd name="T58" fmla="*/ 23 w 34"/>
                <a:gd name="T59" fmla="*/ 251 h 3718"/>
                <a:gd name="T60" fmla="*/ 23 w 34"/>
                <a:gd name="T61" fmla="*/ 222 h 3718"/>
                <a:gd name="T62" fmla="*/ 21 w 34"/>
                <a:gd name="T63" fmla="*/ 59 h 3718"/>
                <a:gd name="T64" fmla="*/ 18 w 34"/>
                <a:gd name="T65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4" h="3718">
                  <a:moveTo>
                    <a:pt x="34" y="2856"/>
                  </a:moveTo>
                  <a:lnTo>
                    <a:pt x="34" y="2856"/>
                  </a:lnTo>
                  <a:lnTo>
                    <a:pt x="0" y="2856"/>
                  </a:lnTo>
                  <a:lnTo>
                    <a:pt x="0" y="2856"/>
                  </a:lnTo>
                  <a:lnTo>
                    <a:pt x="1" y="3168"/>
                  </a:lnTo>
                  <a:lnTo>
                    <a:pt x="4" y="3409"/>
                  </a:lnTo>
                  <a:lnTo>
                    <a:pt x="8" y="3580"/>
                  </a:lnTo>
                  <a:lnTo>
                    <a:pt x="13" y="3682"/>
                  </a:lnTo>
                  <a:lnTo>
                    <a:pt x="13" y="3682"/>
                  </a:lnTo>
                  <a:lnTo>
                    <a:pt x="14" y="3708"/>
                  </a:lnTo>
                  <a:lnTo>
                    <a:pt x="16" y="3715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9" y="3715"/>
                  </a:lnTo>
                  <a:lnTo>
                    <a:pt x="19" y="3708"/>
                  </a:lnTo>
                  <a:lnTo>
                    <a:pt x="23" y="3682"/>
                  </a:lnTo>
                  <a:lnTo>
                    <a:pt x="23" y="3682"/>
                  </a:lnTo>
                  <a:lnTo>
                    <a:pt x="27" y="3580"/>
                  </a:lnTo>
                  <a:lnTo>
                    <a:pt x="31" y="3409"/>
                  </a:lnTo>
                  <a:lnTo>
                    <a:pt x="32" y="3168"/>
                  </a:lnTo>
                  <a:lnTo>
                    <a:pt x="34" y="2856"/>
                  </a:lnTo>
                  <a:close/>
                  <a:moveTo>
                    <a:pt x="34" y="1988"/>
                  </a:moveTo>
                  <a:lnTo>
                    <a:pt x="34" y="1988"/>
                  </a:lnTo>
                  <a:lnTo>
                    <a:pt x="1" y="1988"/>
                  </a:lnTo>
                  <a:lnTo>
                    <a:pt x="1" y="1988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7"/>
                  </a:lnTo>
                  <a:lnTo>
                    <a:pt x="0" y="2827"/>
                  </a:lnTo>
                  <a:lnTo>
                    <a:pt x="34" y="2827"/>
                  </a:lnTo>
                  <a:lnTo>
                    <a:pt x="34" y="2827"/>
                  </a:lnTo>
                  <a:lnTo>
                    <a:pt x="34" y="2687"/>
                  </a:lnTo>
                  <a:lnTo>
                    <a:pt x="34" y="2687"/>
                  </a:lnTo>
                  <a:lnTo>
                    <a:pt x="34" y="1988"/>
                  </a:lnTo>
                  <a:close/>
                  <a:moveTo>
                    <a:pt x="29" y="1120"/>
                  </a:moveTo>
                  <a:lnTo>
                    <a:pt x="29" y="1120"/>
                  </a:lnTo>
                  <a:lnTo>
                    <a:pt x="4" y="1120"/>
                  </a:lnTo>
                  <a:lnTo>
                    <a:pt x="4" y="1120"/>
                  </a:lnTo>
                  <a:lnTo>
                    <a:pt x="1" y="1958"/>
                  </a:lnTo>
                  <a:lnTo>
                    <a:pt x="1" y="1958"/>
                  </a:lnTo>
                  <a:lnTo>
                    <a:pt x="34" y="1958"/>
                  </a:lnTo>
                  <a:lnTo>
                    <a:pt x="34" y="1958"/>
                  </a:lnTo>
                  <a:lnTo>
                    <a:pt x="29" y="1120"/>
                  </a:lnTo>
                  <a:close/>
                  <a:moveTo>
                    <a:pt x="18" y="0"/>
                  </a:moveTo>
                  <a:lnTo>
                    <a:pt x="18" y="0"/>
                  </a:lnTo>
                  <a:lnTo>
                    <a:pt x="16" y="15"/>
                  </a:lnTo>
                  <a:lnTo>
                    <a:pt x="14" y="59"/>
                  </a:lnTo>
                  <a:lnTo>
                    <a:pt x="11" y="222"/>
                  </a:lnTo>
                  <a:lnTo>
                    <a:pt x="11" y="222"/>
                  </a:lnTo>
                  <a:lnTo>
                    <a:pt x="11" y="251"/>
                  </a:lnTo>
                  <a:lnTo>
                    <a:pt x="11" y="251"/>
                  </a:lnTo>
                  <a:lnTo>
                    <a:pt x="8" y="622"/>
                  </a:lnTo>
                  <a:lnTo>
                    <a:pt x="4" y="1090"/>
                  </a:lnTo>
                  <a:lnTo>
                    <a:pt x="4" y="1090"/>
                  </a:lnTo>
                  <a:lnTo>
                    <a:pt x="29" y="1090"/>
                  </a:lnTo>
                  <a:lnTo>
                    <a:pt x="29" y="1090"/>
                  </a:lnTo>
                  <a:lnTo>
                    <a:pt x="27" y="622"/>
                  </a:lnTo>
                  <a:lnTo>
                    <a:pt x="23" y="251"/>
                  </a:lnTo>
                  <a:lnTo>
                    <a:pt x="23" y="251"/>
                  </a:lnTo>
                  <a:lnTo>
                    <a:pt x="23" y="222"/>
                  </a:lnTo>
                  <a:lnTo>
                    <a:pt x="23" y="222"/>
                  </a:lnTo>
                  <a:lnTo>
                    <a:pt x="21" y="59"/>
                  </a:lnTo>
                  <a:lnTo>
                    <a:pt x="19" y="15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6" name="Freeform 37">
              <a:extLst>
                <a:ext uri="{FF2B5EF4-FFF2-40B4-BE49-F238E27FC236}">
                  <a16:creationId xmlns:a16="http://schemas.microsoft.com/office/drawing/2014/main" id="{9D444A57-AFD7-03D9-7B95-0021AEE5C9D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124692" y="1945009"/>
              <a:ext cx="69967" cy="4172605"/>
            </a:xfrm>
            <a:custGeom>
              <a:avLst/>
              <a:gdLst>
                <a:gd name="T0" fmla="*/ 35 w 35"/>
                <a:gd name="T1" fmla="*/ 2853 h 3718"/>
                <a:gd name="T2" fmla="*/ 0 w 35"/>
                <a:gd name="T3" fmla="*/ 2853 h 3718"/>
                <a:gd name="T4" fmla="*/ 4 w 35"/>
                <a:gd name="T5" fmla="*/ 3416 h 3718"/>
                <a:gd name="T6" fmla="*/ 10 w 35"/>
                <a:gd name="T7" fmla="*/ 3647 h 3718"/>
                <a:gd name="T8" fmla="*/ 12 w 35"/>
                <a:gd name="T9" fmla="*/ 3688 h 3718"/>
                <a:gd name="T10" fmla="*/ 17 w 35"/>
                <a:gd name="T11" fmla="*/ 3715 h 3718"/>
                <a:gd name="T12" fmla="*/ 17 w 35"/>
                <a:gd name="T13" fmla="*/ 3718 h 3718"/>
                <a:gd name="T14" fmla="*/ 17 w 35"/>
                <a:gd name="T15" fmla="*/ 3718 h 3718"/>
                <a:gd name="T16" fmla="*/ 20 w 35"/>
                <a:gd name="T17" fmla="*/ 3710 h 3718"/>
                <a:gd name="T18" fmla="*/ 22 w 35"/>
                <a:gd name="T19" fmla="*/ 3688 h 3718"/>
                <a:gd name="T20" fmla="*/ 27 w 35"/>
                <a:gd name="T21" fmla="*/ 3588 h 3718"/>
                <a:gd name="T22" fmla="*/ 33 w 35"/>
                <a:gd name="T23" fmla="*/ 3171 h 3718"/>
                <a:gd name="T24" fmla="*/ 33 w 35"/>
                <a:gd name="T25" fmla="*/ 1985 h 3718"/>
                <a:gd name="T26" fmla="*/ 2 w 35"/>
                <a:gd name="T27" fmla="*/ 1985 h 3718"/>
                <a:gd name="T28" fmla="*/ 0 w 35"/>
                <a:gd name="T29" fmla="*/ 2687 h 3718"/>
                <a:gd name="T30" fmla="*/ 0 w 35"/>
                <a:gd name="T31" fmla="*/ 2828 h 3718"/>
                <a:gd name="T32" fmla="*/ 35 w 35"/>
                <a:gd name="T33" fmla="*/ 2830 h 3718"/>
                <a:gd name="T34" fmla="*/ 35 w 35"/>
                <a:gd name="T35" fmla="*/ 2687 h 3718"/>
                <a:gd name="T36" fmla="*/ 33 w 35"/>
                <a:gd name="T37" fmla="*/ 1985 h 3718"/>
                <a:gd name="T38" fmla="*/ 30 w 35"/>
                <a:gd name="T39" fmla="*/ 1116 h 3718"/>
                <a:gd name="T40" fmla="*/ 5 w 35"/>
                <a:gd name="T41" fmla="*/ 1116 h 3718"/>
                <a:gd name="T42" fmla="*/ 2 w 35"/>
                <a:gd name="T43" fmla="*/ 1962 h 3718"/>
                <a:gd name="T44" fmla="*/ 33 w 35"/>
                <a:gd name="T45" fmla="*/ 1962 h 3718"/>
                <a:gd name="T46" fmla="*/ 17 w 35"/>
                <a:gd name="T47" fmla="*/ 0 h 3718"/>
                <a:gd name="T48" fmla="*/ 15 w 35"/>
                <a:gd name="T49" fmla="*/ 17 h 3718"/>
                <a:gd name="T50" fmla="*/ 12 w 35"/>
                <a:gd name="T51" fmla="*/ 225 h 3718"/>
                <a:gd name="T52" fmla="*/ 12 w 35"/>
                <a:gd name="T53" fmla="*/ 248 h 3718"/>
                <a:gd name="T54" fmla="*/ 9 w 35"/>
                <a:gd name="T55" fmla="*/ 621 h 3718"/>
                <a:gd name="T56" fmla="*/ 5 w 35"/>
                <a:gd name="T57" fmla="*/ 1093 h 3718"/>
                <a:gd name="T58" fmla="*/ 30 w 35"/>
                <a:gd name="T59" fmla="*/ 1093 h 3718"/>
                <a:gd name="T60" fmla="*/ 23 w 35"/>
                <a:gd name="T61" fmla="*/ 248 h 3718"/>
                <a:gd name="T62" fmla="*/ 23 w 35"/>
                <a:gd name="T63" fmla="*/ 225 h 3718"/>
                <a:gd name="T64" fmla="*/ 20 w 35"/>
                <a:gd name="T65" fmla="*/ 61 h 3718"/>
                <a:gd name="T66" fmla="*/ 17 w 35"/>
                <a:gd name="T67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5" h="3718">
                  <a:moveTo>
                    <a:pt x="35" y="2853"/>
                  </a:moveTo>
                  <a:lnTo>
                    <a:pt x="35" y="2853"/>
                  </a:lnTo>
                  <a:lnTo>
                    <a:pt x="0" y="2853"/>
                  </a:lnTo>
                  <a:lnTo>
                    <a:pt x="0" y="2853"/>
                  </a:lnTo>
                  <a:lnTo>
                    <a:pt x="2" y="3171"/>
                  </a:lnTo>
                  <a:lnTo>
                    <a:pt x="4" y="3416"/>
                  </a:lnTo>
                  <a:lnTo>
                    <a:pt x="9" y="3588"/>
                  </a:lnTo>
                  <a:lnTo>
                    <a:pt x="10" y="3647"/>
                  </a:lnTo>
                  <a:lnTo>
                    <a:pt x="12" y="3688"/>
                  </a:lnTo>
                  <a:lnTo>
                    <a:pt x="12" y="3688"/>
                  </a:lnTo>
                  <a:lnTo>
                    <a:pt x="15" y="3710"/>
                  </a:lnTo>
                  <a:lnTo>
                    <a:pt x="17" y="3715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8" y="3715"/>
                  </a:lnTo>
                  <a:lnTo>
                    <a:pt x="20" y="3710"/>
                  </a:lnTo>
                  <a:lnTo>
                    <a:pt x="22" y="3688"/>
                  </a:lnTo>
                  <a:lnTo>
                    <a:pt x="22" y="3688"/>
                  </a:lnTo>
                  <a:lnTo>
                    <a:pt x="25" y="3647"/>
                  </a:lnTo>
                  <a:lnTo>
                    <a:pt x="27" y="3588"/>
                  </a:lnTo>
                  <a:lnTo>
                    <a:pt x="30" y="3417"/>
                  </a:lnTo>
                  <a:lnTo>
                    <a:pt x="33" y="3171"/>
                  </a:lnTo>
                  <a:lnTo>
                    <a:pt x="35" y="2853"/>
                  </a:lnTo>
                  <a:close/>
                  <a:moveTo>
                    <a:pt x="33" y="1985"/>
                  </a:moveTo>
                  <a:lnTo>
                    <a:pt x="33" y="1985"/>
                  </a:lnTo>
                  <a:lnTo>
                    <a:pt x="2" y="1985"/>
                  </a:lnTo>
                  <a:lnTo>
                    <a:pt x="2" y="1985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8"/>
                  </a:lnTo>
                  <a:lnTo>
                    <a:pt x="0" y="2828"/>
                  </a:lnTo>
                  <a:lnTo>
                    <a:pt x="35" y="2830"/>
                  </a:lnTo>
                  <a:lnTo>
                    <a:pt x="35" y="2830"/>
                  </a:lnTo>
                  <a:lnTo>
                    <a:pt x="35" y="2687"/>
                  </a:lnTo>
                  <a:lnTo>
                    <a:pt x="35" y="2687"/>
                  </a:lnTo>
                  <a:lnTo>
                    <a:pt x="33" y="1985"/>
                  </a:lnTo>
                  <a:close/>
                  <a:moveTo>
                    <a:pt x="30" y="1116"/>
                  </a:moveTo>
                  <a:lnTo>
                    <a:pt x="30" y="1116"/>
                  </a:lnTo>
                  <a:lnTo>
                    <a:pt x="5" y="1116"/>
                  </a:lnTo>
                  <a:lnTo>
                    <a:pt x="5" y="1116"/>
                  </a:lnTo>
                  <a:lnTo>
                    <a:pt x="2" y="1962"/>
                  </a:lnTo>
                  <a:lnTo>
                    <a:pt x="2" y="1962"/>
                  </a:lnTo>
                  <a:lnTo>
                    <a:pt x="33" y="1962"/>
                  </a:lnTo>
                  <a:lnTo>
                    <a:pt x="33" y="1962"/>
                  </a:lnTo>
                  <a:lnTo>
                    <a:pt x="30" y="1116"/>
                  </a:lnTo>
                  <a:close/>
                  <a:moveTo>
                    <a:pt x="17" y="0"/>
                  </a:moveTo>
                  <a:lnTo>
                    <a:pt x="17" y="0"/>
                  </a:lnTo>
                  <a:lnTo>
                    <a:pt x="15" y="17"/>
                  </a:lnTo>
                  <a:lnTo>
                    <a:pt x="15" y="61"/>
                  </a:lnTo>
                  <a:lnTo>
                    <a:pt x="12" y="225"/>
                  </a:lnTo>
                  <a:lnTo>
                    <a:pt x="12" y="225"/>
                  </a:lnTo>
                  <a:lnTo>
                    <a:pt x="12" y="248"/>
                  </a:lnTo>
                  <a:lnTo>
                    <a:pt x="12" y="248"/>
                  </a:lnTo>
                  <a:lnTo>
                    <a:pt x="9" y="621"/>
                  </a:lnTo>
                  <a:lnTo>
                    <a:pt x="5" y="1093"/>
                  </a:lnTo>
                  <a:lnTo>
                    <a:pt x="5" y="1093"/>
                  </a:lnTo>
                  <a:lnTo>
                    <a:pt x="30" y="1093"/>
                  </a:lnTo>
                  <a:lnTo>
                    <a:pt x="30" y="1093"/>
                  </a:lnTo>
                  <a:lnTo>
                    <a:pt x="27" y="621"/>
                  </a:lnTo>
                  <a:lnTo>
                    <a:pt x="23" y="248"/>
                  </a:lnTo>
                  <a:lnTo>
                    <a:pt x="23" y="248"/>
                  </a:lnTo>
                  <a:lnTo>
                    <a:pt x="23" y="225"/>
                  </a:lnTo>
                  <a:lnTo>
                    <a:pt x="23" y="225"/>
                  </a:lnTo>
                  <a:lnTo>
                    <a:pt x="20" y="61"/>
                  </a:lnTo>
                  <a:lnTo>
                    <a:pt x="18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7" name="Freeform 45">
              <a:extLst>
                <a:ext uri="{FF2B5EF4-FFF2-40B4-BE49-F238E27FC236}">
                  <a16:creationId xmlns:a16="http://schemas.microsoft.com/office/drawing/2014/main" id="{89878146-2911-7B10-F429-E7E62DCD845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777876" y="1953987"/>
              <a:ext cx="69967" cy="4172605"/>
            </a:xfrm>
            <a:custGeom>
              <a:avLst/>
              <a:gdLst>
                <a:gd name="T0" fmla="*/ 35 w 35"/>
                <a:gd name="T1" fmla="*/ 2840 h 3718"/>
                <a:gd name="T2" fmla="*/ 0 w 35"/>
                <a:gd name="T3" fmla="*/ 2840 h 3718"/>
                <a:gd name="T4" fmla="*/ 5 w 35"/>
                <a:gd name="T5" fmla="*/ 3414 h 3718"/>
                <a:gd name="T6" fmla="*/ 12 w 35"/>
                <a:gd name="T7" fmla="*/ 3647 h 3718"/>
                <a:gd name="T8" fmla="*/ 14 w 35"/>
                <a:gd name="T9" fmla="*/ 3688 h 3718"/>
                <a:gd name="T10" fmla="*/ 17 w 35"/>
                <a:gd name="T11" fmla="*/ 3713 h 3718"/>
                <a:gd name="T12" fmla="*/ 19 w 35"/>
                <a:gd name="T13" fmla="*/ 3718 h 3718"/>
                <a:gd name="T14" fmla="*/ 19 w 35"/>
                <a:gd name="T15" fmla="*/ 3718 h 3718"/>
                <a:gd name="T16" fmla="*/ 20 w 35"/>
                <a:gd name="T17" fmla="*/ 3713 h 3718"/>
                <a:gd name="T18" fmla="*/ 23 w 35"/>
                <a:gd name="T19" fmla="*/ 3688 h 3718"/>
                <a:gd name="T20" fmla="*/ 28 w 35"/>
                <a:gd name="T21" fmla="*/ 3588 h 3718"/>
                <a:gd name="T22" fmla="*/ 35 w 35"/>
                <a:gd name="T23" fmla="*/ 3165 h 3718"/>
                <a:gd name="T24" fmla="*/ 35 w 35"/>
                <a:gd name="T25" fmla="*/ 1972 h 3718"/>
                <a:gd name="T26" fmla="*/ 2 w 35"/>
                <a:gd name="T27" fmla="*/ 1972 h 3718"/>
                <a:gd name="T28" fmla="*/ 0 w 35"/>
                <a:gd name="T29" fmla="*/ 2687 h 3718"/>
                <a:gd name="T30" fmla="*/ 0 w 35"/>
                <a:gd name="T31" fmla="*/ 2827 h 3718"/>
                <a:gd name="T32" fmla="*/ 35 w 35"/>
                <a:gd name="T33" fmla="*/ 2827 h 3718"/>
                <a:gd name="T34" fmla="*/ 35 w 35"/>
                <a:gd name="T35" fmla="*/ 2687 h 3718"/>
                <a:gd name="T36" fmla="*/ 35 w 35"/>
                <a:gd name="T37" fmla="*/ 1972 h 3718"/>
                <a:gd name="T38" fmla="*/ 30 w 35"/>
                <a:gd name="T39" fmla="*/ 1103 h 3718"/>
                <a:gd name="T40" fmla="*/ 5 w 35"/>
                <a:gd name="T41" fmla="*/ 1103 h 3718"/>
                <a:gd name="T42" fmla="*/ 2 w 35"/>
                <a:gd name="T43" fmla="*/ 1958 h 3718"/>
                <a:gd name="T44" fmla="*/ 35 w 35"/>
                <a:gd name="T45" fmla="*/ 1958 h 3718"/>
                <a:gd name="T46" fmla="*/ 19 w 35"/>
                <a:gd name="T47" fmla="*/ 0 h 3718"/>
                <a:gd name="T48" fmla="*/ 17 w 35"/>
                <a:gd name="T49" fmla="*/ 15 h 3718"/>
                <a:gd name="T50" fmla="*/ 12 w 35"/>
                <a:gd name="T51" fmla="*/ 222 h 3718"/>
                <a:gd name="T52" fmla="*/ 12 w 35"/>
                <a:gd name="T53" fmla="*/ 235 h 3718"/>
                <a:gd name="T54" fmla="*/ 9 w 35"/>
                <a:gd name="T55" fmla="*/ 611 h 3718"/>
                <a:gd name="T56" fmla="*/ 5 w 35"/>
                <a:gd name="T57" fmla="*/ 1090 h 3718"/>
                <a:gd name="T58" fmla="*/ 30 w 35"/>
                <a:gd name="T59" fmla="*/ 1090 h 3718"/>
                <a:gd name="T60" fmla="*/ 23 w 35"/>
                <a:gd name="T61" fmla="*/ 235 h 3718"/>
                <a:gd name="T62" fmla="*/ 23 w 35"/>
                <a:gd name="T63" fmla="*/ 222 h 3718"/>
                <a:gd name="T64" fmla="*/ 22 w 35"/>
                <a:gd name="T65" fmla="*/ 59 h 3718"/>
                <a:gd name="T66" fmla="*/ 19 w 35"/>
                <a:gd name="T67" fmla="*/ 0 h 3718"/>
                <a:gd name="T68" fmla="*/ 19 w 35"/>
                <a:gd name="T69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5" h="3718">
                  <a:moveTo>
                    <a:pt x="35" y="2840"/>
                  </a:moveTo>
                  <a:lnTo>
                    <a:pt x="35" y="2840"/>
                  </a:lnTo>
                  <a:lnTo>
                    <a:pt x="0" y="2840"/>
                  </a:lnTo>
                  <a:lnTo>
                    <a:pt x="0" y="2840"/>
                  </a:lnTo>
                  <a:lnTo>
                    <a:pt x="2" y="3165"/>
                  </a:lnTo>
                  <a:lnTo>
                    <a:pt x="5" y="3414"/>
                  </a:lnTo>
                  <a:lnTo>
                    <a:pt x="9" y="3588"/>
                  </a:lnTo>
                  <a:lnTo>
                    <a:pt x="12" y="3647"/>
                  </a:lnTo>
                  <a:lnTo>
                    <a:pt x="14" y="3688"/>
                  </a:lnTo>
                  <a:lnTo>
                    <a:pt x="14" y="3688"/>
                  </a:lnTo>
                  <a:lnTo>
                    <a:pt x="17" y="3713"/>
                  </a:lnTo>
                  <a:lnTo>
                    <a:pt x="17" y="3713"/>
                  </a:lnTo>
                  <a:lnTo>
                    <a:pt x="19" y="3718"/>
                  </a:lnTo>
                  <a:lnTo>
                    <a:pt x="19" y="3718"/>
                  </a:lnTo>
                  <a:lnTo>
                    <a:pt x="19" y="3718"/>
                  </a:lnTo>
                  <a:lnTo>
                    <a:pt x="19" y="3718"/>
                  </a:lnTo>
                  <a:lnTo>
                    <a:pt x="20" y="3713"/>
                  </a:lnTo>
                  <a:lnTo>
                    <a:pt x="20" y="3713"/>
                  </a:lnTo>
                  <a:lnTo>
                    <a:pt x="23" y="3688"/>
                  </a:lnTo>
                  <a:lnTo>
                    <a:pt x="23" y="3688"/>
                  </a:lnTo>
                  <a:lnTo>
                    <a:pt x="25" y="3647"/>
                  </a:lnTo>
                  <a:lnTo>
                    <a:pt x="28" y="3588"/>
                  </a:lnTo>
                  <a:lnTo>
                    <a:pt x="32" y="3414"/>
                  </a:lnTo>
                  <a:lnTo>
                    <a:pt x="35" y="3165"/>
                  </a:lnTo>
                  <a:lnTo>
                    <a:pt x="35" y="2840"/>
                  </a:lnTo>
                  <a:close/>
                  <a:moveTo>
                    <a:pt x="35" y="1972"/>
                  </a:moveTo>
                  <a:lnTo>
                    <a:pt x="35" y="1972"/>
                  </a:lnTo>
                  <a:lnTo>
                    <a:pt x="2" y="1972"/>
                  </a:lnTo>
                  <a:lnTo>
                    <a:pt x="2" y="1972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7"/>
                  </a:lnTo>
                  <a:lnTo>
                    <a:pt x="0" y="2827"/>
                  </a:lnTo>
                  <a:lnTo>
                    <a:pt x="35" y="2827"/>
                  </a:lnTo>
                  <a:lnTo>
                    <a:pt x="35" y="2827"/>
                  </a:lnTo>
                  <a:lnTo>
                    <a:pt x="35" y="2687"/>
                  </a:lnTo>
                  <a:lnTo>
                    <a:pt x="35" y="2687"/>
                  </a:lnTo>
                  <a:lnTo>
                    <a:pt x="35" y="1972"/>
                  </a:lnTo>
                  <a:close/>
                  <a:moveTo>
                    <a:pt x="30" y="1103"/>
                  </a:moveTo>
                  <a:lnTo>
                    <a:pt x="30" y="1103"/>
                  </a:lnTo>
                  <a:lnTo>
                    <a:pt x="5" y="1103"/>
                  </a:lnTo>
                  <a:lnTo>
                    <a:pt x="5" y="1103"/>
                  </a:lnTo>
                  <a:lnTo>
                    <a:pt x="2" y="1958"/>
                  </a:lnTo>
                  <a:lnTo>
                    <a:pt x="2" y="1958"/>
                  </a:lnTo>
                  <a:lnTo>
                    <a:pt x="35" y="1958"/>
                  </a:lnTo>
                  <a:lnTo>
                    <a:pt x="35" y="1958"/>
                  </a:lnTo>
                  <a:lnTo>
                    <a:pt x="30" y="1103"/>
                  </a:lnTo>
                  <a:close/>
                  <a:moveTo>
                    <a:pt x="19" y="0"/>
                  </a:moveTo>
                  <a:lnTo>
                    <a:pt x="19" y="0"/>
                  </a:lnTo>
                  <a:lnTo>
                    <a:pt x="17" y="15"/>
                  </a:lnTo>
                  <a:lnTo>
                    <a:pt x="15" y="59"/>
                  </a:lnTo>
                  <a:lnTo>
                    <a:pt x="12" y="222"/>
                  </a:lnTo>
                  <a:lnTo>
                    <a:pt x="12" y="222"/>
                  </a:lnTo>
                  <a:lnTo>
                    <a:pt x="12" y="235"/>
                  </a:lnTo>
                  <a:lnTo>
                    <a:pt x="12" y="235"/>
                  </a:lnTo>
                  <a:lnTo>
                    <a:pt x="9" y="611"/>
                  </a:lnTo>
                  <a:lnTo>
                    <a:pt x="5" y="1090"/>
                  </a:lnTo>
                  <a:lnTo>
                    <a:pt x="5" y="1090"/>
                  </a:lnTo>
                  <a:lnTo>
                    <a:pt x="30" y="1090"/>
                  </a:lnTo>
                  <a:lnTo>
                    <a:pt x="30" y="1090"/>
                  </a:lnTo>
                  <a:lnTo>
                    <a:pt x="28" y="611"/>
                  </a:lnTo>
                  <a:lnTo>
                    <a:pt x="23" y="235"/>
                  </a:lnTo>
                  <a:lnTo>
                    <a:pt x="23" y="235"/>
                  </a:lnTo>
                  <a:lnTo>
                    <a:pt x="23" y="222"/>
                  </a:lnTo>
                  <a:lnTo>
                    <a:pt x="23" y="222"/>
                  </a:lnTo>
                  <a:lnTo>
                    <a:pt x="22" y="59"/>
                  </a:lnTo>
                  <a:lnTo>
                    <a:pt x="20" y="17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8" name="Freeform 52">
              <a:extLst>
                <a:ext uri="{FF2B5EF4-FFF2-40B4-BE49-F238E27FC236}">
                  <a16:creationId xmlns:a16="http://schemas.microsoft.com/office/drawing/2014/main" id="{C4933117-6762-0377-0791-D7603ADF6C05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781" y="3164918"/>
              <a:ext cx="8745686" cy="40402"/>
            </a:xfrm>
            <a:custGeom>
              <a:avLst/>
              <a:gdLst>
                <a:gd name="T0" fmla="*/ 1213 w 4375"/>
                <a:gd name="T1" fmla="*/ 0 h 36"/>
                <a:gd name="T2" fmla="*/ 678 w 4375"/>
                <a:gd name="T3" fmla="*/ 1 h 36"/>
                <a:gd name="T4" fmla="*/ 652 w 4375"/>
                <a:gd name="T5" fmla="*/ 1 h 36"/>
                <a:gd name="T6" fmla="*/ 161 w 4375"/>
                <a:gd name="T7" fmla="*/ 8 h 36"/>
                <a:gd name="T8" fmla="*/ 10 w 4375"/>
                <a:gd name="T9" fmla="*/ 15 h 36"/>
                <a:gd name="T10" fmla="*/ 0 w 4375"/>
                <a:gd name="T11" fmla="*/ 18 h 36"/>
                <a:gd name="T12" fmla="*/ 2 w 4375"/>
                <a:gd name="T13" fmla="*/ 19 h 36"/>
                <a:gd name="T14" fmla="*/ 39 w 4375"/>
                <a:gd name="T15" fmla="*/ 23 h 36"/>
                <a:gd name="T16" fmla="*/ 364 w 4375"/>
                <a:gd name="T17" fmla="*/ 31 h 36"/>
                <a:gd name="T18" fmla="*/ 652 w 4375"/>
                <a:gd name="T19" fmla="*/ 34 h 36"/>
                <a:gd name="T20" fmla="*/ 678 w 4375"/>
                <a:gd name="T21" fmla="*/ 34 h 36"/>
                <a:gd name="T22" fmla="*/ 1213 w 4375"/>
                <a:gd name="T23" fmla="*/ 36 h 36"/>
                <a:gd name="T24" fmla="*/ 1480 w 4375"/>
                <a:gd name="T25" fmla="*/ 36 h 36"/>
                <a:gd name="T26" fmla="*/ 1505 w 4375"/>
                <a:gd name="T27" fmla="*/ 34 h 36"/>
                <a:gd name="T28" fmla="*/ 2307 w 4375"/>
                <a:gd name="T29" fmla="*/ 33 h 36"/>
                <a:gd name="T30" fmla="*/ 2332 w 4375"/>
                <a:gd name="T31" fmla="*/ 33 h 36"/>
                <a:gd name="T32" fmla="*/ 3136 w 4375"/>
                <a:gd name="T33" fmla="*/ 29 h 36"/>
                <a:gd name="T34" fmla="*/ 3161 w 4375"/>
                <a:gd name="T35" fmla="*/ 29 h 36"/>
                <a:gd name="T36" fmla="*/ 3963 w 4375"/>
                <a:gd name="T37" fmla="*/ 24 h 36"/>
                <a:gd name="T38" fmla="*/ 3988 w 4375"/>
                <a:gd name="T39" fmla="*/ 24 h 36"/>
                <a:gd name="T40" fmla="*/ 4349 w 4375"/>
                <a:gd name="T41" fmla="*/ 19 h 36"/>
                <a:gd name="T42" fmla="*/ 4375 w 4375"/>
                <a:gd name="T43" fmla="*/ 18 h 36"/>
                <a:gd name="T44" fmla="*/ 4375 w 4375"/>
                <a:gd name="T45" fmla="*/ 18 h 36"/>
                <a:gd name="T46" fmla="*/ 4270 w 4375"/>
                <a:gd name="T47" fmla="*/ 15 h 36"/>
                <a:gd name="T48" fmla="*/ 3988 w 4375"/>
                <a:gd name="T49" fmla="*/ 11 h 36"/>
                <a:gd name="T50" fmla="*/ 3963 w 4375"/>
                <a:gd name="T51" fmla="*/ 11 h 36"/>
                <a:gd name="T52" fmla="*/ 3161 w 4375"/>
                <a:gd name="T53" fmla="*/ 6 h 36"/>
                <a:gd name="T54" fmla="*/ 3136 w 4375"/>
                <a:gd name="T55" fmla="*/ 6 h 36"/>
                <a:gd name="T56" fmla="*/ 2332 w 4375"/>
                <a:gd name="T57" fmla="*/ 3 h 36"/>
                <a:gd name="T58" fmla="*/ 2307 w 4375"/>
                <a:gd name="T59" fmla="*/ 3 h 36"/>
                <a:gd name="T60" fmla="*/ 1505 w 4375"/>
                <a:gd name="T61" fmla="*/ 1 h 36"/>
                <a:gd name="T62" fmla="*/ 1480 w 4375"/>
                <a:gd name="T63" fmla="*/ 1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375" h="36">
                  <a:moveTo>
                    <a:pt x="1213" y="0"/>
                  </a:moveTo>
                  <a:lnTo>
                    <a:pt x="1213" y="0"/>
                  </a:lnTo>
                  <a:lnTo>
                    <a:pt x="678" y="1"/>
                  </a:lnTo>
                  <a:lnTo>
                    <a:pt x="678" y="1"/>
                  </a:lnTo>
                  <a:lnTo>
                    <a:pt x="652" y="1"/>
                  </a:lnTo>
                  <a:lnTo>
                    <a:pt x="652" y="1"/>
                  </a:lnTo>
                  <a:lnTo>
                    <a:pt x="364" y="5"/>
                  </a:lnTo>
                  <a:lnTo>
                    <a:pt x="161" y="8"/>
                  </a:lnTo>
                  <a:lnTo>
                    <a:pt x="39" y="13"/>
                  </a:lnTo>
                  <a:lnTo>
                    <a:pt x="10" y="15"/>
                  </a:lnTo>
                  <a:lnTo>
                    <a:pt x="2" y="1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19"/>
                  </a:lnTo>
                  <a:lnTo>
                    <a:pt x="10" y="21"/>
                  </a:lnTo>
                  <a:lnTo>
                    <a:pt x="39" y="23"/>
                  </a:lnTo>
                  <a:lnTo>
                    <a:pt x="161" y="28"/>
                  </a:lnTo>
                  <a:lnTo>
                    <a:pt x="364" y="31"/>
                  </a:lnTo>
                  <a:lnTo>
                    <a:pt x="652" y="34"/>
                  </a:lnTo>
                  <a:lnTo>
                    <a:pt x="652" y="34"/>
                  </a:lnTo>
                  <a:lnTo>
                    <a:pt x="678" y="34"/>
                  </a:lnTo>
                  <a:lnTo>
                    <a:pt x="678" y="34"/>
                  </a:lnTo>
                  <a:lnTo>
                    <a:pt x="1213" y="36"/>
                  </a:lnTo>
                  <a:lnTo>
                    <a:pt x="1213" y="36"/>
                  </a:lnTo>
                  <a:lnTo>
                    <a:pt x="1480" y="36"/>
                  </a:lnTo>
                  <a:lnTo>
                    <a:pt x="1480" y="36"/>
                  </a:lnTo>
                  <a:lnTo>
                    <a:pt x="1505" y="34"/>
                  </a:lnTo>
                  <a:lnTo>
                    <a:pt x="1505" y="34"/>
                  </a:lnTo>
                  <a:lnTo>
                    <a:pt x="2307" y="33"/>
                  </a:lnTo>
                  <a:lnTo>
                    <a:pt x="2307" y="33"/>
                  </a:lnTo>
                  <a:lnTo>
                    <a:pt x="2332" y="33"/>
                  </a:lnTo>
                  <a:lnTo>
                    <a:pt x="2332" y="33"/>
                  </a:lnTo>
                  <a:lnTo>
                    <a:pt x="3136" y="29"/>
                  </a:lnTo>
                  <a:lnTo>
                    <a:pt x="3136" y="29"/>
                  </a:lnTo>
                  <a:lnTo>
                    <a:pt x="3161" y="29"/>
                  </a:lnTo>
                  <a:lnTo>
                    <a:pt x="3161" y="29"/>
                  </a:lnTo>
                  <a:lnTo>
                    <a:pt x="3963" y="24"/>
                  </a:lnTo>
                  <a:lnTo>
                    <a:pt x="3963" y="24"/>
                  </a:lnTo>
                  <a:lnTo>
                    <a:pt x="3988" y="24"/>
                  </a:lnTo>
                  <a:lnTo>
                    <a:pt x="3988" y="24"/>
                  </a:lnTo>
                  <a:lnTo>
                    <a:pt x="4270" y="21"/>
                  </a:lnTo>
                  <a:lnTo>
                    <a:pt x="4349" y="19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49" y="16"/>
                  </a:lnTo>
                  <a:lnTo>
                    <a:pt x="4270" y="15"/>
                  </a:lnTo>
                  <a:lnTo>
                    <a:pt x="3988" y="11"/>
                  </a:lnTo>
                  <a:lnTo>
                    <a:pt x="3988" y="11"/>
                  </a:lnTo>
                  <a:lnTo>
                    <a:pt x="3963" y="11"/>
                  </a:lnTo>
                  <a:lnTo>
                    <a:pt x="3963" y="11"/>
                  </a:lnTo>
                  <a:lnTo>
                    <a:pt x="3161" y="6"/>
                  </a:lnTo>
                  <a:lnTo>
                    <a:pt x="3161" y="6"/>
                  </a:lnTo>
                  <a:lnTo>
                    <a:pt x="3136" y="6"/>
                  </a:lnTo>
                  <a:lnTo>
                    <a:pt x="3136" y="6"/>
                  </a:lnTo>
                  <a:lnTo>
                    <a:pt x="2332" y="3"/>
                  </a:lnTo>
                  <a:lnTo>
                    <a:pt x="2332" y="3"/>
                  </a:lnTo>
                  <a:lnTo>
                    <a:pt x="2307" y="3"/>
                  </a:lnTo>
                  <a:lnTo>
                    <a:pt x="2307" y="3"/>
                  </a:lnTo>
                  <a:lnTo>
                    <a:pt x="1505" y="1"/>
                  </a:lnTo>
                  <a:lnTo>
                    <a:pt x="1505" y="1"/>
                  </a:lnTo>
                  <a:lnTo>
                    <a:pt x="1480" y="1"/>
                  </a:lnTo>
                  <a:lnTo>
                    <a:pt x="1480" y="1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9" name="Freeform 56">
              <a:extLst>
                <a:ext uri="{FF2B5EF4-FFF2-40B4-BE49-F238E27FC236}">
                  <a16:creationId xmlns:a16="http://schemas.microsoft.com/office/drawing/2014/main" id="{FFB8BF40-5613-7F49-9B6A-8528898091AB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781" y="4139051"/>
              <a:ext cx="8745686" cy="40402"/>
            </a:xfrm>
            <a:custGeom>
              <a:avLst/>
              <a:gdLst>
                <a:gd name="T0" fmla="*/ 1213 w 4375"/>
                <a:gd name="T1" fmla="*/ 0 h 36"/>
                <a:gd name="T2" fmla="*/ 681 w 4375"/>
                <a:gd name="T3" fmla="*/ 2 h 36"/>
                <a:gd name="T4" fmla="*/ 648 w 4375"/>
                <a:gd name="T5" fmla="*/ 2 h 36"/>
                <a:gd name="T6" fmla="*/ 161 w 4375"/>
                <a:gd name="T7" fmla="*/ 8 h 36"/>
                <a:gd name="T8" fmla="*/ 10 w 4375"/>
                <a:gd name="T9" fmla="*/ 15 h 36"/>
                <a:gd name="T10" fmla="*/ 0 w 4375"/>
                <a:gd name="T11" fmla="*/ 18 h 36"/>
                <a:gd name="T12" fmla="*/ 2 w 4375"/>
                <a:gd name="T13" fmla="*/ 20 h 36"/>
                <a:gd name="T14" fmla="*/ 39 w 4375"/>
                <a:gd name="T15" fmla="*/ 23 h 36"/>
                <a:gd name="T16" fmla="*/ 363 w 4375"/>
                <a:gd name="T17" fmla="*/ 31 h 36"/>
                <a:gd name="T18" fmla="*/ 648 w 4375"/>
                <a:gd name="T19" fmla="*/ 34 h 36"/>
                <a:gd name="T20" fmla="*/ 681 w 4375"/>
                <a:gd name="T21" fmla="*/ 34 h 36"/>
                <a:gd name="T22" fmla="*/ 1213 w 4375"/>
                <a:gd name="T23" fmla="*/ 36 h 36"/>
                <a:gd name="T24" fmla="*/ 1475 w 4375"/>
                <a:gd name="T25" fmla="*/ 34 h 36"/>
                <a:gd name="T26" fmla="*/ 1508 w 4375"/>
                <a:gd name="T27" fmla="*/ 34 h 36"/>
                <a:gd name="T28" fmla="*/ 2304 w 4375"/>
                <a:gd name="T29" fmla="*/ 33 h 36"/>
                <a:gd name="T30" fmla="*/ 2337 w 4375"/>
                <a:gd name="T31" fmla="*/ 33 h 36"/>
                <a:gd name="T32" fmla="*/ 3133 w 4375"/>
                <a:gd name="T33" fmla="*/ 30 h 36"/>
                <a:gd name="T34" fmla="*/ 3164 w 4375"/>
                <a:gd name="T35" fmla="*/ 30 h 36"/>
                <a:gd name="T36" fmla="*/ 3960 w 4375"/>
                <a:gd name="T37" fmla="*/ 25 h 36"/>
                <a:gd name="T38" fmla="*/ 3993 w 4375"/>
                <a:gd name="T39" fmla="*/ 25 h 36"/>
                <a:gd name="T40" fmla="*/ 4349 w 4375"/>
                <a:gd name="T41" fmla="*/ 20 h 36"/>
                <a:gd name="T42" fmla="*/ 4375 w 4375"/>
                <a:gd name="T43" fmla="*/ 18 h 36"/>
                <a:gd name="T44" fmla="*/ 4375 w 4375"/>
                <a:gd name="T45" fmla="*/ 18 h 36"/>
                <a:gd name="T46" fmla="*/ 4272 w 4375"/>
                <a:gd name="T47" fmla="*/ 15 h 36"/>
                <a:gd name="T48" fmla="*/ 3993 w 4375"/>
                <a:gd name="T49" fmla="*/ 11 h 36"/>
                <a:gd name="T50" fmla="*/ 3960 w 4375"/>
                <a:gd name="T51" fmla="*/ 11 h 36"/>
                <a:gd name="T52" fmla="*/ 3164 w 4375"/>
                <a:gd name="T53" fmla="*/ 7 h 36"/>
                <a:gd name="T54" fmla="*/ 3133 w 4375"/>
                <a:gd name="T55" fmla="*/ 7 h 36"/>
                <a:gd name="T56" fmla="*/ 2337 w 4375"/>
                <a:gd name="T57" fmla="*/ 3 h 36"/>
                <a:gd name="T58" fmla="*/ 2304 w 4375"/>
                <a:gd name="T59" fmla="*/ 3 h 36"/>
                <a:gd name="T60" fmla="*/ 1508 w 4375"/>
                <a:gd name="T61" fmla="*/ 0 h 36"/>
                <a:gd name="T62" fmla="*/ 1477 w 4375"/>
                <a:gd name="T6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375" h="36">
                  <a:moveTo>
                    <a:pt x="1213" y="0"/>
                  </a:moveTo>
                  <a:lnTo>
                    <a:pt x="1213" y="0"/>
                  </a:lnTo>
                  <a:lnTo>
                    <a:pt x="681" y="2"/>
                  </a:lnTo>
                  <a:lnTo>
                    <a:pt x="681" y="2"/>
                  </a:lnTo>
                  <a:lnTo>
                    <a:pt x="648" y="2"/>
                  </a:lnTo>
                  <a:lnTo>
                    <a:pt x="648" y="2"/>
                  </a:lnTo>
                  <a:lnTo>
                    <a:pt x="363" y="5"/>
                  </a:lnTo>
                  <a:lnTo>
                    <a:pt x="161" y="8"/>
                  </a:lnTo>
                  <a:lnTo>
                    <a:pt x="39" y="13"/>
                  </a:lnTo>
                  <a:lnTo>
                    <a:pt x="10" y="15"/>
                  </a:lnTo>
                  <a:lnTo>
                    <a:pt x="2" y="1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10" y="21"/>
                  </a:lnTo>
                  <a:lnTo>
                    <a:pt x="39" y="23"/>
                  </a:lnTo>
                  <a:lnTo>
                    <a:pt x="161" y="28"/>
                  </a:lnTo>
                  <a:lnTo>
                    <a:pt x="363" y="31"/>
                  </a:lnTo>
                  <a:lnTo>
                    <a:pt x="648" y="34"/>
                  </a:lnTo>
                  <a:lnTo>
                    <a:pt x="648" y="34"/>
                  </a:lnTo>
                  <a:lnTo>
                    <a:pt x="681" y="34"/>
                  </a:lnTo>
                  <a:lnTo>
                    <a:pt x="681" y="34"/>
                  </a:lnTo>
                  <a:lnTo>
                    <a:pt x="1213" y="36"/>
                  </a:lnTo>
                  <a:lnTo>
                    <a:pt x="1213" y="36"/>
                  </a:lnTo>
                  <a:lnTo>
                    <a:pt x="1475" y="34"/>
                  </a:lnTo>
                  <a:lnTo>
                    <a:pt x="1475" y="34"/>
                  </a:lnTo>
                  <a:lnTo>
                    <a:pt x="1508" y="34"/>
                  </a:lnTo>
                  <a:lnTo>
                    <a:pt x="1508" y="34"/>
                  </a:lnTo>
                  <a:lnTo>
                    <a:pt x="2304" y="33"/>
                  </a:lnTo>
                  <a:lnTo>
                    <a:pt x="2304" y="33"/>
                  </a:lnTo>
                  <a:lnTo>
                    <a:pt x="2337" y="33"/>
                  </a:lnTo>
                  <a:lnTo>
                    <a:pt x="2337" y="33"/>
                  </a:lnTo>
                  <a:lnTo>
                    <a:pt x="3133" y="30"/>
                  </a:lnTo>
                  <a:lnTo>
                    <a:pt x="3133" y="30"/>
                  </a:lnTo>
                  <a:lnTo>
                    <a:pt x="3164" y="30"/>
                  </a:lnTo>
                  <a:lnTo>
                    <a:pt x="3164" y="30"/>
                  </a:lnTo>
                  <a:lnTo>
                    <a:pt x="3960" y="25"/>
                  </a:lnTo>
                  <a:lnTo>
                    <a:pt x="3960" y="25"/>
                  </a:lnTo>
                  <a:lnTo>
                    <a:pt x="3993" y="25"/>
                  </a:lnTo>
                  <a:lnTo>
                    <a:pt x="3993" y="25"/>
                  </a:lnTo>
                  <a:lnTo>
                    <a:pt x="4272" y="21"/>
                  </a:lnTo>
                  <a:lnTo>
                    <a:pt x="4349" y="20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49" y="16"/>
                  </a:lnTo>
                  <a:lnTo>
                    <a:pt x="4272" y="15"/>
                  </a:lnTo>
                  <a:lnTo>
                    <a:pt x="3993" y="11"/>
                  </a:lnTo>
                  <a:lnTo>
                    <a:pt x="3993" y="11"/>
                  </a:lnTo>
                  <a:lnTo>
                    <a:pt x="3960" y="11"/>
                  </a:lnTo>
                  <a:lnTo>
                    <a:pt x="3960" y="11"/>
                  </a:lnTo>
                  <a:lnTo>
                    <a:pt x="3164" y="7"/>
                  </a:lnTo>
                  <a:lnTo>
                    <a:pt x="3164" y="7"/>
                  </a:lnTo>
                  <a:lnTo>
                    <a:pt x="3133" y="7"/>
                  </a:lnTo>
                  <a:lnTo>
                    <a:pt x="3133" y="7"/>
                  </a:lnTo>
                  <a:lnTo>
                    <a:pt x="2337" y="3"/>
                  </a:lnTo>
                  <a:lnTo>
                    <a:pt x="2337" y="3"/>
                  </a:lnTo>
                  <a:lnTo>
                    <a:pt x="2304" y="3"/>
                  </a:lnTo>
                  <a:lnTo>
                    <a:pt x="2304" y="3"/>
                  </a:lnTo>
                  <a:lnTo>
                    <a:pt x="1508" y="0"/>
                  </a:lnTo>
                  <a:lnTo>
                    <a:pt x="1508" y="0"/>
                  </a:lnTo>
                  <a:lnTo>
                    <a:pt x="1477" y="0"/>
                  </a:lnTo>
                  <a:lnTo>
                    <a:pt x="1477" y="0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0" name="Freeform 60">
              <a:extLst>
                <a:ext uri="{FF2B5EF4-FFF2-40B4-BE49-F238E27FC236}">
                  <a16:creationId xmlns:a16="http://schemas.microsoft.com/office/drawing/2014/main" id="{E68C5902-CD28-7818-117F-C16AAB618020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781" y="5113182"/>
              <a:ext cx="8745686" cy="40402"/>
            </a:xfrm>
            <a:custGeom>
              <a:avLst/>
              <a:gdLst>
                <a:gd name="T0" fmla="*/ 1213 w 4375"/>
                <a:gd name="T1" fmla="*/ 0 h 36"/>
                <a:gd name="T2" fmla="*/ 681 w 4375"/>
                <a:gd name="T3" fmla="*/ 2 h 36"/>
                <a:gd name="T4" fmla="*/ 647 w 4375"/>
                <a:gd name="T5" fmla="*/ 2 h 36"/>
                <a:gd name="T6" fmla="*/ 159 w 4375"/>
                <a:gd name="T7" fmla="*/ 8 h 36"/>
                <a:gd name="T8" fmla="*/ 10 w 4375"/>
                <a:gd name="T9" fmla="*/ 15 h 36"/>
                <a:gd name="T10" fmla="*/ 0 w 4375"/>
                <a:gd name="T11" fmla="*/ 18 h 36"/>
                <a:gd name="T12" fmla="*/ 2 w 4375"/>
                <a:gd name="T13" fmla="*/ 20 h 36"/>
                <a:gd name="T14" fmla="*/ 39 w 4375"/>
                <a:gd name="T15" fmla="*/ 23 h 36"/>
                <a:gd name="T16" fmla="*/ 363 w 4375"/>
                <a:gd name="T17" fmla="*/ 31 h 36"/>
                <a:gd name="T18" fmla="*/ 647 w 4375"/>
                <a:gd name="T19" fmla="*/ 35 h 36"/>
                <a:gd name="T20" fmla="*/ 681 w 4375"/>
                <a:gd name="T21" fmla="*/ 35 h 36"/>
                <a:gd name="T22" fmla="*/ 1213 w 4375"/>
                <a:gd name="T23" fmla="*/ 36 h 36"/>
                <a:gd name="T24" fmla="*/ 1475 w 4375"/>
                <a:gd name="T25" fmla="*/ 35 h 36"/>
                <a:gd name="T26" fmla="*/ 1510 w 4375"/>
                <a:gd name="T27" fmla="*/ 35 h 36"/>
                <a:gd name="T28" fmla="*/ 2303 w 4375"/>
                <a:gd name="T29" fmla="*/ 33 h 36"/>
                <a:gd name="T30" fmla="*/ 2337 w 4375"/>
                <a:gd name="T31" fmla="*/ 33 h 36"/>
                <a:gd name="T32" fmla="*/ 3131 w 4375"/>
                <a:gd name="T33" fmla="*/ 30 h 36"/>
                <a:gd name="T34" fmla="*/ 3166 w 4375"/>
                <a:gd name="T35" fmla="*/ 30 h 36"/>
                <a:gd name="T36" fmla="*/ 3958 w 4375"/>
                <a:gd name="T37" fmla="*/ 25 h 36"/>
                <a:gd name="T38" fmla="*/ 3993 w 4375"/>
                <a:gd name="T39" fmla="*/ 25 h 36"/>
                <a:gd name="T40" fmla="*/ 4349 w 4375"/>
                <a:gd name="T41" fmla="*/ 20 h 36"/>
                <a:gd name="T42" fmla="*/ 4375 w 4375"/>
                <a:gd name="T43" fmla="*/ 18 h 36"/>
                <a:gd name="T44" fmla="*/ 4375 w 4375"/>
                <a:gd name="T45" fmla="*/ 18 h 36"/>
                <a:gd name="T46" fmla="*/ 4272 w 4375"/>
                <a:gd name="T47" fmla="*/ 15 h 36"/>
                <a:gd name="T48" fmla="*/ 3993 w 4375"/>
                <a:gd name="T49" fmla="*/ 12 h 36"/>
                <a:gd name="T50" fmla="*/ 3958 w 4375"/>
                <a:gd name="T51" fmla="*/ 12 h 36"/>
                <a:gd name="T52" fmla="*/ 3166 w 4375"/>
                <a:gd name="T53" fmla="*/ 7 h 36"/>
                <a:gd name="T54" fmla="*/ 3131 w 4375"/>
                <a:gd name="T55" fmla="*/ 5 h 36"/>
                <a:gd name="T56" fmla="*/ 2337 w 4375"/>
                <a:gd name="T57" fmla="*/ 4 h 36"/>
                <a:gd name="T58" fmla="*/ 2303 w 4375"/>
                <a:gd name="T59" fmla="*/ 4 h 36"/>
                <a:gd name="T60" fmla="*/ 1510 w 4375"/>
                <a:gd name="T61" fmla="*/ 0 h 36"/>
                <a:gd name="T62" fmla="*/ 1475 w 4375"/>
                <a:gd name="T6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375" h="36">
                  <a:moveTo>
                    <a:pt x="1213" y="0"/>
                  </a:moveTo>
                  <a:lnTo>
                    <a:pt x="1213" y="0"/>
                  </a:lnTo>
                  <a:lnTo>
                    <a:pt x="681" y="2"/>
                  </a:lnTo>
                  <a:lnTo>
                    <a:pt x="681" y="2"/>
                  </a:lnTo>
                  <a:lnTo>
                    <a:pt x="647" y="2"/>
                  </a:lnTo>
                  <a:lnTo>
                    <a:pt x="647" y="2"/>
                  </a:lnTo>
                  <a:lnTo>
                    <a:pt x="363" y="5"/>
                  </a:lnTo>
                  <a:lnTo>
                    <a:pt x="159" y="8"/>
                  </a:lnTo>
                  <a:lnTo>
                    <a:pt x="39" y="13"/>
                  </a:lnTo>
                  <a:lnTo>
                    <a:pt x="10" y="15"/>
                  </a:lnTo>
                  <a:lnTo>
                    <a:pt x="2" y="17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10" y="20"/>
                  </a:lnTo>
                  <a:lnTo>
                    <a:pt x="39" y="23"/>
                  </a:lnTo>
                  <a:lnTo>
                    <a:pt x="159" y="28"/>
                  </a:lnTo>
                  <a:lnTo>
                    <a:pt x="363" y="31"/>
                  </a:lnTo>
                  <a:lnTo>
                    <a:pt x="647" y="35"/>
                  </a:lnTo>
                  <a:lnTo>
                    <a:pt x="647" y="35"/>
                  </a:lnTo>
                  <a:lnTo>
                    <a:pt x="681" y="35"/>
                  </a:lnTo>
                  <a:lnTo>
                    <a:pt x="681" y="35"/>
                  </a:lnTo>
                  <a:lnTo>
                    <a:pt x="1213" y="36"/>
                  </a:lnTo>
                  <a:lnTo>
                    <a:pt x="1213" y="36"/>
                  </a:lnTo>
                  <a:lnTo>
                    <a:pt x="1475" y="35"/>
                  </a:lnTo>
                  <a:lnTo>
                    <a:pt x="1475" y="35"/>
                  </a:lnTo>
                  <a:lnTo>
                    <a:pt x="1510" y="35"/>
                  </a:lnTo>
                  <a:lnTo>
                    <a:pt x="1510" y="35"/>
                  </a:lnTo>
                  <a:lnTo>
                    <a:pt x="2303" y="33"/>
                  </a:lnTo>
                  <a:lnTo>
                    <a:pt x="2303" y="33"/>
                  </a:lnTo>
                  <a:lnTo>
                    <a:pt x="2337" y="33"/>
                  </a:lnTo>
                  <a:lnTo>
                    <a:pt x="2337" y="33"/>
                  </a:lnTo>
                  <a:lnTo>
                    <a:pt x="3131" y="30"/>
                  </a:lnTo>
                  <a:lnTo>
                    <a:pt x="3131" y="30"/>
                  </a:lnTo>
                  <a:lnTo>
                    <a:pt x="3166" y="30"/>
                  </a:lnTo>
                  <a:lnTo>
                    <a:pt x="3166" y="30"/>
                  </a:lnTo>
                  <a:lnTo>
                    <a:pt x="3958" y="25"/>
                  </a:lnTo>
                  <a:lnTo>
                    <a:pt x="3958" y="25"/>
                  </a:lnTo>
                  <a:lnTo>
                    <a:pt x="3993" y="25"/>
                  </a:lnTo>
                  <a:lnTo>
                    <a:pt x="3993" y="25"/>
                  </a:lnTo>
                  <a:lnTo>
                    <a:pt x="4272" y="22"/>
                  </a:lnTo>
                  <a:lnTo>
                    <a:pt x="4349" y="20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49" y="17"/>
                  </a:lnTo>
                  <a:lnTo>
                    <a:pt x="4272" y="15"/>
                  </a:lnTo>
                  <a:lnTo>
                    <a:pt x="3993" y="12"/>
                  </a:lnTo>
                  <a:lnTo>
                    <a:pt x="3993" y="12"/>
                  </a:lnTo>
                  <a:lnTo>
                    <a:pt x="3958" y="12"/>
                  </a:lnTo>
                  <a:lnTo>
                    <a:pt x="3958" y="12"/>
                  </a:lnTo>
                  <a:lnTo>
                    <a:pt x="3166" y="7"/>
                  </a:lnTo>
                  <a:lnTo>
                    <a:pt x="3166" y="7"/>
                  </a:lnTo>
                  <a:lnTo>
                    <a:pt x="3131" y="5"/>
                  </a:lnTo>
                  <a:lnTo>
                    <a:pt x="3131" y="5"/>
                  </a:lnTo>
                  <a:lnTo>
                    <a:pt x="2337" y="4"/>
                  </a:lnTo>
                  <a:lnTo>
                    <a:pt x="2337" y="4"/>
                  </a:lnTo>
                  <a:lnTo>
                    <a:pt x="2303" y="4"/>
                  </a:lnTo>
                  <a:lnTo>
                    <a:pt x="2303" y="4"/>
                  </a:lnTo>
                  <a:lnTo>
                    <a:pt x="1510" y="0"/>
                  </a:lnTo>
                  <a:lnTo>
                    <a:pt x="1510" y="0"/>
                  </a:lnTo>
                  <a:lnTo>
                    <a:pt x="1475" y="0"/>
                  </a:lnTo>
                  <a:lnTo>
                    <a:pt x="1475" y="0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03A54192-9E9F-B69B-05F5-549C92F02483}"/>
              </a:ext>
            </a:extLst>
          </p:cNvPr>
          <p:cNvSpPr/>
          <p:nvPr/>
        </p:nvSpPr>
        <p:spPr>
          <a:xfrm>
            <a:off x="717892" y="3962665"/>
            <a:ext cx="2446644" cy="1757661"/>
          </a:xfrm>
          <a:prstGeom prst="rect">
            <a:avLst/>
          </a:prstGeom>
          <a:solidFill>
            <a:schemeClr val="bg1">
              <a:alpha val="75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1C266228-BAF9-7084-4608-E013F61DDEC3}"/>
              </a:ext>
            </a:extLst>
          </p:cNvPr>
          <p:cNvSpPr/>
          <p:nvPr/>
        </p:nvSpPr>
        <p:spPr>
          <a:xfrm>
            <a:off x="3538951" y="3063261"/>
            <a:ext cx="2446644" cy="1757661"/>
          </a:xfrm>
          <a:prstGeom prst="rect">
            <a:avLst/>
          </a:prstGeom>
          <a:solidFill>
            <a:schemeClr val="bg1">
              <a:alpha val="75000"/>
            </a:schemeClr>
          </a:solidFill>
          <a:ln w="444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8D8C7F9-EB96-2CD8-9F79-BECF5CE82CD3}"/>
              </a:ext>
            </a:extLst>
          </p:cNvPr>
          <p:cNvSpPr/>
          <p:nvPr/>
        </p:nvSpPr>
        <p:spPr>
          <a:xfrm>
            <a:off x="6395195" y="1907929"/>
            <a:ext cx="2446644" cy="1757661"/>
          </a:xfrm>
          <a:prstGeom prst="rect">
            <a:avLst/>
          </a:prstGeom>
          <a:solidFill>
            <a:schemeClr val="bg1">
              <a:alpha val="75000"/>
            </a:schemeClr>
          </a:solidFill>
          <a:ln w="571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A2998A6-2FAA-AA52-435F-AC8640C4FC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8951" y="120130"/>
            <a:ext cx="3240447" cy="5033493"/>
          </a:xfrm>
          <a:prstGeom prst="rect">
            <a:avLst/>
          </a:prstGeom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02AB6880-9F31-C28D-49D3-6C767D4EDF47}"/>
              </a:ext>
            </a:extLst>
          </p:cNvPr>
          <p:cNvSpPr/>
          <p:nvPr/>
        </p:nvSpPr>
        <p:spPr>
          <a:xfrm rot="20802854">
            <a:off x="8992888" y="846845"/>
            <a:ext cx="2084447" cy="3587279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السؤال السادس:</a:t>
            </a:r>
          </a:p>
          <a:p>
            <a:pPr algn="ctr"/>
            <a:r>
              <a:rPr lang="ar-SA" dirty="0"/>
              <a:t>يكتب المعلم السؤال</a:t>
            </a:r>
          </a:p>
          <a:p>
            <a:pPr algn="ctr"/>
            <a:r>
              <a:rPr lang="ar-SA" dirty="0"/>
              <a:t>هنا</a:t>
            </a:r>
          </a:p>
        </p:txBody>
      </p:sp>
      <p:sp>
        <p:nvSpPr>
          <p:cNvPr id="5" name="مخطط انسيابي: محطة طرفية 4">
            <a:extLst>
              <a:ext uri="{FF2B5EF4-FFF2-40B4-BE49-F238E27FC236}">
                <a16:creationId xmlns:a16="http://schemas.microsoft.com/office/drawing/2014/main" id="{92C520EB-29B8-AEFE-386E-AC76CE020DD3}"/>
              </a:ext>
            </a:extLst>
          </p:cNvPr>
          <p:cNvSpPr/>
          <p:nvPr/>
        </p:nvSpPr>
        <p:spPr>
          <a:xfrm>
            <a:off x="605567" y="237989"/>
            <a:ext cx="7380513" cy="793178"/>
          </a:xfrm>
          <a:prstGeom prst="flowChartTerminator">
            <a:avLst/>
          </a:prstGeom>
          <a:solidFill>
            <a:srgbClr val="C8E0E6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5400" dirty="0">
                <a:latin typeface="AGA Arabesque" panose="05010101010101010101" pitchFamily="2" charset="2"/>
                <a:cs typeface="Diwani Letter" panose="02010400000000000000" pitchFamily="2" charset="-78"/>
              </a:rPr>
              <a:t>كل نجاح يبدأ بخطوة</a:t>
            </a:r>
          </a:p>
        </p:txBody>
      </p:sp>
      <p:sp>
        <p:nvSpPr>
          <p:cNvPr id="7" name="مستطيل 6">
            <a:hlinkClick r:id="rId3" action="ppaction://hlinksldjump"/>
            <a:extLst>
              <a:ext uri="{FF2B5EF4-FFF2-40B4-BE49-F238E27FC236}">
                <a16:creationId xmlns:a16="http://schemas.microsoft.com/office/drawing/2014/main" id="{3B9F6446-E3C8-5A3C-B410-803E824847B8}"/>
              </a:ext>
            </a:extLst>
          </p:cNvPr>
          <p:cNvSpPr/>
          <p:nvPr/>
        </p:nvSpPr>
        <p:spPr>
          <a:xfrm>
            <a:off x="761488" y="4009272"/>
            <a:ext cx="2367134" cy="1713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tx2"/>
                </a:solidFill>
              </a:rPr>
              <a:t>يكتب المعلم</a:t>
            </a:r>
          </a:p>
          <a:p>
            <a:pPr algn="ctr"/>
            <a:r>
              <a:rPr lang="ar-SA" sz="2000" dirty="0">
                <a:solidFill>
                  <a:schemeClr val="tx2"/>
                </a:solidFill>
              </a:rPr>
              <a:t>إجابة صحيحة</a:t>
            </a:r>
          </a:p>
        </p:txBody>
      </p:sp>
      <p:sp>
        <p:nvSpPr>
          <p:cNvPr id="8" name="مستطيل 7">
            <a:hlinkClick r:id="rId4" action="ppaction://hlinksldjump"/>
            <a:extLst>
              <a:ext uri="{FF2B5EF4-FFF2-40B4-BE49-F238E27FC236}">
                <a16:creationId xmlns:a16="http://schemas.microsoft.com/office/drawing/2014/main" id="{D6245024-6E30-4515-D341-01D5DABCDC0A}"/>
              </a:ext>
            </a:extLst>
          </p:cNvPr>
          <p:cNvSpPr/>
          <p:nvPr/>
        </p:nvSpPr>
        <p:spPr>
          <a:xfrm>
            <a:off x="3578706" y="3085547"/>
            <a:ext cx="2367134" cy="1713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tx2"/>
                </a:solidFill>
              </a:rPr>
              <a:t>يكتب المعلم</a:t>
            </a:r>
          </a:p>
          <a:p>
            <a:pPr algn="ctr"/>
            <a:r>
              <a:rPr lang="ar-SA" sz="2000" dirty="0">
                <a:solidFill>
                  <a:schemeClr val="tx2"/>
                </a:solidFill>
              </a:rPr>
              <a:t>إجابة خاطئة</a:t>
            </a:r>
          </a:p>
        </p:txBody>
      </p:sp>
      <p:sp>
        <p:nvSpPr>
          <p:cNvPr id="9" name="مستطيل 8">
            <a:hlinkClick r:id="rId4" action="ppaction://hlinksldjump"/>
            <a:extLst>
              <a:ext uri="{FF2B5EF4-FFF2-40B4-BE49-F238E27FC236}">
                <a16:creationId xmlns:a16="http://schemas.microsoft.com/office/drawing/2014/main" id="{EACEA247-C779-8901-2C4D-304A22353CF6}"/>
              </a:ext>
            </a:extLst>
          </p:cNvPr>
          <p:cNvSpPr/>
          <p:nvPr/>
        </p:nvSpPr>
        <p:spPr>
          <a:xfrm>
            <a:off x="6434950" y="1914637"/>
            <a:ext cx="2367134" cy="1713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tx2"/>
                </a:solidFill>
              </a:rPr>
              <a:t>يكتب المعلم</a:t>
            </a:r>
          </a:p>
          <a:p>
            <a:pPr algn="ctr"/>
            <a:r>
              <a:rPr lang="ar-SA" sz="2000" dirty="0">
                <a:solidFill>
                  <a:schemeClr val="tx2"/>
                </a:solidFill>
              </a:rPr>
              <a:t>إجابة خاطئة</a:t>
            </a:r>
          </a:p>
        </p:txBody>
      </p:sp>
    </p:spTree>
    <p:extLst>
      <p:ext uri="{BB962C8B-B14F-4D97-AF65-F5344CB8AC3E}">
        <p14:creationId xmlns:p14="http://schemas.microsoft.com/office/powerpoint/2010/main" val="4559144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03DFB5-BE1C-DCFC-E978-300A3C1684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48">
            <a:extLst>
              <a:ext uri="{FF2B5EF4-FFF2-40B4-BE49-F238E27FC236}">
                <a16:creationId xmlns:a16="http://schemas.microsoft.com/office/drawing/2014/main" id="{57EAD430-6F89-68DF-CCC6-A606BAC8BC95}"/>
              </a:ext>
            </a:extLst>
          </p:cNvPr>
          <p:cNvGrpSpPr/>
          <p:nvPr/>
        </p:nvGrpSpPr>
        <p:grpSpPr>
          <a:xfrm>
            <a:off x="0" y="2038919"/>
            <a:ext cx="8240486" cy="4698951"/>
            <a:chOff x="16199" y="1812581"/>
            <a:chExt cx="9635246" cy="4698951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0F298B36-7132-4725-6892-ADF5EE7253B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5972" y="1812581"/>
              <a:ext cx="127936" cy="4698951"/>
            </a:xfrm>
            <a:custGeom>
              <a:avLst/>
              <a:gdLst>
                <a:gd name="T0" fmla="*/ 8 w 64"/>
                <a:gd name="T1" fmla="*/ 3847 h 4187"/>
                <a:gd name="T2" fmla="*/ 8 w 64"/>
                <a:gd name="T3" fmla="*/ 3847 h 4187"/>
                <a:gd name="T4" fmla="*/ 13 w 64"/>
                <a:gd name="T5" fmla="*/ 3997 h 4187"/>
                <a:gd name="T6" fmla="*/ 18 w 64"/>
                <a:gd name="T7" fmla="*/ 4103 h 4187"/>
                <a:gd name="T8" fmla="*/ 21 w 64"/>
                <a:gd name="T9" fmla="*/ 4139 h 4187"/>
                <a:gd name="T10" fmla="*/ 24 w 64"/>
                <a:gd name="T11" fmla="*/ 4166 h 4187"/>
                <a:gd name="T12" fmla="*/ 28 w 64"/>
                <a:gd name="T13" fmla="*/ 4182 h 4187"/>
                <a:gd name="T14" fmla="*/ 29 w 64"/>
                <a:gd name="T15" fmla="*/ 4185 h 4187"/>
                <a:gd name="T16" fmla="*/ 31 w 64"/>
                <a:gd name="T17" fmla="*/ 4187 h 4187"/>
                <a:gd name="T18" fmla="*/ 31 w 64"/>
                <a:gd name="T19" fmla="*/ 4187 h 4187"/>
                <a:gd name="T20" fmla="*/ 33 w 64"/>
                <a:gd name="T21" fmla="*/ 4185 h 4187"/>
                <a:gd name="T22" fmla="*/ 34 w 64"/>
                <a:gd name="T23" fmla="*/ 4182 h 4187"/>
                <a:gd name="T24" fmla="*/ 39 w 64"/>
                <a:gd name="T25" fmla="*/ 4166 h 4187"/>
                <a:gd name="T26" fmla="*/ 42 w 64"/>
                <a:gd name="T27" fmla="*/ 4139 h 4187"/>
                <a:gd name="T28" fmla="*/ 44 w 64"/>
                <a:gd name="T29" fmla="*/ 4103 h 4187"/>
                <a:gd name="T30" fmla="*/ 51 w 64"/>
                <a:gd name="T31" fmla="*/ 3998 h 4187"/>
                <a:gd name="T32" fmla="*/ 56 w 64"/>
                <a:gd name="T33" fmla="*/ 3849 h 4187"/>
                <a:gd name="T34" fmla="*/ 56 w 64"/>
                <a:gd name="T35" fmla="*/ 3849 h 4187"/>
                <a:gd name="T36" fmla="*/ 8 w 64"/>
                <a:gd name="T37" fmla="*/ 3847 h 4187"/>
                <a:gd name="T38" fmla="*/ 31 w 64"/>
                <a:gd name="T39" fmla="*/ 0 h 4187"/>
                <a:gd name="T40" fmla="*/ 31 w 64"/>
                <a:gd name="T41" fmla="*/ 0 h 4187"/>
                <a:gd name="T42" fmla="*/ 29 w 64"/>
                <a:gd name="T43" fmla="*/ 7 h 4187"/>
                <a:gd name="T44" fmla="*/ 28 w 64"/>
                <a:gd name="T45" fmla="*/ 26 h 4187"/>
                <a:gd name="T46" fmla="*/ 24 w 64"/>
                <a:gd name="T47" fmla="*/ 98 h 4187"/>
                <a:gd name="T48" fmla="*/ 19 w 64"/>
                <a:gd name="T49" fmla="*/ 363 h 4187"/>
                <a:gd name="T50" fmla="*/ 13 w 64"/>
                <a:gd name="T51" fmla="*/ 752 h 4187"/>
                <a:gd name="T52" fmla="*/ 10 w 64"/>
                <a:gd name="T53" fmla="*/ 1220 h 4187"/>
                <a:gd name="T54" fmla="*/ 1 w 64"/>
                <a:gd name="T55" fmla="*/ 2224 h 4187"/>
                <a:gd name="T56" fmla="*/ 0 w 64"/>
                <a:gd name="T57" fmla="*/ 3027 h 4187"/>
                <a:gd name="T58" fmla="*/ 0 w 64"/>
                <a:gd name="T59" fmla="*/ 3027 h 4187"/>
                <a:gd name="T60" fmla="*/ 0 w 64"/>
                <a:gd name="T61" fmla="*/ 3263 h 4187"/>
                <a:gd name="T62" fmla="*/ 1 w 64"/>
                <a:gd name="T63" fmla="*/ 3471 h 4187"/>
                <a:gd name="T64" fmla="*/ 3 w 64"/>
                <a:gd name="T65" fmla="*/ 3654 h 4187"/>
                <a:gd name="T66" fmla="*/ 6 w 64"/>
                <a:gd name="T67" fmla="*/ 3808 h 4187"/>
                <a:gd name="T68" fmla="*/ 6 w 64"/>
                <a:gd name="T69" fmla="*/ 3808 h 4187"/>
                <a:gd name="T70" fmla="*/ 57 w 64"/>
                <a:gd name="T71" fmla="*/ 3806 h 4187"/>
                <a:gd name="T72" fmla="*/ 57 w 64"/>
                <a:gd name="T73" fmla="*/ 3806 h 4187"/>
                <a:gd name="T74" fmla="*/ 59 w 64"/>
                <a:gd name="T75" fmla="*/ 3652 h 4187"/>
                <a:gd name="T76" fmla="*/ 62 w 64"/>
                <a:gd name="T77" fmla="*/ 3470 h 4187"/>
                <a:gd name="T78" fmla="*/ 62 w 64"/>
                <a:gd name="T79" fmla="*/ 3261 h 4187"/>
                <a:gd name="T80" fmla="*/ 64 w 64"/>
                <a:gd name="T81" fmla="*/ 3027 h 4187"/>
                <a:gd name="T82" fmla="*/ 64 w 64"/>
                <a:gd name="T83" fmla="*/ 3027 h 4187"/>
                <a:gd name="T84" fmla="*/ 60 w 64"/>
                <a:gd name="T85" fmla="*/ 2224 h 4187"/>
                <a:gd name="T86" fmla="*/ 54 w 64"/>
                <a:gd name="T87" fmla="*/ 1220 h 4187"/>
                <a:gd name="T88" fmla="*/ 49 w 64"/>
                <a:gd name="T89" fmla="*/ 752 h 4187"/>
                <a:gd name="T90" fmla="*/ 44 w 64"/>
                <a:gd name="T91" fmla="*/ 363 h 4187"/>
                <a:gd name="T92" fmla="*/ 38 w 64"/>
                <a:gd name="T93" fmla="*/ 98 h 4187"/>
                <a:gd name="T94" fmla="*/ 34 w 64"/>
                <a:gd name="T95" fmla="*/ 26 h 4187"/>
                <a:gd name="T96" fmla="*/ 33 w 64"/>
                <a:gd name="T97" fmla="*/ 7 h 4187"/>
                <a:gd name="T98" fmla="*/ 31 w 64"/>
                <a:gd name="T99" fmla="*/ 0 h 4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64" h="4187">
                  <a:moveTo>
                    <a:pt x="8" y="3847"/>
                  </a:moveTo>
                  <a:lnTo>
                    <a:pt x="8" y="3847"/>
                  </a:lnTo>
                  <a:lnTo>
                    <a:pt x="13" y="3997"/>
                  </a:lnTo>
                  <a:lnTo>
                    <a:pt x="18" y="4103"/>
                  </a:lnTo>
                  <a:lnTo>
                    <a:pt x="21" y="4139"/>
                  </a:lnTo>
                  <a:lnTo>
                    <a:pt x="24" y="4166"/>
                  </a:lnTo>
                  <a:lnTo>
                    <a:pt x="28" y="4182"/>
                  </a:lnTo>
                  <a:lnTo>
                    <a:pt x="29" y="4185"/>
                  </a:lnTo>
                  <a:lnTo>
                    <a:pt x="31" y="4187"/>
                  </a:lnTo>
                  <a:lnTo>
                    <a:pt x="31" y="4187"/>
                  </a:lnTo>
                  <a:lnTo>
                    <a:pt x="33" y="4185"/>
                  </a:lnTo>
                  <a:lnTo>
                    <a:pt x="34" y="4182"/>
                  </a:lnTo>
                  <a:lnTo>
                    <a:pt x="39" y="4166"/>
                  </a:lnTo>
                  <a:lnTo>
                    <a:pt x="42" y="4139"/>
                  </a:lnTo>
                  <a:lnTo>
                    <a:pt x="44" y="4103"/>
                  </a:lnTo>
                  <a:lnTo>
                    <a:pt x="51" y="3998"/>
                  </a:lnTo>
                  <a:lnTo>
                    <a:pt x="56" y="3849"/>
                  </a:lnTo>
                  <a:lnTo>
                    <a:pt x="56" y="3849"/>
                  </a:lnTo>
                  <a:lnTo>
                    <a:pt x="8" y="3847"/>
                  </a:lnTo>
                  <a:close/>
                  <a:moveTo>
                    <a:pt x="31" y="0"/>
                  </a:moveTo>
                  <a:lnTo>
                    <a:pt x="31" y="0"/>
                  </a:lnTo>
                  <a:lnTo>
                    <a:pt x="29" y="7"/>
                  </a:lnTo>
                  <a:lnTo>
                    <a:pt x="28" y="26"/>
                  </a:lnTo>
                  <a:lnTo>
                    <a:pt x="24" y="98"/>
                  </a:lnTo>
                  <a:lnTo>
                    <a:pt x="19" y="363"/>
                  </a:lnTo>
                  <a:lnTo>
                    <a:pt x="13" y="752"/>
                  </a:lnTo>
                  <a:lnTo>
                    <a:pt x="10" y="1220"/>
                  </a:lnTo>
                  <a:lnTo>
                    <a:pt x="1" y="2224"/>
                  </a:lnTo>
                  <a:lnTo>
                    <a:pt x="0" y="3027"/>
                  </a:lnTo>
                  <a:lnTo>
                    <a:pt x="0" y="3027"/>
                  </a:lnTo>
                  <a:lnTo>
                    <a:pt x="0" y="3263"/>
                  </a:lnTo>
                  <a:lnTo>
                    <a:pt x="1" y="3471"/>
                  </a:lnTo>
                  <a:lnTo>
                    <a:pt x="3" y="3654"/>
                  </a:lnTo>
                  <a:lnTo>
                    <a:pt x="6" y="3808"/>
                  </a:lnTo>
                  <a:lnTo>
                    <a:pt x="6" y="3808"/>
                  </a:lnTo>
                  <a:lnTo>
                    <a:pt x="57" y="3806"/>
                  </a:lnTo>
                  <a:lnTo>
                    <a:pt x="57" y="3806"/>
                  </a:lnTo>
                  <a:lnTo>
                    <a:pt x="59" y="3652"/>
                  </a:lnTo>
                  <a:lnTo>
                    <a:pt x="62" y="3470"/>
                  </a:lnTo>
                  <a:lnTo>
                    <a:pt x="62" y="3261"/>
                  </a:lnTo>
                  <a:lnTo>
                    <a:pt x="64" y="3027"/>
                  </a:lnTo>
                  <a:lnTo>
                    <a:pt x="64" y="3027"/>
                  </a:lnTo>
                  <a:lnTo>
                    <a:pt x="60" y="2224"/>
                  </a:lnTo>
                  <a:lnTo>
                    <a:pt x="54" y="1220"/>
                  </a:lnTo>
                  <a:lnTo>
                    <a:pt x="49" y="752"/>
                  </a:lnTo>
                  <a:lnTo>
                    <a:pt x="44" y="363"/>
                  </a:lnTo>
                  <a:lnTo>
                    <a:pt x="38" y="98"/>
                  </a:lnTo>
                  <a:lnTo>
                    <a:pt x="34" y="26"/>
                  </a:lnTo>
                  <a:lnTo>
                    <a:pt x="33" y="7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" name="Freeform 10">
              <a:extLst>
                <a:ext uri="{FF2B5EF4-FFF2-40B4-BE49-F238E27FC236}">
                  <a16:creationId xmlns:a16="http://schemas.microsoft.com/office/drawing/2014/main" id="{E1E85E1D-15B0-7AB7-CD9D-CD0DF41D469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199" y="6071602"/>
              <a:ext cx="9635246" cy="71825"/>
            </a:xfrm>
            <a:custGeom>
              <a:avLst/>
              <a:gdLst>
                <a:gd name="T0" fmla="*/ 4406 w 4820"/>
                <a:gd name="T1" fmla="*/ 19 h 64"/>
                <a:gd name="T2" fmla="*/ 4403 w 4820"/>
                <a:gd name="T3" fmla="*/ 44 h 64"/>
                <a:gd name="T4" fmla="*/ 4790 w 4820"/>
                <a:gd name="T5" fmla="*/ 36 h 64"/>
                <a:gd name="T6" fmla="*/ 4820 w 4820"/>
                <a:gd name="T7" fmla="*/ 33 h 64"/>
                <a:gd name="T8" fmla="*/ 4820 w 4820"/>
                <a:gd name="T9" fmla="*/ 33 h 64"/>
                <a:gd name="T10" fmla="*/ 4812 w 4820"/>
                <a:gd name="T11" fmla="*/ 31 h 64"/>
                <a:gd name="T12" fmla="*/ 4708 w 4820"/>
                <a:gd name="T13" fmla="*/ 26 h 64"/>
                <a:gd name="T14" fmla="*/ 1336 w 4820"/>
                <a:gd name="T15" fmla="*/ 0 h 64"/>
                <a:gd name="T16" fmla="*/ 999 w 4820"/>
                <a:gd name="T17" fmla="*/ 1 h 64"/>
                <a:gd name="T18" fmla="*/ 476 w 4820"/>
                <a:gd name="T19" fmla="*/ 6 h 64"/>
                <a:gd name="T20" fmla="*/ 287 w 4820"/>
                <a:gd name="T21" fmla="*/ 11 h 64"/>
                <a:gd name="T22" fmla="*/ 236 w 4820"/>
                <a:gd name="T23" fmla="*/ 13 h 64"/>
                <a:gd name="T24" fmla="*/ 59 w 4820"/>
                <a:gd name="T25" fmla="*/ 21 h 64"/>
                <a:gd name="T26" fmla="*/ 3 w 4820"/>
                <a:gd name="T27" fmla="*/ 29 h 64"/>
                <a:gd name="T28" fmla="*/ 0 w 4820"/>
                <a:gd name="T29" fmla="*/ 33 h 64"/>
                <a:gd name="T30" fmla="*/ 2 w 4820"/>
                <a:gd name="T31" fmla="*/ 34 h 64"/>
                <a:gd name="T32" fmla="*/ 15 w 4820"/>
                <a:gd name="T33" fmla="*/ 38 h 64"/>
                <a:gd name="T34" fmla="*/ 133 w 4820"/>
                <a:gd name="T35" fmla="*/ 47 h 64"/>
                <a:gd name="T36" fmla="*/ 238 w 4820"/>
                <a:gd name="T37" fmla="*/ 52 h 64"/>
                <a:gd name="T38" fmla="*/ 286 w 4820"/>
                <a:gd name="T39" fmla="*/ 54 h 64"/>
                <a:gd name="T40" fmla="*/ 712 w 4820"/>
                <a:gd name="T41" fmla="*/ 62 h 64"/>
                <a:gd name="T42" fmla="*/ 1336 w 4820"/>
                <a:gd name="T43" fmla="*/ 64 h 64"/>
                <a:gd name="T44" fmla="*/ 1991 w 4820"/>
                <a:gd name="T45" fmla="*/ 62 h 64"/>
                <a:gd name="T46" fmla="*/ 3691 w 4820"/>
                <a:gd name="T47" fmla="*/ 52 h 64"/>
                <a:gd name="T48" fmla="*/ 4400 w 4820"/>
                <a:gd name="T49" fmla="*/ 44 h 64"/>
                <a:gd name="T50" fmla="*/ 4397 w 4820"/>
                <a:gd name="T51" fmla="*/ 19 h 64"/>
                <a:gd name="T52" fmla="*/ 4022 w 4820"/>
                <a:gd name="T53" fmla="*/ 15 h 64"/>
                <a:gd name="T54" fmla="*/ 3578 w 4820"/>
                <a:gd name="T55" fmla="*/ 11 h 64"/>
                <a:gd name="T56" fmla="*/ 3574 w 4820"/>
                <a:gd name="T57" fmla="*/ 38 h 64"/>
                <a:gd name="T58" fmla="*/ 3573 w 4820"/>
                <a:gd name="T59" fmla="*/ 41 h 64"/>
                <a:gd name="T60" fmla="*/ 3573 w 4820"/>
                <a:gd name="T61" fmla="*/ 38 h 64"/>
                <a:gd name="T62" fmla="*/ 3568 w 4820"/>
                <a:gd name="T63" fmla="*/ 11 h 64"/>
                <a:gd name="T64" fmla="*/ 2751 w 4820"/>
                <a:gd name="T65" fmla="*/ 5 h 64"/>
                <a:gd name="T66" fmla="*/ 2747 w 4820"/>
                <a:gd name="T67" fmla="*/ 31 h 64"/>
                <a:gd name="T68" fmla="*/ 2746 w 4820"/>
                <a:gd name="T69" fmla="*/ 41 h 64"/>
                <a:gd name="T70" fmla="*/ 2746 w 4820"/>
                <a:gd name="T71" fmla="*/ 41 h 64"/>
                <a:gd name="T72" fmla="*/ 2742 w 4820"/>
                <a:gd name="T73" fmla="*/ 31 h 64"/>
                <a:gd name="T74" fmla="*/ 2741 w 4820"/>
                <a:gd name="T75" fmla="*/ 5 h 64"/>
                <a:gd name="T76" fmla="*/ 1923 w 4820"/>
                <a:gd name="T77" fmla="*/ 1 h 64"/>
                <a:gd name="T78" fmla="*/ 1918 w 4820"/>
                <a:gd name="T79" fmla="*/ 38 h 64"/>
                <a:gd name="T80" fmla="*/ 1917 w 4820"/>
                <a:gd name="T81" fmla="*/ 41 h 64"/>
                <a:gd name="T82" fmla="*/ 1915 w 4820"/>
                <a:gd name="T83" fmla="*/ 38 h 64"/>
                <a:gd name="T84" fmla="*/ 1912 w 4820"/>
                <a:gd name="T85" fmla="*/ 1 h 64"/>
                <a:gd name="T86" fmla="*/ 1336 w 4820"/>
                <a:gd name="T87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0" h="64">
                  <a:moveTo>
                    <a:pt x="4406" y="19"/>
                  </a:moveTo>
                  <a:lnTo>
                    <a:pt x="4406" y="19"/>
                  </a:lnTo>
                  <a:lnTo>
                    <a:pt x="4403" y="44"/>
                  </a:lnTo>
                  <a:lnTo>
                    <a:pt x="4403" y="44"/>
                  </a:lnTo>
                  <a:lnTo>
                    <a:pt x="4707" y="39"/>
                  </a:lnTo>
                  <a:lnTo>
                    <a:pt x="4790" y="36"/>
                  </a:lnTo>
                  <a:lnTo>
                    <a:pt x="4812" y="34"/>
                  </a:lnTo>
                  <a:lnTo>
                    <a:pt x="4820" y="33"/>
                  </a:lnTo>
                  <a:lnTo>
                    <a:pt x="4820" y="33"/>
                  </a:lnTo>
                  <a:lnTo>
                    <a:pt x="4820" y="33"/>
                  </a:lnTo>
                  <a:lnTo>
                    <a:pt x="4820" y="33"/>
                  </a:lnTo>
                  <a:lnTo>
                    <a:pt x="4812" y="31"/>
                  </a:lnTo>
                  <a:lnTo>
                    <a:pt x="4790" y="29"/>
                  </a:lnTo>
                  <a:lnTo>
                    <a:pt x="4708" y="26"/>
                  </a:lnTo>
                  <a:lnTo>
                    <a:pt x="4406" y="19"/>
                  </a:lnTo>
                  <a:close/>
                  <a:moveTo>
                    <a:pt x="1336" y="0"/>
                  </a:moveTo>
                  <a:lnTo>
                    <a:pt x="1336" y="0"/>
                  </a:lnTo>
                  <a:lnTo>
                    <a:pt x="999" y="1"/>
                  </a:lnTo>
                  <a:lnTo>
                    <a:pt x="714" y="3"/>
                  </a:lnTo>
                  <a:lnTo>
                    <a:pt x="476" y="6"/>
                  </a:lnTo>
                  <a:lnTo>
                    <a:pt x="287" y="11"/>
                  </a:lnTo>
                  <a:lnTo>
                    <a:pt x="287" y="11"/>
                  </a:lnTo>
                  <a:lnTo>
                    <a:pt x="236" y="13"/>
                  </a:lnTo>
                  <a:lnTo>
                    <a:pt x="236" y="13"/>
                  </a:lnTo>
                  <a:lnTo>
                    <a:pt x="133" y="16"/>
                  </a:lnTo>
                  <a:lnTo>
                    <a:pt x="59" y="21"/>
                  </a:lnTo>
                  <a:lnTo>
                    <a:pt x="15" y="28"/>
                  </a:lnTo>
                  <a:lnTo>
                    <a:pt x="3" y="29"/>
                  </a:lnTo>
                  <a:lnTo>
                    <a:pt x="2" y="31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2" y="34"/>
                  </a:lnTo>
                  <a:lnTo>
                    <a:pt x="3" y="36"/>
                  </a:lnTo>
                  <a:lnTo>
                    <a:pt x="15" y="38"/>
                  </a:lnTo>
                  <a:lnTo>
                    <a:pt x="59" y="42"/>
                  </a:lnTo>
                  <a:lnTo>
                    <a:pt x="133" y="47"/>
                  </a:lnTo>
                  <a:lnTo>
                    <a:pt x="238" y="52"/>
                  </a:lnTo>
                  <a:lnTo>
                    <a:pt x="238" y="52"/>
                  </a:lnTo>
                  <a:lnTo>
                    <a:pt x="286" y="54"/>
                  </a:lnTo>
                  <a:lnTo>
                    <a:pt x="286" y="54"/>
                  </a:lnTo>
                  <a:lnTo>
                    <a:pt x="474" y="59"/>
                  </a:lnTo>
                  <a:lnTo>
                    <a:pt x="712" y="62"/>
                  </a:lnTo>
                  <a:lnTo>
                    <a:pt x="999" y="64"/>
                  </a:lnTo>
                  <a:lnTo>
                    <a:pt x="1336" y="64"/>
                  </a:lnTo>
                  <a:lnTo>
                    <a:pt x="1336" y="64"/>
                  </a:lnTo>
                  <a:lnTo>
                    <a:pt x="1991" y="62"/>
                  </a:lnTo>
                  <a:lnTo>
                    <a:pt x="2833" y="59"/>
                  </a:lnTo>
                  <a:lnTo>
                    <a:pt x="3691" y="52"/>
                  </a:lnTo>
                  <a:lnTo>
                    <a:pt x="4075" y="49"/>
                  </a:lnTo>
                  <a:lnTo>
                    <a:pt x="4400" y="44"/>
                  </a:lnTo>
                  <a:lnTo>
                    <a:pt x="4400" y="44"/>
                  </a:lnTo>
                  <a:lnTo>
                    <a:pt x="4397" y="19"/>
                  </a:lnTo>
                  <a:lnTo>
                    <a:pt x="4397" y="19"/>
                  </a:lnTo>
                  <a:lnTo>
                    <a:pt x="4022" y="15"/>
                  </a:lnTo>
                  <a:lnTo>
                    <a:pt x="3578" y="11"/>
                  </a:lnTo>
                  <a:lnTo>
                    <a:pt x="3578" y="11"/>
                  </a:lnTo>
                  <a:lnTo>
                    <a:pt x="3576" y="33"/>
                  </a:lnTo>
                  <a:lnTo>
                    <a:pt x="3574" y="38"/>
                  </a:lnTo>
                  <a:lnTo>
                    <a:pt x="3573" y="41"/>
                  </a:lnTo>
                  <a:lnTo>
                    <a:pt x="3573" y="41"/>
                  </a:lnTo>
                  <a:lnTo>
                    <a:pt x="3573" y="41"/>
                  </a:lnTo>
                  <a:lnTo>
                    <a:pt x="3573" y="38"/>
                  </a:lnTo>
                  <a:lnTo>
                    <a:pt x="3571" y="33"/>
                  </a:lnTo>
                  <a:lnTo>
                    <a:pt x="3568" y="11"/>
                  </a:lnTo>
                  <a:lnTo>
                    <a:pt x="3568" y="11"/>
                  </a:lnTo>
                  <a:lnTo>
                    <a:pt x="2751" y="5"/>
                  </a:lnTo>
                  <a:lnTo>
                    <a:pt x="2751" y="5"/>
                  </a:lnTo>
                  <a:lnTo>
                    <a:pt x="2747" y="31"/>
                  </a:lnTo>
                  <a:lnTo>
                    <a:pt x="2747" y="38"/>
                  </a:lnTo>
                  <a:lnTo>
                    <a:pt x="2746" y="41"/>
                  </a:lnTo>
                  <a:lnTo>
                    <a:pt x="2746" y="41"/>
                  </a:lnTo>
                  <a:lnTo>
                    <a:pt x="2746" y="41"/>
                  </a:lnTo>
                  <a:lnTo>
                    <a:pt x="2744" y="38"/>
                  </a:lnTo>
                  <a:lnTo>
                    <a:pt x="2742" y="31"/>
                  </a:lnTo>
                  <a:lnTo>
                    <a:pt x="2741" y="5"/>
                  </a:lnTo>
                  <a:lnTo>
                    <a:pt x="2741" y="5"/>
                  </a:lnTo>
                  <a:lnTo>
                    <a:pt x="1923" y="1"/>
                  </a:lnTo>
                  <a:lnTo>
                    <a:pt x="1923" y="1"/>
                  </a:lnTo>
                  <a:lnTo>
                    <a:pt x="1920" y="31"/>
                  </a:lnTo>
                  <a:lnTo>
                    <a:pt x="1918" y="38"/>
                  </a:lnTo>
                  <a:lnTo>
                    <a:pt x="1917" y="41"/>
                  </a:lnTo>
                  <a:lnTo>
                    <a:pt x="1917" y="41"/>
                  </a:lnTo>
                  <a:lnTo>
                    <a:pt x="1917" y="41"/>
                  </a:lnTo>
                  <a:lnTo>
                    <a:pt x="1915" y="38"/>
                  </a:lnTo>
                  <a:lnTo>
                    <a:pt x="1915" y="31"/>
                  </a:lnTo>
                  <a:lnTo>
                    <a:pt x="1912" y="1"/>
                  </a:lnTo>
                  <a:lnTo>
                    <a:pt x="1912" y="1"/>
                  </a:lnTo>
                  <a:lnTo>
                    <a:pt x="1336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C1ED3088-3A4D-F7A0-0678-B6767B6AEFB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65781" y="2189664"/>
              <a:ext cx="8745686" cy="41524"/>
            </a:xfrm>
            <a:custGeom>
              <a:avLst/>
              <a:gdLst>
                <a:gd name="T0" fmla="*/ 3981 w 4375"/>
                <a:gd name="T1" fmla="*/ 12 h 37"/>
                <a:gd name="T2" fmla="*/ 3981 w 4375"/>
                <a:gd name="T3" fmla="*/ 25 h 37"/>
                <a:gd name="T4" fmla="*/ 4347 w 4375"/>
                <a:gd name="T5" fmla="*/ 20 h 37"/>
                <a:gd name="T6" fmla="*/ 4375 w 4375"/>
                <a:gd name="T7" fmla="*/ 19 h 37"/>
                <a:gd name="T8" fmla="*/ 4375 w 4375"/>
                <a:gd name="T9" fmla="*/ 19 h 37"/>
                <a:gd name="T10" fmla="*/ 4269 w 4375"/>
                <a:gd name="T11" fmla="*/ 15 h 37"/>
                <a:gd name="T12" fmla="*/ 3154 w 4375"/>
                <a:gd name="T13" fmla="*/ 7 h 37"/>
                <a:gd name="T14" fmla="*/ 3154 w 4375"/>
                <a:gd name="T15" fmla="*/ 30 h 37"/>
                <a:gd name="T16" fmla="*/ 3970 w 4375"/>
                <a:gd name="T17" fmla="*/ 25 h 37"/>
                <a:gd name="T18" fmla="*/ 3970 w 4375"/>
                <a:gd name="T19" fmla="*/ 12 h 37"/>
                <a:gd name="T20" fmla="*/ 3154 w 4375"/>
                <a:gd name="T21" fmla="*/ 7 h 37"/>
                <a:gd name="T22" fmla="*/ 2326 w 4375"/>
                <a:gd name="T23" fmla="*/ 4 h 37"/>
                <a:gd name="T24" fmla="*/ 2326 w 4375"/>
                <a:gd name="T25" fmla="*/ 33 h 37"/>
                <a:gd name="T26" fmla="*/ 3143 w 4375"/>
                <a:gd name="T27" fmla="*/ 30 h 37"/>
                <a:gd name="T28" fmla="*/ 3143 w 4375"/>
                <a:gd name="T29" fmla="*/ 7 h 37"/>
                <a:gd name="T30" fmla="*/ 658 w 4375"/>
                <a:gd name="T31" fmla="*/ 2 h 37"/>
                <a:gd name="T32" fmla="*/ 368 w 4375"/>
                <a:gd name="T33" fmla="*/ 5 h 37"/>
                <a:gd name="T34" fmla="*/ 39 w 4375"/>
                <a:gd name="T35" fmla="*/ 14 h 37"/>
                <a:gd name="T36" fmla="*/ 2 w 4375"/>
                <a:gd name="T37" fmla="*/ 17 h 37"/>
                <a:gd name="T38" fmla="*/ 0 w 4375"/>
                <a:gd name="T39" fmla="*/ 19 h 37"/>
                <a:gd name="T40" fmla="*/ 10 w 4375"/>
                <a:gd name="T41" fmla="*/ 22 h 37"/>
                <a:gd name="T42" fmla="*/ 163 w 4375"/>
                <a:gd name="T43" fmla="*/ 28 h 37"/>
                <a:gd name="T44" fmla="*/ 657 w 4375"/>
                <a:gd name="T45" fmla="*/ 35 h 37"/>
                <a:gd name="T46" fmla="*/ 658 w 4375"/>
                <a:gd name="T47" fmla="*/ 2 h 37"/>
                <a:gd name="T48" fmla="*/ 1498 w 4375"/>
                <a:gd name="T49" fmla="*/ 2 h 37"/>
                <a:gd name="T50" fmla="*/ 1498 w 4375"/>
                <a:gd name="T51" fmla="*/ 37 h 37"/>
                <a:gd name="T52" fmla="*/ 2314 w 4375"/>
                <a:gd name="T53" fmla="*/ 33 h 37"/>
                <a:gd name="T54" fmla="*/ 2314 w 4375"/>
                <a:gd name="T55" fmla="*/ 4 h 37"/>
                <a:gd name="T56" fmla="*/ 1213 w 4375"/>
                <a:gd name="T57" fmla="*/ 0 h 37"/>
                <a:gd name="T58" fmla="*/ 671 w 4375"/>
                <a:gd name="T59" fmla="*/ 2 h 37"/>
                <a:gd name="T60" fmla="*/ 671 w 4375"/>
                <a:gd name="T61" fmla="*/ 35 h 37"/>
                <a:gd name="T62" fmla="*/ 1213 w 4375"/>
                <a:gd name="T63" fmla="*/ 37 h 37"/>
                <a:gd name="T64" fmla="*/ 1487 w 4375"/>
                <a:gd name="T65" fmla="*/ 37 h 37"/>
                <a:gd name="T66" fmla="*/ 1487 w 4375"/>
                <a:gd name="T67" fmla="*/ 2 h 37"/>
                <a:gd name="T68" fmla="*/ 1213 w 4375"/>
                <a:gd name="T69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375" h="37">
                  <a:moveTo>
                    <a:pt x="3981" y="12"/>
                  </a:moveTo>
                  <a:lnTo>
                    <a:pt x="3981" y="12"/>
                  </a:lnTo>
                  <a:lnTo>
                    <a:pt x="3981" y="25"/>
                  </a:lnTo>
                  <a:lnTo>
                    <a:pt x="3981" y="25"/>
                  </a:lnTo>
                  <a:lnTo>
                    <a:pt x="4269" y="22"/>
                  </a:lnTo>
                  <a:lnTo>
                    <a:pt x="4347" y="20"/>
                  </a:lnTo>
                  <a:lnTo>
                    <a:pt x="4375" y="19"/>
                  </a:lnTo>
                  <a:lnTo>
                    <a:pt x="4375" y="19"/>
                  </a:lnTo>
                  <a:lnTo>
                    <a:pt x="4375" y="19"/>
                  </a:lnTo>
                  <a:lnTo>
                    <a:pt x="4375" y="19"/>
                  </a:lnTo>
                  <a:lnTo>
                    <a:pt x="4347" y="17"/>
                  </a:lnTo>
                  <a:lnTo>
                    <a:pt x="4269" y="15"/>
                  </a:lnTo>
                  <a:lnTo>
                    <a:pt x="3981" y="12"/>
                  </a:lnTo>
                  <a:close/>
                  <a:moveTo>
                    <a:pt x="3154" y="7"/>
                  </a:moveTo>
                  <a:lnTo>
                    <a:pt x="3154" y="7"/>
                  </a:lnTo>
                  <a:lnTo>
                    <a:pt x="3154" y="30"/>
                  </a:lnTo>
                  <a:lnTo>
                    <a:pt x="3154" y="30"/>
                  </a:lnTo>
                  <a:lnTo>
                    <a:pt x="3970" y="25"/>
                  </a:lnTo>
                  <a:lnTo>
                    <a:pt x="3970" y="25"/>
                  </a:lnTo>
                  <a:lnTo>
                    <a:pt x="3970" y="12"/>
                  </a:lnTo>
                  <a:lnTo>
                    <a:pt x="3970" y="12"/>
                  </a:lnTo>
                  <a:lnTo>
                    <a:pt x="3154" y="7"/>
                  </a:lnTo>
                  <a:close/>
                  <a:moveTo>
                    <a:pt x="2326" y="4"/>
                  </a:moveTo>
                  <a:lnTo>
                    <a:pt x="2326" y="4"/>
                  </a:lnTo>
                  <a:lnTo>
                    <a:pt x="2326" y="33"/>
                  </a:lnTo>
                  <a:lnTo>
                    <a:pt x="2326" y="33"/>
                  </a:lnTo>
                  <a:lnTo>
                    <a:pt x="3143" y="30"/>
                  </a:lnTo>
                  <a:lnTo>
                    <a:pt x="3143" y="30"/>
                  </a:lnTo>
                  <a:lnTo>
                    <a:pt x="3143" y="7"/>
                  </a:lnTo>
                  <a:lnTo>
                    <a:pt x="3143" y="7"/>
                  </a:lnTo>
                  <a:lnTo>
                    <a:pt x="2326" y="4"/>
                  </a:lnTo>
                  <a:close/>
                  <a:moveTo>
                    <a:pt x="658" y="2"/>
                  </a:moveTo>
                  <a:lnTo>
                    <a:pt x="658" y="2"/>
                  </a:lnTo>
                  <a:lnTo>
                    <a:pt x="368" y="5"/>
                  </a:lnTo>
                  <a:lnTo>
                    <a:pt x="163" y="9"/>
                  </a:lnTo>
                  <a:lnTo>
                    <a:pt x="39" y="14"/>
                  </a:lnTo>
                  <a:lnTo>
                    <a:pt x="10" y="15"/>
                  </a:lnTo>
                  <a:lnTo>
                    <a:pt x="2" y="17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2" y="20"/>
                  </a:lnTo>
                  <a:lnTo>
                    <a:pt x="10" y="22"/>
                  </a:lnTo>
                  <a:lnTo>
                    <a:pt x="39" y="23"/>
                  </a:lnTo>
                  <a:lnTo>
                    <a:pt x="163" y="28"/>
                  </a:lnTo>
                  <a:lnTo>
                    <a:pt x="368" y="32"/>
                  </a:lnTo>
                  <a:lnTo>
                    <a:pt x="657" y="35"/>
                  </a:lnTo>
                  <a:lnTo>
                    <a:pt x="657" y="35"/>
                  </a:lnTo>
                  <a:lnTo>
                    <a:pt x="658" y="2"/>
                  </a:lnTo>
                  <a:close/>
                  <a:moveTo>
                    <a:pt x="1498" y="2"/>
                  </a:moveTo>
                  <a:lnTo>
                    <a:pt x="1498" y="2"/>
                  </a:lnTo>
                  <a:lnTo>
                    <a:pt x="1498" y="37"/>
                  </a:lnTo>
                  <a:lnTo>
                    <a:pt x="1498" y="37"/>
                  </a:lnTo>
                  <a:lnTo>
                    <a:pt x="2314" y="33"/>
                  </a:lnTo>
                  <a:lnTo>
                    <a:pt x="2314" y="33"/>
                  </a:lnTo>
                  <a:lnTo>
                    <a:pt x="2314" y="4"/>
                  </a:lnTo>
                  <a:lnTo>
                    <a:pt x="2314" y="4"/>
                  </a:lnTo>
                  <a:lnTo>
                    <a:pt x="1498" y="2"/>
                  </a:lnTo>
                  <a:close/>
                  <a:moveTo>
                    <a:pt x="1213" y="0"/>
                  </a:moveTo>
                  <a:lnTo>
                    <a:pt x="1213" y="0"/>
                  </a:lnTo>
                  <a:lnTo>
                    <a:pt x="671" y="2"/>
                  </a:lnTo>
                  <a:lnTo>
                    <a:pt x="671" y="2"/>
                  </a:lnTo>
                  <a:lnTo>
                    <a:pt x="671" y="35"/>
                  </a:lnTo>
                  <a:lnTo>
                    <a:pt x="671" y="35"/>
                  </a:lnTo>
                  <a:lnTo>
                    <a:pt x="1213" y="37"/>
                  </a:lnTo>
                  <a:lnTo>
                    <a:pt x="1213" y="37"/>
                  </a:lnTo>
                  <a:lnTo>
                    <a:pt x="1487" y="37"/>
                  </a:lnTo>
                  <a:lnTo>
                    <a:pt x="1487" y="37"/>
                  </a:lnTo>
                  <a:lnTo>
                    <a:pt x="1487" y="2"/>
                  </a:lnTo>
                  <a:lnTo>
                    <a:pt x="1487" y="2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8C0981F7-39B7-5825-52E1-04482B0B73E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59141" y="1812581"/>
              <a:ext cx="67966" cy="4172605"/>
            </a:xfrm>
            <a:custGeom>
              <a:avLst/>
              <a:gdLst>
                <a:gd name="T0" fmla="*/ 0 w 34"/>
                <a:gd name="T1" fmla="*/ 2976 h 3718"/>
                <a:gd name="T2" fmla="*/ 0 w 34"/>
                <a:gd name="T3" fmla="*/ 2976 h 3718"/>
                <a:gd name="T4" fmla="*/ 3 w 34"/>
                <a:gd name="T5" fmla="*/ 3302 h 3718"/>
                <a:gd name="T6" fmla="*/ 6 w 34"/>
                <a:gd name="T7" fmla="*/ 3534 h 3718"/>
                <a:gd name="T8" fmla="*/ 10 w 34"/>
                <a:gd name="T9" fmla="*/ 3614 h 3718"/>
                <a:gd name="T10" fmla="*/ 11 w 34"/>
                <a:gd name="T11" fmla="*/ 3672 h 3718"/>
                <a:gd name="T12" fmla="*/ 14 w 34"/>
                <a:gd name="T13" fmla="*/ 3706 h 3718"/>
                <a:gd name="T14" fmla="*/ 16 w 34"/>
                <a:gd name="T15" fmla="*/ 3714 h 3718"/>
                <a:gd name="T16" fmla="*/ 18 w 34"/>
                <a:gd name="T17" fmla="*/ 3718 h 3718"/>
                <a:gd name="T18" fmla="*/ 18 w 34"/>
                <a:gd name="T19" fmla="*/ 3718 h 3718"/>
                <a:gd name="T20" fmla="*/ 19 w 34"/>
                <a:gd name="T21" fmla="*/ 3714 h 3718"/>
                <a:gd name="T22" fmla="*/ 21 w 34"/>
                <a:gd name="T23" fmla="*/ 3706 h 3718"/>
                <a:gd name="T24" fmla="*/ 23 w 34"/>
                <a:gd name="T25" fmla="*/ 3672 h 3718"/>
                <a:gd name="T26" fmla="*/ 26 w 34"/>
                <a:gd name="T27" fmla="*/ 3614 h 3718"/>
                <a:gd name="T28" fmla="*/ 28 w 34"/>
                <a:gd name="T29" fmla="*/ 3534 h 3718"/>
                <a:gd name="T30" fmla="*/ 32 w 34"/>
                <a:gd name="T31" fmla="*/ 3302 h 3718"/>
                <a:gd name="T32" fmla="*/ 34 w 34"/>
                <a:gd name="T33" fmla="*/ 2976 h 3718"/>
                <a:gd name="T34" fmla="*/ 34 w 34"/>
                <a:gd name="T35" fmla="*/ 2976 h 3718"/>
                <a:gd name="T36" fmla="*/ 0 w 34"/>
                <a:gd name="T37" fmla="*/ 2976 h 3718"/>
                <a:gd name="T38" fmla="*/ 1 w 34"/>
                <a:gd name="T39" fmla="*/ 2107 h 3718"/>
                <a:gd name="T40" fmla="*/ 1 w 34"/>
                <a:gd name="T41" fmla="*/ 2107 h 3718"/>
                <a:gd name="T42" fmla="*/ 0 w 34"/>
                <a:gd name="T43" fmla="*/ 2687 h 3718"/>
                <a:gd name="T44" fmla="*/ 0 w 34"/>
                <a:gd name="T45" fmla="*/ 2687 h 3718"/>
                <a:gd name="T46" fmla="*/ 0 w 34"/>
                <a:gd name="T47" fmla="*/ 2943 h 3718"/>
                <a:gd name="T48" fmla="*/ 0 w 34"/>
                <a:gd name="T49" fmla="*/ 2943 h 3718"/>
                <a:gd name="T50" fmla="*/ 34 w 34"/>
                <a:gd name="T51" fmla="*/ 2943 h 3718"/>
                <a:gd name="T52" fmla="*/ 34 w 34"/>
                <a:gd name="T53" fmla="*/ 2943 h 3718"/>
                <a:gd name="T54" fmla="*/ 34 w 34"/>
                <a:gd name="T55" fmla="*/ 2687 h 3718"/>
                <a:gd name="T56" fmla="*/ 34 w 34"/>
                <a:gd name="T57" fmla="*/ 2687 h 3718"/>
                <a:gd name="T58" fmla="*/ 34 w 34"/>
                <a:gd name="T59" fmla="*/ 2107 h 3718"/>
                <a:gd name="T60" fmla="*/ 34 w 34"/>
                <a:gd name="T61" fmla="*/ 2107 h 3718"/>
                <a:gd name="T62" fmla="*/ 1 w 34"/>
                <a:gd name="T63" fmla="*/ 2107 h 3718"/>
                <a:gd name="T64" fmla="*/ 5 w 34"/>
                <a:gd name="T65" fmla="*/ 1239 h 3718"/>
                <a:gd name="T66" fmla="*/ 5 w 34"/>
                <a:gd name="T67" fmla="*/ 1239 h 3718"/>
                <a:gd name="T68" fmla="*/ 1 w 34"/>
                <a:gd name="T69" fmla="*/ 2075 h 3718"/>
                <a:gd name="T70" fmla="*/ 1 w 34"/>
                <a:gd name="T71" fmla="*/ 2075 h 3718"/>
                <a:gd name="T72" fmla="*/ 34 w 34"/>
                <a:gd name="T73" fmla="*/ 2075 h 3718"/>
                <a:gd name="T74" fmla="*/ 34 w 34"/>
                <a:gd name="T75" fmla="*/ 2075 h 3718"/>
                <a:gd name="T76" fmla="*/ 31 w 34"/>
                <a:gd name="T77" fmla="*/ 1239 h 3718"/>
                <a:gd name="T78" fmla="*/ 31 w 34"/>
                <a:gd name="T79" fmla="*/ 1239 h 3718"/>
                <a:gd name="T80" fmla="*/ 5 w 34"/>
                <a:gd name="T81" fmla="*/ 1239 h 3718"/>
                <a:gd name="T82" fmla="*/ 18 w 34"/>
                <a:gd name="T83" fmla="*/ 0 h 3718"/>
                <a:gd name="T84" fmla="*/ 18 w 34"/>
                <a:gd name="T85" fmla="*/ 0 h 3718"/>
                <a:gd name="T86" fmla="*/ 16 w 34"/>
                <a:gd name="T87" fmla="*/ 25 h 3718"/>
                <a:gd name="T88" fmla="*/ 14 w 34"/>
                <a:gd name="T89" fmla="*/ 92 h 3718"/>
                <a:gd name="T90" fmla="*/ 11 w 34"/>
                <a:gd name="T91" fmla="*/ 338 h 3718"/>
                <a:gd name="T92" fmla="*/ 11 w 34"/>
                <a:gd name="T93" fmla="*/ 338 h 3718"/>
                <a:gd name="T94" fmla="*/ 10 w 34"/>
                <a:gd name="T95" fmla="*/ 371 h 3718"/>
                <a:gd name="T96" fmla="*/ 10 w 34"/>
                <a:gd name="T97" fmla="*/ 371 h 3718"/>
                <a:gd name="T98" fmla="*/ 6 w 34"/>
                <a:gd name="T99" fmla="*/ 753 h 3718"/>
                <a:gd name="T100" fmla="*/ 5 w 34"/>
                <a:gd name="T101" fmla="*/ 1206 h 3718"/>
                <a:gd name="T102" fmla="*/ 5 w 34"/>
                <a:gd name="T103" fmla="*/ 1206 h 3718"/>
                <a:gd name="T104" fmla="*/ 31 w 34"/>
                <a:gd name="T105" fmla="*/ 1206 h 3718"/>
                <a:gd name="T106" fmla="*/ 31 w 34"/>
                <a:gd name="T107" fmla="*/ 1206 h 3718"/>
                <a:gd name="T108" fmla="*/ 28 w 34"/>
                <a:gd name="T109" fmla="*/ 753 h 3718"/>
                <a:gd name="T110" fmla="*/ 24 w 34"/>
                <a:gd name="T111" fmla="*/ 371 h 3718"/>
                <a:gd name="T112" fmla="*/ 24 w 34"/>
                <a:gd name="T113" fmla="*/ 371 h 3718"/>
                <a:gd name="T114" fmla="*/ 24 w 34"/>
                <a:gd name="T115" fmla="*/ 338 h 3718"/>
                <a:gd name="T116" fmla="*/ 24 w 34"/>
                <a:gd name="T117" fmla="*/ 338 h 3718"/>
                <a:gd name="T118" fmla="*/ 21 w 34"/>
                <a:gd name="T119" fmla="*/ 92 h 3718"/>
                <a:gd name="T120" fmla="*/ 19 w 34"/>
                <a:gd name="T121" fmla="*/ 25 h 3718"/>
                <a:gd name="T122" fmla="*/ 18 w 34"/>
                <a:gd name="T123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4" h="3718">
                  <a:moveTo>
                    <a:pt x="0" y="2976"/>
                  </a:moveTo>
                  <a:lnTo>
                    <a:pt x="0" y="2976"/>
                  </a:lnTo>
                  <a:lnTo>
                    <a:pt x="3" y="3302"/>
                  </a:lnTo>
                  <a:lnTo>
                    <a:pt x="6" y="3534"/>
                  </a:lnTo>
                  <a:lnTo>
                    <a:pt x="10" y="3614"/>
                  </a:lnTo>
                  <a:lnTo>
                    <a:pt x="11" y="3672"/>
                  </a:lnTo>
                  <a:lnTo>
                    <a:pt x="14" y="3706"/>
                  </a:lnTo>
                  <a:lnTo>
                    <a:pt x="16" y="3714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9" y="3714"/>
                  </a:lnTo>
                  <a:lnTo>
                    <a:pt x="21" y="3706"/>
                  </a:lnTo>
                  <a:lnTo>
                    <a:pt x="23" y="3672"/>
                  </a:lnTo>
                  <a:lnTo>
                    <a:pt x="26" y="3614"/>
                  </a:lnTo>
                  <a:lnTo>
                    <a:pt x="28" y="3534"/>
                  </a:lnTo>
                  <a:lnTo>
                    <a:pt x="32" y="3302"/>
                  </a:lnTo>
                  <a:lnTo>
                    <a:pt x="34" y="2976"/>
                  </a:lnTo>
                  <a:lnTo>
                    <a:pt x="34" y="2976"/>
                  </a:lnTo>
                  <a:lnTo>
                    <a:pt x="0" y="2976"/>
                  </a:lnTo>
                  <a:close/>
                  <a:moveTo>
                    <a:pt x="1" y="2107"/>
                  </a:moveTo>
                  <a:lnTo>
                    <a:pt x="1" y="2107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943"/>
                  </a:lnTo>
                  <a:lnTo>
                    <a:pt x="0" y="2943"/>
                  </a:lnTo>
                  <a:lnTo>
                    <a:pt x="34" y="2943"/>
                  </a:lnTo>
                  <a:lnTo>
                    <a:pt x="34" y="2943"/>
                  </a:lnTo>
                  <a:lnTo>
                    <a:pt x="34" y="2687"/>
                  </a:lnTo>
                  <a:lnTo>
                    <a:pt x="34" y="2687"/>
                  </a:lnTo>
                  <a:lnTo>
                    <a:pt x="34" y="2107"/>
                  </a:lnTo>
                  <a:lnTo>
                    <a:pt x="34" y="2107"/>
                  </a:lnTo>
                  <a:lnTo>
                    <a:pt x="1" y="2107"/>
                  </a:lnTo>
                  <a:close/>
                  <a:moveTo>
                    <a:pt x="5" y="1239"/>
                  </a:moveTo>
                  <a:lnTo>
                    <a:pt x="5" y="1239"/>
                  </a:lnTo>
                  <a:lnTo>
                    <a:pt x="1" y="2075"/>
                  </a:lnTo>
                  <a:lnTo>
                    <a:pt x="1" y="2075"/>
                  </a:lnTo>
                  <a:lnTo>
                    <a:pt x="34" y="2075"/>
                  </a:lnTo>
                  <a:lnTo>
                    <a:pt x="34" y="2075"/>
                  </a:lnTo>
                  <a:lnTo>
                    <a:pt x="31" y="1239"/>
                  </a:lnTo>
                  <a:lnTo>
                    <a:pt x="31" y="1239"/>
                  </a:lnTo>
                  <a:lnTo>
                    <a:pt x="5" y="1239"/>
                  </a:lnTo>
                  <a:close/>
                  <a:moveTo>
                    <a:pt x="18" y="0"/>
                  </a:moveTo>
                  <a:lnTo>
                    <a:pt x="18" y="0"/>
                  </a:lnTo>
                  <a:lnTo>
                    <a:pt x="16" y="25"/>
                  </a:lnTo>
                  <a:lnTo>
                    <a:pt x="14" y="92"/>
                  </a:lnTo>
                  <a:lnTo>
                    <a:pt x="11" y="338"/>
                  </a:lnTo>
                  <a:lnTo>
                    <a:pt x="11" y="338"/>
                  </a:lnTo>
                  <a:lnTo>
                    <a:pt x="10" y="371"/>
                  </a:lnTo>
                  <a:lnTo>
                    <a:pt x="10" y="371"/>
                  </a:lnTo>
                  <a:lnTo>
                    <a:pt x="6" y="753"/>
                  </a:lnTo>
                  <a:lnTo>
                    <a:pt x="5" y="1206"/>
                  </a:lnTo>
                  <a:lnTo>
                    <a:pt x="5" y="1206"/>
                  </a:lnTo>
                  <a:lnTo>
                    <a:pt x="31" y="1206"/>
                  </a:lnTo>
                  <a:lnTo>
                    <a:pt x="31" y="1206"/>
                  </a:lnTo>
                  <a:lnTo>
                    <a:pt x="28" y="753"/>
                  </a:lnTo>
                  <a:lnTo>
                    <a:pt x="24" y="371"/>
                  </a:lnTo>
                  <a:lnTo>
                    <a:pt x="24" y="371"/>
                  </a:lnTo>
                  <a:lnTo>
                    <a:pt x="24" y="338"/>
                  </a:lnTo>
                  <a:lnTo>
                    <a:pt x="24" y="338"/>
                  </a:lnTo>
                  <a:lnTo>
                    <a:pt x="21" y="92"/>
                  </a:lnTo>
                  <a:lnTo>
                    <a:pt x="19" y="25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AD5FCA98-D011-60EF-4BFE-BA268990C0B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14325" y="1945009"/>
              <a:ext cx="69967" cy="4172605"/>
            </a:xfrm>
            <a:custGeom>
              <a:avLst/>
              <a:gdLst>
                <a:gd name="T0" fmla="*/ 35 w 35"/>
                <a:gd name="T1" fmla="*/ 2858 h 3718"/>
                <a:gd name="T2" fmla="*/ 0 w 35"/>
                <a:gd name="T3" fmla="*/ 2858 h 3718"/>
                <a:gd name="T4" fmla="*/ 4 w 35"/>
                <a:gd name="T5" fmla="*/ 3404 h 3718"/>
                <a:gd name="T6" fmla="*/ 12 w 35"/>
                <a:gd name="T7" fmla="*/ 3678 h 3718"/>
                <a:gd name="T8" fmla="*/ 15 w 35"/>
                <a:gd name="T9" fmla="*/ 3708 h 3718"/>
                <a:gd name="T10" fmla="*/ 17 w 35"/>
                <a:gd name="T11" fmla="*/ 3718 h 3718"/>
                <a:gd name="T12" fmla="*/ 17 w 35"/>
                <a:gd name="T13" fmla="*/ 3718 h 3718"/>
                <a:gd name="T14" fmla="*/ 18 w 35"/>
                <a:gd name="T15" fmla="*/ 3715 h 3718"/>
                <a:gd name="T16" fmla="*/ 23 w 35"/>
                <a:gd name="T17" fmla="*/ 3678 h 3718"/>
                <a:gd name="T18" fmla="*/ 27 w 35"/>
                <a:gd name="T19" fmla="*/ 3575 h 3718"/>
                <a:gd name="T20" fmla="*/ 33 w 35"/>
                <a:gd name="T21" fmla="*/ 3165 h 3718"/>
                <a:gd name="T22" fmla="*/ 33 w 35"/>
                <a:gd name="T23" fmla="*/ 1989 h 3718"/>
                <a:gd name="T24" fmla="*/ 0 w 35"/>
                <a:gd name="T25" fmla="*/ 1989 h 3718"/>
                <a:gd name="T26" fmla="*/ 0 w 35"/>
                <a:gd name="T27" fmla="*/ 2687 h 3718"/>
                <a:gd name="T28" fmla="*/ 0 w 35"/>
                <a:gd name="T29" fmla="*/ 2823 h 3718"/>
                <a:gd name="T30" fmla="*/ 35 w 35"/>
                <a:gd name="T31" fmla="*/ 2823 h 3718"/>
                <a:gd name="T32" fmla="*/ 35 w 35"/>
                <a:gd name="T33" fmla="*/ 2687 h 3718"/>
                <a:gd name="T34" fmla="*/ 33 w 35"/>
                <a:gd name="T35" fmla="*/ 1989 h 3718"/>
                <a:gd name="T36" fmla="*/ 30 w 35"/>
                <a:gd name="T37" fmla="*/ 1121 h 3718"/>
                <a:gd name="T38" fmla="*/ 5 w 35"/>
                <a:gd name="T39" fmla="*/ 1123 h 3718"/>
                <a:gd name="T40" fmla="*/ 2 w 35"/>
                <a:gd name="T41" fmla="*/ 1955 h 3718"/>
                <a:gd name="T42" fmla="*/ 33 w 35"/>
                <a:gd name="T43" fmla="*/ 1955 h 3718"/>
                <a:gd name="T44" fmla="*/ 17 w 35"/>
                <a:gd name="T45" fmla="*/ 0 h 3718"/>
                <a:gd name="T46" fmla="*/ 15 w 35"/>
                <a:gd name="T47" fmla="*/ 15 h 3718"/>
                <a:gd name="T48" fmla="*/ 12 w 35"/>
                <a:gd name="T49" fmla="*/ 220 h 3718"/>
                <a:gd name="T50" fmla="*/ 12 w 35"/>
                <a:gd name="T51" fmla="*/ 255 h 3718"/>
                <a:gd name="T52" fmla="*/ 9 w 35"/>
                <a:gd name="T53" fmla="*/ 622 h 3718"/>
                <a:gd name="T54" fmla="*/ 5 w 35"/>
                <a:gd name="T55" fmla="*/ 1088 h 3718"/>
                <a:gd name="T56" fmla="*/ 30 w 35"/>
                <a:gd name="T57" fmla="*/ 1088 h 3718"/>
                <a:gd name="T58" fmla="*/ 23 w 35"/>
                <a:gd name="T59" fmla="*/ 255 h 3718"/>
                <a:gd name="T60" fmla="*/ 23 w 35"/>
                <a:gd name="T61" fmla="*/ 220 h 3718"/>
                <a:gd name="T62" fmla="*/ 20 w 35"/>
                <a:gd name="T63" fmla="*/ 59 h 3718"/>
                <a:gd name="T64" fmla="*/ 17 w 35"/>
                <a:gd name="T65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5" h="3718">
                  <a:moveTo>
                    <a:pt x="35" y="2858"/>
                  </a:moveTo>
                  <a:lnTo>
                    <a:pt x="35" y="2858"/>
                  </a:lnTo>
                  <a:lnTo>
                    <a:pt x="0" y="2858"/>
                  </a:lnTo>
                  <a:lnTo>
                    <a:pt x="0" y="2858"/>
                  </a:lnTo>
                  <a:lnTo>
                    <a:pt x="2" y="3165"/>
                  </a:lnTo>
                  <a:lnTo>
                    <a:pt x="4" y="3404"/>
                  </a:lnTo>
                  <a:lnTo>
                    <a:pt x="7" y="3575"/>
                  </a:lnTo>
                  <a:lnTo>
                    <a:pt x="12" y="3678"/>
                  </a:lnTo>
                  <a:lnTo>
                    <a:pt x="12" y="3678"/>
                  </a:lnTo>
                  <a:lnTo>
                    <a:pt x="15" y="3708"/>
                  </a:lnTo>
                  <a:lnTo>
                    <a:pt x="15" y="3715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8" y="3715"/>
                  </a:lnTo>
                  <a:lnTo>
                    <a:pt x="20" y="3708"/>
                  </a:lnTo>
                  <a:lnTo>
                    <a:pt x="23" y="3678"/>
                  </a:lnTo>
                  <a:lnTo>
                    <a:pt x="23" y="3678"/>
                  </a:lnTo>
                  <a:lnTo>
                    <a:pt x="27" y="3575"/>
                  </a:lnTo>
                  <a:lnTo>
                    <a:pt x="30" y="3404"/>
                  </a:lnTo>
                  <a:lnTo>
                    <a:pt x="33" y="3165"/>
                  </a:lnTo>
                  <a:lnTo>
                    <a:pt x="35" y="2858"/>
                  </a:lnTo>
                  <a:close/>
                  <a:moveTo>
                    <a:pt x="33" y="1989"/>
                  </a:moveTo>
                  <a:lnTo>
                    <a:pt x="33" y="1989"/>
                  </a:lnTo>
                  <a:lnTo>
                    <a:pt x="0" y="1989"/>
                  </a:lnTo>
                  <a:lnTo>
                    <a:pt x="0" y="1989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3"/>
                  </a:lnTo>
                  <a:lnTo>
                    <a:pt x="0" y="2823"/>
                  </a:lnTo>
                  <a:lnTo>
                    <a:pt x="35" y="2823"/>
                  </a:lnTo>
                  <a:lnTo>
                    <a:pt x="35" y="2823"/>
                  </a:lnTo>
                  <a:lnTo>
                    <a:pt x="35" y="2687"/>
                  </a:lnTo>
                  <a:lnTo>
                    <a:pt x="35" y="2687"/>
                  </a:lnTo>
                  <a:lnTo>
                    <a:pt x="33" y="1989"/>
                  </a:lnTo>
                  <a:close/>
                  <a:moveTo>
                    <a:pt x="30" y="1121"/>
                  </a:moveTo>
                  <a:lnTo>
                    <a:pt x="30" y="1121"/>
                  </a:lnTo>
                  <a:lnTo>
                    <a:pt x="5" y="1123"/>
                  </a:lnTo>
                  <a:lnTo>
                    <a:pt x="5" y="1123"/>
                  </a:lnTo>
                  <a:lnTo>
                    <a:pt x="2" y="1955"/>
                  </a:lnTo>
                  <a:lnTo>
                    <a:pt x="2" y="1955"/>
                  </a:lnTo>
                  <a:lnTo>
                    <a:pt x="33" y="1955"/>
                  </a:lnTo>
                  <a:lnTo>
                    <a:pt x="33" y="1955"/>
                  </a:lnTo>
                  <a:lnTo>
                    <a:pt x="30" y="1121"/>
                  </a:lnTo>
                  <a:close/>
                  <a:moveTo>
                    <a:pt x="17" y="0"/>
                  </a:moveTo>
                  <a:lnTo>
                    <a:pt x="17" y="0"/>
                  </a:lnTo>
                  <a:lnTo>
                    <a:pt x="15" y="15"/>
                  </a:lnTo>
                  <a:lnTo>
                    <a:pt x="15" y="59"/>
                  </a:lnTo>
                  <a:lnTo>
                    <a:pt x="12" y="220"/>
                  </a:lnTo>
                  <a:lnTo>
                    <a:pt x="12" y="220"/>
                  </a:lnTo>
                  <a:lnTo>
                    <a:pt x="12" y="255"/>
                  </a:lnTo>
                  <a:lnTo>
                    <a:pt x="12" y="255"/>
                  </a:lnTo>
                  <a:lnTo>
                    <a:pt x="9" y="622"/>
                  </a:lnTo>
                  <a:lnTo>
                    <a:pt x="5" y="1088"/>
                  </a:lnTo>
                  <a:lnTo>
                    <a:pt x="5" y="1088"/>
                  </a:lnTo>
                  <a:lnTo>
                    <a:pt x="30" y="1088"/>
                  </a:lnTo>
                  <a:lnTo>
                    <a:pt x="30" y="1088"/>
                  </a:lnTo>
                  <a:lnTo>
                    <a:pt x="27" y="622"/>
                  </a:lnTo>
                  <a:lnTo>
                    <a:pt x="23" y="255"/>
                  </a:lnTo>
                  <a:lnTo>
                    <a:pt x="23" y="255"/>
                  </a:lnTo>
                  <a:lnTo>
                    <a:pt x="23" y="220"/>
                  </a:lnTo>
                  <a:lnTo>
                    <a:pt x="23" y="220"/>
                  </a:lnTo>
                  <a:lnTo>
                    <a:pt x="20" y="59"/>
                  </a:lnTo>
                  <a:lnTo>
                    <a:pt x="18" y="15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5" name="Freeform 32">
              <a:extLst>
                <a:ext uri="{FF2B5EF4-FFF2-40B4-BE49-F238E27FC236}">
                  <a16:creationId xmlns:a16="http://schemas.microsoft.com/office/drawing/2014/main" id="{00E77AF9-C959-7A3C-BE92-26F54621422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69509" y="1945009"/>
              <a:ext cx="67966" cy="4172605"/>
            </a:xfrm>
            <a:custGeom>
              <a:avLst/>
              <a:gdLst>
                <a:gd name="T0" fmla="*/ 34 w 34"/>
                <a:gd name="T1" fmla="*/ 2856 h 3718"/>
                <a:gd name="T2" fmla="*/ 0 w 34"/>
                <a:gd name="T3" fmla="*/ 2856 h 3718"/>
                <a:gd name="T4" fmla="*/ 4 w 34"/>
                <a:gd name="T5" fmla="*/ 3409 h 3718"/>
                <a:gd name="T6" fmla="*/ 13 w 34"/>
                <a:gd name="T7" fmla="*/ 3682 h 3718"/>
                <a:gd name="T8" fmla="*/ 14 w 34"/>
                <a:gd name="T9" fmla="*/ 3708 h 3718"/>
                <a:gd name="T10" fmla="*/ 18 w 34"/>
                <a:gd name="T11" fmla="*/ 3718 h 3718"/>
                <a:gd name="T12" fmla="*/ 18 w 34"/>
                <a:gd name="T13" fmla="*/ 3718 h 3718"/>
                <a:gd name="T14" fmla="*/ 19 w 34"/>
                <a:gd name="T15" fmla="*/ 3715 h 3718"/>
                <a:gd name="T16" fmla="*/ 23 w 34"/>
                <a:gd name="T17" fmla="*/ 3682 h 3718"/>
                <a:gd name="T18" fmla="*/ 27 w 34"/>
                <a:gd name="T19" fmla="*/ 3580 h 3718"/>
                <a:gd name="T20" fmla="*/ 32 w 34"/>
                <a:gd name="T21" fmla="*/ 3168 h 3718"/>
                <a:gd name="T22" fmla="*/ 34 w 34"/>
                <a:gd name="T23" fmla="*/ 1988 h 3718"/>
                <a:gd name="T24" fmla="*/ 1 w 34"/>
                <a:gd name="T25" fmla="*/ 1988 h 3718"/>
                <a:gd name="T26" fmla="*/ 0 w 34"/>
                <a:gd name="T27" fmla="*/ 2687 h 3718"/>
                <a:gd name="T28" fmla="*/ 0 w 34"/>
                <a:gd name="T29" fmla="*/ 2827 h 3718"/>
                <a:gd name="T30" fmla="*/ 34 w 34"/>
                <a:gd name="T31" fmla="*/ 2827 h 3718"/>
                <a:gd name="T32" fmla="*/ 34 w 34"/>
                <a:gd name="T33" fmla="*/ 2687 h 3718"/>
                <a:gd name="T34" fmla="*/ 34 w 34"/>
                <a:gd name="T35" fmla="*/ 1988 h 3718"/>
                <a:gd name="T36" fmla="*/ 29 w 34"/>
                <a:gd name="T37" fmla="*/ 1120 h 3718"/>
                <a:gd name="T38" fmla="*/ 4 w 34"/>
                <a:gd name="T39" fmla="*/ 1120 h 3718"/>
                <a:gd name="T40" fmla="*/ 1 w 34"/>
                <a:gd name="T41" fmla="*/ 1958 h 3718"/>
                <a:gd name="T42" fmla="*/ 34 w 34"/>
                <a:gd name="T43" fmla="*/ 1958 h 3718"/>
                <a:gd name="T44" fmla="*/ 18 w 34"/>
                <a:gd name="T45" fmla="*/ 0 h 3718"/>
                <a:gd name="T46" fmla="*/ 16 w 34"/>
                <a:gd name="T47" fmla="*/ 15 h 3718"/>
                <a:gd name="T48" fmla="*/ 11 w 34"/>
                <a:gd name="T49" fmla="*/ 222 h 3718"/>
                <a:gd name="T50" fmla="*/ 11 w 34"/>
                <a:gd name="T51" fmla="*/ 251 h 3718"/>
                <a:gd name="T52" fmla="*/ 8 w 34"/>
                <a:gd name="T53" fmla="*/ 622 h 3718"/>
                <a:gd name="T54" fmla="*/ 4 w 34"/>
                <a:gd name="T55" fmla="*/ 1090 h 3718"/>
                <a:gd name="T56" fmla="*/ 29 w 34"/>
                <a:gd name="T57" fmla="*/ 1090 h 3718"/>
                <a:gd name="T58" fmla="*/ 23 w 34"/>
                <a:gd name="T59" fmla="*/ 251 h 3718"/>
                <a:gd name="T60" fmla="*/ 23 w 34"/>
                <a:gd name="T61" fmla="*/ 222 h 3718"/>
                <a:gd name="T62" fmla="*/ 21 w 34"/>
                <a:gd name="T63" fmla="*/ 59 h 3718"/>
                <a:gd name="T64" fmla="*/ 18 w 34"/>
                <a:gd name="T65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4" h="3718">
                  <a:moveTo>
                    <a:pt x="34" y="2856"/>
                  </a:moveTo>
                  <a:lnTo>
                    <a:pt x="34" y="2856"/>
                  </a:lnTo>
                  <a:lnTo>
                    <a:pt x="0" y="2856"/>
                  </a:lnTo>
                  <a:lnTo>
                    <a:pt x="0" y="2856"/>
                  </a:lnTo>
                  <a:lnTo>
                    <a:pt x="1" y="3168"/>
                  </a:lnTo>
                  <a:lnTo>
                    <a:pt x="4" y="3409"/>
                  </a:lnTo>
                  <a:lnTo>
                    <a:pt x="8" y="3580"/>
                  </a:lnTo>
                  <a:lnTo>
                    <a:pt x="13" y="3682"/>
                  </a:lnTo>
                  <a:lnTo>
                    <a:pt x="13" y="3682"/>
                  </a:lnTo>
                  <a:lnTo>
                    <a:pt x="14" y="3708"/>
                  </a:lnTo>
                  <a:lnTo>
                    <a:pt x="16" y="3715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9" y="3715"/>
                  </a:lnTo>
                  <a:lnTo>
                    <a:pt x="19" y="3708"/>
                  </a:lnTo>
                  <a:lnTo>
                    <a:pt x="23" y="3682"/>
                  </a:lnTo>
                  <a:lnTo>
                    <a:pt x="23" y="3682"/>
                  </a:lnTo>
                  <a:lnTo>
                    <a:pt x="27" y="3580"/>
                  </a:lnTo>
                  <a:lnTo>
                    <a:pt x="31" y="3409"/>
                  </a:lnTo>
                  <a:lnTo>
                    <a:pt x="32" y="3168"/>
                  </a:lnTo>
                  <a:lnTo>
                    <a:pt x="34" y="2856"/>
                  </a:lnTo>
                  <a:close/>
                  <a:moveTo>
                    <a:pt x="34" y="1988"/>
                  </a:moveTo>
                  <a:lnTo>
                    <a:pt x="34" y="1988"/>
                  </a:lnTo>
                  <a:lnTo>
                    <a:pt x="1" y="1988"/>
                  </a:lnTo>
                  <a:lnTo>
                    <a:pt x="1" y="1988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7"/>
                  </a:lnTo>
                  <a:lnTo>
                    <a:pt x="0" y="2827"/>
                  </a:lnTo>
                  <a:lnTo>
                    <a:pt x="34" y="2827"/>
                  </a:lnTo>
                  <a:lnTo>
                    <a:pt x="34" y="2827"/>
                  </a:lnTo>
                  <a:lnTo>
                    <a:pt x="34" y="2687"/>
                  </a:lnTo>
                  <a:lnTo>
                    <a:pt x="34" y="2687"/>
                  </a:lnTo>
                  <a:lnTo>
                    <a:pt x="34" y="1988"/>
                  </a:lnTo>
                  <a:close/>
                  <a:moveTo>
                    <a:pt x="29" y="1120"/>
                  </a:moveTo>
                  <a:lnTo>
                    <a:pt x="29" y="1120"/>
                  </a:lnTo>
                  <a:lnTo>
                    <a:pt x="4" y="1120"/>
                  </a:lnTo>
                  <a:lnTo>
                    <a:pt x="4" y="1120"/>
                  </a:lnTo>
                  <a:lnTo>
                    <a:pt x="1" y="1958"/>
                  </a:lnTo>
                  <a:lnTo>
                    <a:pt x="1" y="1958"/>
                  </a:lnTo>
                  <a:lnTo>
                    <a:pt x="34" y="1958"/>
                  </a:lnTo>
                  <a:lnTo>
                    <a:pt x="34" y="1958"/>
                  </a:lnTo>
                  <a:lnTo>
                    <a:pt x="29" y="1120"/>
                  </a:lnTo>
                  <a:close/>
                  <a:moveTo>
                    <a:pt x="18" y="0"/>
                  </a:moveTo>
                  <a:lnTo>
                    <a:pt x="18" y="0"/>
                  </a:lnTo>
                  <a:lnTo>
                    <a:pt x="16" y="15"/>
                  </a:lnTo>
                  <a:lnTo>
                    <a:pt x="14" y="59"/>
                  </a:lnTo>
                  <a:lnTo>
                    <a:pt x="11" y="222"/>
                  </a:lnTo>
                  <a:lnTo>
                    <a:pt x="11" y="222"/>
                  </a:lnTo>
                  <a:lnTo>
                    <a:pt x="11" y="251"/>
                  </a:lnTo>
                  <a:lnTo>
                    <a:pt x="11" y="251"/>
                  </a:lnTo>
                  <a:lnTo>
                    <a:pt x="8" y="622"/>
                  </a:lnTo>
                  <a:lnTo>
                    <a:pt x="4" y="1090"/>
                  </a:lnTo>
                  <a:lnTo>
                    <a:pt x="4" y="1090"/>
                  </a:lnTo>
                  <a:lnTo>
                    <a:pt x="29" y="1090"/>
                  </a:lnTo>
                  <a:lnTo>
                    <a:pt x="29" y="1090"/>
                  </a:lnTo>
                  <a:lnTo>
                    <a:pt x="27" y="622"/>
                  </a:lnTo>
                  <a:lnTo>
                    <a:pt x="23" y="251"/>
                  </a:lnTo>
                  <a:lnTo>
                    <a:pt x="23" y="251"/>
                  </a:lnTo>
                  <a:lnTo>
                    <a:pt x="23" y="222"/>
                  </a:lnTo>
                  <a:lnTo>
                    <a:pt x="23" y="222"/>
                  </a:lnTo>
                  <a:lnTo>
                    <a:pt x="21" y="59"/>
                  </a:lnTo>
                  <a:lnTo>
                    <a:pt x="19" y="15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6" name="Freeform 37">
              <a:extLst>
                <a:ext uri="{FF2B5EF4-FFF2-40B4-BE49-F238E27FC236}">
                  <a16:creationId xmlns:a16="http://schemas.microsoft.com/office/drawing/2014/main" id="{08676FAF-B8DC-8259-319A-83E2CF0673C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124692" y="1945009"/>
              <a:ext cx="69967" cy="4172605"/>
            </a:xfrm>
            <a:custGeom>
              <a:avLst/>
              <a:gdLst>
                <a:gd name="T0" fmla="*/ 35 w 35"/>
                <a:gd name="T1" fmla="*/ 2853 h 3718"/>
                <a:gd name="T2" fmla="*/ 0 w 35"/>
                <a:gd name="T3" fmla="*/ 2853 h 3718"/>
                <a:gd name="T4" fmla="*/ 4 w 35"/>
                <a:gd name="T5" fmla="*/ 3416 h 3718"/>
                <a:gd name="T6" fmla="*/ 10 w 35"/>
                <a:gd name="T7" fmla="*/ 3647 h 3718"/>
                <a:gd name="T8" fmla="*/ 12 w 35"/>
                <a:gd name="T9" fmla="*/ 3688 h 3718"/>
                <a:gd name="T10" fmla="*/ 17 w 35"/>
                <a:gd name="T11" fmla="*/ 3715 h 3718"/>
                <a:gd name="T12" fmla="*/ 17 w 35"/>
                <a:gd name="T13" fmla="*/ 3718 h 3718"/>
                <a:gd name="T14" fmla="*/ 17 w 35"/>
                <a:gd name="T15" fmla="*/ 3718 h 3718"/>
                <a:gd name="T16" fmla="*/ 20 w 35"/>
                <a:gd name="T17" fmla="*/ 3710 h 3718"/>
                <a:gd name="T18" fmla="*/ 22 w 35"/>
                <a:gd name="T19" fmla="*/ 3688 h 3718"/>
                <a:gd name="T20" fmla="*/ 27 w 35"/>
                <a:gd name="T21" fmla="*/ 3588 h 3718"/>
                <a:gd name="T22" fmla="*/ 33 w 35"/>
                <a:gd name="T23" fmla="*/ 3171 h 3718"/>
                <a:gd name="T24" fmla="*/ 33 w 35"/>
                <a:gd name="T25" fmla="*/ 1985 h 3718"/>
                <a:gd name="T26" fmla="*/ 2 w 35"/>
                <a:gd name="T27" fmla="*/ 1985 h 3718"/>
                <a:gd name="T28" fmla="*/ 0 w 35"/>
                <a:gd name="T29" fmla="*/ 2687 h 3718"/>
                <a:gd name="T30" fmla="*/ 0 w 35"/>
                <a:gd name="T31" fmla="*/ 2828 h 3718"/>
                <a:gd name="T32" fmla="*/ 35 w 35"/>
                <a:gd name="T33" fmla="*/ 2830 h 3718"/>
                <a:gd name="T34" fmla="*/ 35 w 35"/>
                <a:gd name="T35" fmla="*/ 2687 h 3718"/>
                <a:gd name="T36" fmla="*/ 33 w 35"/>
                <a:gd name="T37" fmla="*/ 1985 h 3718"/>
                <a:gd name="T38" fmla="*/ 30 w 35"/>
                <a:gd name="T39" fmla="*/ 1116 h 3718"/>
                <a:gd name="T40" fmla="*/ 5 w 35"/>
                <a:gd name="T41" fmla="*/ 1116 h 3718"/>
                <a:gd name="T42" fmla="*/ 2 w 35"/>
                <a:gd name="T43" fmla="*/ 1962 h 3718"/>
                <a:gd name="T44" fmla="*/ 33 w 35"/>
                <a:gd name="T45" fmla="*/ 1962 h 3718"/>
                <a:gd name="T46" fmla="*/ 17 w 35"/>
                <a:gd name="T47" fmla="*/ 0 h 3718"/>
                <a:gd name="T48" fmla="*/ 15 w 35"/>
                <a:gd name="T49" fmla="*/ 17 h 3718"/>
                <a:gd name="T50" fmla="*/ 12 w 35"/>
                <a:gd name="T51" fmla="*/ 225 h 3718"/>
                <a:gd name="T52" fmla="*/ 12 w 35"/>
                <a:gd name="T53" fmla="*/ 248 h 3718"/>
                <a:gd name="T54" fmla="*/ 9 w 35"/>
                <a:gd name="T55" fmla="*/ 621 h 3718"/>
                <a:gd name="T56" fmla="*/ 5 w 35"/>
                <a:gd name="T57" fmla="*/ 1093 h 3718"/>
                <a:gd name="T58" fmla="*/ 30 w 35"/>
                <a:gd name="T59" fmla="*/ 1093 h 3718"/>
                <a:gd name="T60" fmla="*/ 23 w 35"/>
                <a:gd name="T61" fmla="*/ 248 h 3718"/>
                <a:gd name="T62" fmla="*/ 23 w 35"/>
                <a:gd name="T63" fmla="*/ 225 h 3718"/>
                <a:gd name="T64" fmla="*/ 20 w 35"/>
                <a:gd name="T65" fmla="*/ 61 h 3718"/>
                <a:gd name="T66" fmla="*/ 17 w 35"/>
                <a:gd name="T67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5" h="3718">
                  <a:moveTo>
                    <a:pt x="35" y="2853"/>
                  </a:moveTo>
                  <a:lnTo>
                    <a:pt x="35" y="2853"/>
                  </a:lnTo>
                  <a:lnTo>
                    <a:pt x="0" y="2853"/>
                  </a:lnTo>
                  <a:lnTo>
                    <a:pt x="0" y="2853"/>
                  </a:lnTo>
                  <a:lnTo>
                    <a:pt x="2" y="3171"/>
                  </a:lnTo>
                  <a:lnTo>
                    <a:pt x="4" y="3416"/>
                  </a:lnTo>
                  <a:lnTo>
                    <a:pt x="9" y="3588"/>
                  </a:lnTo>
                  <a:lnTo>
                    <a:pt x="10" y="3647"/>
                  </a:lnTo>
                  <a:lnTo>
                    <a:pt x="12" y="3688"/>
                  </a:lnTo>
                  <a:lnTo>
                    <a:pt x="12" y="3688"/>
                  </a:lnTo>
                  <a:lnTo>
                    <a:pt x="15" y="3710"/>
                  </a:lnTo>
                  <a:lnTo>
                    <a:pt x="17" y="3715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8" y="3715"/>
                  </a:lnTo>
                  <a:lnTo>
                    <a:pt x="20" y="3710"/>
                  </a:lnTo>
                  <a:lnTo>
                    <a:pt x="22" y="3688"/>
                  </a:lnTo>
                  <a:lnTo>
                    <a:pt x="22" y="3688"/>
                  </a:lnTo>
                  <a:lnTo>
                    <a:pt x="25" y="3647"/>
                  </a:lnTo>
                  <a:lnTo>
                    <a:pt x="27" y="3588"/>
                  </a:lnTo>
                  <a:lnTo>
                    <a:pt x="30" y="3417"/>
                  </a:lnTo>
                  <a:lnTo>
                    <a:pt x="33" y="3171"/>
                  </a:lnTo>
                  <a:lnTo>
                    <a:pt x="35" y="2853"/>
                  </a:lnTo>
                  <a:close/>
                  <a:moveTo>
                    <a:pt x="33" y="1985"/>
                  </a:moveTo>
                  <a:lnTo>
                    <a:pt x="33" y="1985"/>
                  </a:lnTo>
                  <a:lnTo>
                    <a:pt x="2" y="1985"/>
                  </a:lnTo>
                  <a:lnTo>
                    <a:pt x="2" y="1985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8"/>
                  </a:lnTo>
                  <a:lnTo>
                    <a:pt x="0" y="2828"/>
                  </a:lnTo>
                  <a:lnTo>
                    <a:pt x="35" y="2830"/>
                  </a:lnTo>
                  <a:lnTo>
                    <a:pt x="35" y="2830"/>
                  </a:lnTo>
                  <a:lnTo>
                    <a:pt x="35" y="2687"/>
                  </a:lnTo>
                  <a:lnTo>
                    <a:pt x="35" y="2687"/>
                  </a:lnTo>
                  <a:lnTo>
                    <a:pt x="33" y="1985"/>
                  </a:lnTo>
                  <a:close/>
                  <a:moveTo>
                    <a:pt x="30" y="1116"/>
                  </a:moveTo>
                  <a:lnTo>
                    <a:pt x="30" y="1116"/>
                  </a:lnTo>
                  <a:lnTo>
                    <a:pt x="5" y="1116"/>
                  </a:lnTo>
                  <a:lnTo>
                    <a:pt x="5" y="1116"/>
                  </a:lnTo>
                  <a:lnTo>
                    <a:pt x="2" y="1962"/>
                  </a:lnTo>
                  <a:lnTo>
                    <a:pt x="2" y="1962"/>
                  </a:lnTo>
                  <a:lnTo>
                    <a:pt x="33" y="1962"/>
                  </a:lnTo>
                  <a:lnTo>
                    <a:pt x="33" y="1962"/>
                  </a:lnTo>
                  <a:lnTo>
                    <a:pt x="30" y="1116"/>
                  </a:lnTo>
                  <a:close/>
                  <a:moveTo>
                    <a:pt x="17" y="0"/>
                  </a:moveTo>
                  <a:lnTo>
                    <a:pt x="17" y="0"/>
                  </a:lnTo>
                  <a:lnTo>
                    <a:pt x="15" y="17"/>
                  </a:lnTo>
                  <a:lnTo>
                    <a:pt x="15" y="61"/>
                  </a:lnTo>
                  <a:lnTo>
                    <a:pt x="12" y="225"/>
                  </a:lnTo>
                  <a:lnTo>
                    <a:pt x="12" y="225"/>
                  </a:lnTo>
                  <a:lnTo>
                    <a:pt x="12" y="248"/>
                  </a:lnTo>
                  <a:lnTo>
                    <a:pt x="12" y="248"/>
                  </a:lnTo>
                  <a:lnTo>
                    <a:pt x="9" y="621"/>
                  </a:lnTo>
                  <a:lnTo>
                    <a:pt x="5" y="1093"/>
                  </a:lnTo>
                  <a:lnTo>
                    <a:pt x="5" y="1093"/>
                  </a:lnTo>
                  <a:lnTo>
                    <a:pt x="30" y="1093"/>
                  </a:lnTo>
                  <a:lnTo>
                    <a:pt x="30" y="1093"/>
                  </a:lnTo>
                  <a:lnTo>
                    <a:pt x="27" y="621"/>
                  </a:lnTo>
                  <a:lnTo>
                    <a:pt x="23" y="248"/>
                  </a:lnTo>
                  <a:lnTo>
                    <a:pt x="23" y="248"/>
                  </a:lnTo>
                  <a:lnTo>
                    <a:pt x="23" y="225"/>
                  </a:lnTo>
                  <a:lnTo>
                    <a:pt x="23" y="225"/>
                  </a:lnTo>
                  <a:lnTo>
                    <a:pt x="20" y="61"/>
                  </a:lnTo>
                  <a:lnTo>
                    <a:pt x="18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7" name="Freeform 45">
              <a:extLst>
                <a:ext uri="{FF2B5EF4-FFF2-40B4-BE49-F238E27FC236}">
                  <a16:creationId xmlns:a16="http://schemas.microsoft.com/office/drawing/2014/main" id="{518C4B9C-2DC7-A0CC-CF18-2A9C618CA1D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777876" y="1953987"/>
              <a:ext cx="69967" cy="4172605"/>
            </a:xfrm>
            <a:custGeom>
              <a:avLst/>
              <a:gdLst>
                <a:gd name="T0" fmla="*/ 35 w 35"/>
                <a:gd name="T1" fmla="*/ 2840 h 3718"/>
                <a:gd name="T2" fmla="*/ 0 w 35"/>
                <a:gd name="T3" fmla="*/ 2840 h 3718"/>
                <a:gd name="T4" fmla="*/ 5 w 35"/>
                <a:gd name="T5" fmla="*/ 3414 h 3718"/>
                <a:gd name="T6" fmla="*/ 12 w 35"/>
                <a:gd name="T7" fmla="*/ 3647 h 3718"/>
                <a:gd name="T8" fmla="*/ 14 w 35"/>
                <a:gd name="T9" fmla="*/ 3688 h 3718"/>
                <a:gd name="T10" fmla="*/ 17 w 35"/>
                <a:gd name="T11" fmla="*/ 3713 h 3718"/>
                <a:gd name="T12" fmla="*/ 19 w 35"/>
                <a:gd name="T13" fmla="*/ 3718 h 3718"/>
                <a:gd name="T14" fmla="*/ 19 w 35"/>
                <a:gd name="T15" fmla="*/ 3718 h 3718"/>
                <a:gd name="T16" fmla="*/ 20 w 35"/>
                <a:gd name="T17" fmla="*/ 3713 h 3718"/>
                <a:gd name="T18" fmla="*/ 23 w 35"/>
                <a:gd name="T19" fmla="*/ 3688 h 3718"/>
                <a:gd name="T20" fmla="*/ 28 w 35"/>
                <a:gd name="T21" fmla="*/ 3588 h 3718"/>
                <a:gd name="T22" fmla="*/ 35 w 35"/>
                <a:gd name="T23" fmla="*/ 3165 h 3718"/>
                <a:gd name="T24" fmla="*/ 35 w 35"/>
                <a:gd name="T25" fmla="*/ 1972 h 3718"/>
                <a:gd name="T26" fmla="*/ 2 w 35"/>
                <a:gd name="T27" fmla="*/ 1972 h 3718"/>
                <a:gd name="T28" fmla="*/ 0 w 35"/>
                <a:gd name="T29" fmla="*/ 2687 h 3718"/>
                <a:gd name="T30" fmla="*/ 0 w 35"/>
                <a:gd name="T31" fmla="*/ 2827 h 3718"/>
                <a:gd name="T32" fmla="*/ 35 w 35"/>
                <a:gd name="T33" fmla="*/ 2827 h 3718"/>
                <a:gd name="T34" fmla="*/ 35 w 35"/>
                <a:gd name="T35" fmla="*/ 2687 h 3718"/>
                <a:gd name="T36" fmla="*/ 35 w 35"/>
                <a:gd name="T37" fmla="*/ 1972 h 3718"/>
                <a:gd name="T38" fmla="*/ 30 w 35"/>
                <a:gd name="T39" fmla="*/ 1103 h 3718"/>
                <a:gd name="T40" fmla="*/ 5 w 35"/>
                <a:gd name="T41" fmla="*/ 1103 h 3718"/>
                <a:gd name="T42" fmla="*/ 2 w 35"/>
                <a:gd name="T43" fmla="*/ 1958 h 3718"/>
                <a:gd name="T44" fmla="*/ 35 w 35"/>
                <a:gd name="T45" fmla="*/ 1958 h 3718"/>
                <a:gd name="T46" fmla="*/ 19 w 35"/>
                <a:gd name="T47" fmla="*/ 0 h 3718"/>
                <a:gd name="T48" fmla="*/ 17 w 35"/>
                <a:gd name="T49" fmla="*/ 15 h 3718"/>
                <a:gd name="T50" fmla="*/ 12 w 35"/>
                <a:gd name="T51" fmla="*/ 222 h 3718"/>
                <a:gd name="T52" fmla="*/ 12 w 35"/>
                <a:gd name="T53" fmla="*/ 235 h 3718"/>
                <a:gd name="T54" fmla="*/ 9 w 35"/>
                <a:gd name="T55" fmla="*/ 611 h 3718"/>
                <a:gd name="T56" fmla="*/ 5 w 35"/>
                <a:gd name="T57" fmla="*/ 1090 h 3718"/>
                <a:gd name="T58" fmla="*/ 30 w 35"/>
                <a:gd name="T59" fmla="*/ 1090 h 3718"/>
                <a:gd name="T60" fmla="*/ 23 w 35"/>
                <a:gd name="T61" fmla="*/ 235 h 3718"/>
                <a:gd name="T62" fmla="*/ 23 w 35"/>
                <a:gd name="T63" fmla="*/ 222 h 3718"/>
                <a:gd name="T64" fmla="*/ 22 w 35"/>
                <a:gd name="T65" fmla="*/ 59 h 3718"/>
                <a:gd name="T66" fmla="*/ 19 w 35"/>
                <a:gd name="T67" fmla="*/ 0 h 3718"/>
                <a:gd name="T68" fmla="*/ 19 w 35"/>
                <a:gd name="T69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5" h="3718">
                  <a:moveTo>
                    <a:pt x="35" y="2840"/>
                  </a:moveTo>
                  <a:lnTo>
                    <a:pt x="35" y="2840"/>
                  </a:lnTo>
                  <a:lnTo>
                    <a:pt x="0" y="2840"/>
                  </a:lnTo>
                  <a:lnTo>
                    <a:pt x="0" y="2840"/>
                  </a:lnTo>
                  <a:lnTo>
                    <a:pt x="2" y="3165"/>
                  </a:lnTo>
                  <a:lnTo>
                    <a:pt x="5" y="3414"/>
                  </a:lnTo>
                  <a:lnTo>
                    <a:pt x="9" y="3588"/>
                  </a:lnTo>
                  <a:lnTo>
                    <a:pt x="12" y="3647"/>
                  </a:lnTo>
                  <a:lnTo>
                    <a:pt x="14" y="3688"/>
                  </a:lnTo>
                  <a:lnTo>
                    <a:pt x="14" y="3688"/>
                  </a:lnTo>
                  <a:lnTo>
                    <a:pt x="17" y="3713"/>
                  </a:lnTo>
                  <a:lnTo>
                    <a:pt x="17" y="3713"/>
                  </a:lnTo>
                  <a:lnTo>
                    <a:pt x="19" y="3718"/>
                  </a:lnTo>
                  <a:lnTo>
                    <a:pt x="19" y="3718"/>
                  </a:lnTo>
                  <a:lnTo>
                    <a:pt x="19" y="3718"/>
                  </a:lnTo>
                  <a:lnTo>
                    <a:pt x="19" y="3718"/>
                  </a:lnTo>
                  <a:lnTo>
                    <a:pt x="20" y="3713"/>
                  </a:lnTo>
                  <a:lnTo>
                    <a:pt x="20" y="3713"/>
                  </a:lnTo>
                  <a:lnTo>
                    <a:pt x="23" y="3688"/>
                  </a:lnTo>
                  <a:lnTo>
                    <a:pt x="23" y="3688"/>
                  </a:lnTo>
                  <a:lnTo>
                    <a:pt x="25" y="3647"/>
                  </a:lnTo>
                  <a:lnTo>
                    <a:pt x="28" y="3588"/>
                  </a:lnTo>
                  <a:lnTo>
                    <a:pt x="32" y="3414"/>
                  </a:lnTo>
                  <a:lnTo>
                    <a:pt x="35" y="3165"/>
                  </a:lnTo>
                  <a:lnTo>
                    <a:pt x="35" y="2840"/>
                  </a:lnTo>
                  <a:close/>
                  <a:moveTo>
                    <a:pt x="35" y="1972"/>
                  </a:moveTo>
                  <a:lnTo>
                    <a:pt x="35" y="1972"/>
                  </a:lnTo>
                  <a:lnTo>
                    <a:pt x="2" y="1972"/>
                  </a:lnTo>
                  <a:lnTo>
                    <a:pt x="2" y="1972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7"/>
                  </a:lnTo>
                  <a:lnTo>
                    <a:pt x="0" y="2827"/>
                  </a:lnTo>
                  <a:lnTo>
                    <a:pt x="35" y="2827"/>
                  </a:lnTo>
                  <a:lnTo>
                    <a:pt x="35" y="2827"/>
                  </a:lnTo>
                  <a:lnTo>
                    <a:pt x="35" y="2687"/>
                  </a:lnTo>
                  <a:lnTo>
                    <a:pt x="35" y="2687"/>
                  </a:lnTo>
                  <a:lnTo>
                    <a:pt x="35" y="1972"/>
                  </a:lnTo>
                  <a:close/>
                  <a:moveTo>
                    <a:pt x="30" y="1103"/>
                  </a:moveTo>
                  <a:lnTo>
                    <a:pt x="30" y="1103"/>
                  </a:lnTo>
                  <a:lnTo>
                    <a:pt x="5" y="1103"/>
                  </a:lnTo>
                  <a:lnTo>
                    <a:pt x="5" y="1103"/>
                  </a:lnTo>
                  <a:lnTo>
                    <a:pt x="2" y="1958"/>
                  </a:lnTo>
                  <a:lnTo>
                    <a:pt x="2" y="1958"/>
                  </a:lnTo>
                  <a:lnTo>
                    <a:pt x="35" y="1958"/>
                  </a:lnTo>
                  <a:lnTo>
                    <a:pt x="35" y="1958"/>
                  </a:lnTo>
                  <a:lnTo>
                    <a:pt x="30" y="1103"/>
                  </a:lnTo>
                  <a:close/>
                  <a:moveTo>
                    <a:pt x="19" y="0"/>
                  </a:moveTo>
                  <a:lnTo>
                    <a:pt x="19" y="0"/>
                  </a:lnTo>
                  <a:lnTo>
                    <a:pt x="17" y="15"/>
                  </a:lnTo>
                  <a:lnTo>
                    <a:pt x="15" y="59"/>
                  </a:lnTo>
                  <a:lnTo>
                    <a:pt x="12" y="222"/>
                  </a:lnTo>
                  <a:lnTo>
                    <a:pt x="12" y="222"/>
                  </a:lnTo>
                  <a:lnTo>
                    <a:pt x="12" y="235"/>
                  </a:lnTo>
                  <a:lnTo>
                    <a:pt x="12" y="235"/>
                  </a:lnTo>
                  <a:lnTo>
                    <a:pt x="9" y="611"/>
                  </a:lnTo>
                  <a:lnTo>
                    <a:pt x="5" y="1090"/>
                  </a:lnTo>
                  <a:lnTo>
                    <a:pt x="5" y="1090"/>
                  </a:lnTo>
                  <a:lnTo>
                    <a:pt x="30" y="1090"/>
                  </a:lnTo>
                  <a:lnTo>
                    <a:pt x="30" y="1090"/>
                  </a:lnTo>
                  <a:lnTo>
                    <a:pt x="28" y="611"/>
                  </a:lnTo>
                  <a:lnTo>
                    <a:pt x="23" y="235"/>
                  </a:lnTo>
                  <a:lnTo>
                    <a:pt x="23" y="235"/>
                  </a:lnTo>
                  <a:lnTo>
                    <a:pt x="23" y="222"/>
                  </a:lnTo>
                  <a:lnTo>
                    <a:pt x="23" y="222"/>
                  </a:lnTo>
                  <a:lnTo>
                    <a:pt x="22" y="59"/>
                  </a:lnTo>
                  <a:lnTo>
                    <a:pt x="20" y="17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8" name="Freeform 52">
              <a:extLst>
                <a:ext uri="{FF2B5EF4-FFF2-40B4-BE49-F238E27FC236}">
                  <a16:creationId xmlns:a16="http://schemas.microsoft.com/office/drawing/2014/main" id="{698187AC-399E-480D-6854-89EBEECD1034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781" y="3164918"/>
              <a:ext cx="8745686" cy="40402"/>
            </a:xfrm>
            <a:custGeom>
              <a:avLst/>
              <a:gdLst>
                <a:gd name="T0" fmla="*/ 1213 w 4375"/>
                <a:gd name="T1" fmla="*/ 0 h 36"/>
                <a:gd name="T2" fmla="*/ 678 w 4375"/>
                <a:gd name="T3" fmla="*/ 1 h 36"/>
                <a:gd name="T4" fmla="*/ 652 w 4375"/>
                <a:gd name="T5" fmla="*/ 1 h 36"/>
                <a:gd name="T6" fmla="*/ 161 w 4375"/>
                <a:gd name="T7" fmla="*/ 8 h 36"/>
                <a:gd name="T8" fmla="*/ 10 w 4375"/>
                <a:gd name="T9" fmla="*/ 15 h 36"/>
                <a:gd name="T10" fmla="*/ 0 w 4375"/>
                <a:gd name="T11" fmla="*/ 18 h 36"/>
                <a:gd name="T12" fmla="*/ 2 w 4375"/>
                <a:gd name="T13" fmla="*/ 19 h 36"/>
                <a:gd name="T14" fmla="*/ 39 w 4375"/>
                <a:gd name="T15" fmla="*/ 23 h 36"/>
                <a:gd name="T16" fmla="*/ 364 w 4375"/>
                <a:gd name="T17" fmla="*/ 31 h 36"/>
                <a:gd name="T18" fmla="*/ 652 w 4375"/>
                <a:gd name="T19" fmla="*/ 34 h 36"/>
                <a:gd name="T20" fmla="*/ 678 w 4375"/>
                <a:gd name="T21" fmla="*/ 34 h 36"/>
                <a:gd name="T22" fmla="*/ 1213 w 4375"/>
                <a:gd name="T23" fmla="*/ 36 h 36"/>
                <a:gd name="T24" fmla="*/ 1480 w 4375"/>
                <a:gd name="T25" fmla="*/ 36 h 36"/>
                <a:gd name="T26" fmla="*/ 1505 w 4375"/>
                <a:gd name="T27" fmla="*/ 34 h 36"/>
                <a:gd name="T28" fmla="*/ 2307 w 4375"/>
                <a:gd name="T29" fmla="*/ 33 h 36"/>
                <a:gd name="T30" fmla="*/ 2332 w 4375"/>
                <a:gd name="T31" fmla="*/ 33 h 36"/>
                <a:gd name="T32" fmla="*/ 3136 w 4375"/>
                <a:gd name="T33" fmla="*/ 29 h 36"/>
                <a:gd name="T34" fmla="*/ 3161 w 4375"/>
                <a:gd name="T35" fmla="*/ 29 h 36"/>
                <a:gd name="T36" fmla="*/ 3963 w 4375"/>
                <a:gd name="T37" fmla="*/ 24 h 36"/>
                <a:gd name="T38" fmla="*/ 3988 w 4375"/>
                <a:gd name="T39" fmla="*/ 24 h 36"/>
                <a:gd name="T40" fmla="*/ 4349 w 4375"/>
                <a:gd name="T41" fmla="*/ 19 h 36"/>
                <a:gd name="T42" fmla="*/ 4375 w 4375"/>
                <a:gd name="T43" fmla="*/ 18 h 36"/>
                <a:gd name="T44" fmla="*/ 4375 w 4375"/>
                <a:gd name="T45" fmla="*/ 18 h 36"/>
                <a:gd name="T46" fmla="*/ 4270 w 4375"/>
                <a:gd name="T47" fmla="*/ 15 h 36"/>
                <a:gd name="T48" fmla="*/ 3988 w 4375"/>
                <a:gd name="T49" fmla="*/ 11 h 36"/>
                <a:gd name="T50" fmla="*/ 3963 w 4375"/>
                <a:gd name="T51" fmla="*/ 11 h 36"/>
                <a:gd name="T52" fmla="*/ 3161 w 4375"/>
                <a:gd name="T53" fmla="*/ 6 h 36"/>
                <a:gd name="T54" fmla="*/ 3136 w 4375"/>
                <a:gd name="T55" fmla="*/ 6 h 36"/>
                <a:gd name="T56" fmla="*/ 2332 w 4375"/>
                <a:gd name="T57" fmla="*/ 3 h 36"/>
                <a:gd name="T58" fmla="*/ 2307 w 4375"/>
                <a:gd name="T59" fmla="*/ 3 h 36"/>
                <a:gd name="T60" fmla="*/ 1505 w 4375"/>
                <a:gd name="T61" fmla="*/ 1 h 36"/>
                <a:gd name="T62" fmla="*/ 1480 w 4375"/>
                <a:gd name="T63" fmla="*/ 1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375" h="36">
                  <a:moveTo>
                    <a:pt x="1213" y="0"/>
                  </a:moveTo>
                  <a:lnTo>
                    <a:pt x="1213" y="0"/>
                  </a:lnTo>
                  <a:lnTo>
                    <a:pt x="678" y="1"/>
                  </a:lnTo>
                  <a:lnTo>
                    <a:pt x="678" y="1"/>
                  </a:lnTo>
                  <a:lnTo>
                    <a:pt x="652" y="1"/>
                  </a:lnTo>
                  <a:lnTo>
                    <a:pt x="652" y="1"/>
                  </a:lnTo>
                  <a:lnTo>
                    <a:pt x="364" y="5"/>
                  </a:lnTo>
                  <a:lnTo>
                    <a:pt x="161" y="8"/>
                  </a:lnTo>
                  <a:lnTo>
                    <a:pt x="39" y="13"/>
                  </a:lnTo>
                  <a:lnTo>
                    <a:pt x="10" y="15"/>
                  </a:lnTo>
                  <a:lnTo>
                    <a:pt x="2" y="1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19"/>
                  </a:lnTo>
                  <a:lnTo>
                    <a:pt x="10" y="21"/>
                  </a:lnTo>
                  <a:lnTo>
                    <a:pt x="39" y="23"/>
                  </a:lnTo>
                  <a:lnTo>
                    <a:pt x="161" y="28"/>
                  </a:lnTo>
                  <a:lnTo>
                    <a:pt x="364" y="31"/>
                  </a:lnTo>
                  <a:lnTo>
                    <a:pt x="652" y="34"/>
                  </a:lnTo>
                  <a:lnTo>
                    <a:pt x="652" y="34"/>
                  </a:lnTo>
                  <a:lnTo>
                    <a:pt x="678" y="34"/>
                  </a:lnTo>
                  <a:lnTo>
                    <a:pt x="678" y="34"/>
                  </a:lnTo>
                  <a:lnTo>
                    <a:pt x="1213" y="36"/>
                  </a:lnTo>
                  <a:lnTo>
                    <a:pt x="1213" y="36"/>
                  </a:lnTo>
                  <a:lnTo>
                    <a:pt x="1480" y="36"/>
                  </a:lnTo>
                  <a:lnTo>
                    <a:pt x="1480" y="36"/>
                  </a:lnTo>
                  <a:lnTo>
                    <a:pt x="1505" y="34"/>
                  </a:lnTo>
                  <a:lnTo>
                    <a:pt x="1505" y="34"/>
                  </a:lnTo>
                  <a:lnTo>
                    <a:pt x="2307" y="33"/>
                  </a:lnTo>
                  <a:lnTo>
                    <a:pt x="2307" y="33"/>
                  </a:lnTo>
                  <a:lnTo>
                    <a:pt x="2332" y="33"/>
                  </a:lnTo>
                  <a:lnTo>
                    <a:pt x="2332" y="33"/>
                  </a:lnTo>
                  <a:lnTo>
                    <a:pt x="3136" y="29"/>
                  </a:lnTo>
                  <a:lnTo>
                    <a:pt x="3136" y="29"/>
                  </a:lnTo>
                  <a:lnTo>
                    <a:pt x="3161" y="29"/>
                  </a:lnTo>
                  <a:lnTo>
                    <a:pt x="3161" y="29"/>
                  </a:lnTo>
                  <a:lnTo>
                    <a:pt x="3963" y="24"/>
                  </a:lnTo>
                  <a:lnTo>
                    <a:pt x="3963" y="24"/>
                  </a:lnTo>
                  <a:lnTo>
                    <a:pt x="3988" y="24"/>
                  </a:lnTo>
                  <a:lnTo>
                    <a:pt x="3988" y="24"/>
                  </a:lnTo>
                  <a:lnTo>
                    <a:pt x="4270" y="21"/>
                  </a:lnTo>
                  <a:lnTo>
                    <a:pt x="4349" y="19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49" y="16"/>
                  </a:lnTo>
                  <a:lnTo>
                    <a:pt x="4270" y="15"/>
                  </a:lnTo>
                  <a:lnTo>
                    <a:pt x="3988" y="11"/>
                  </a:lnTo>
                  <a:lnTo>
                    <a:pt x="3988" y="11"/>
                  </a:lnTo>
                  <a:lnTo>
                    <a:pt x="3963" y="11"/>
                  </a:lnTo>
                  <a:lnTo>
                    <a:pt x="3963" y="11"/>
                  </a:lnTo>
                  <a:lnTo>
                    <a:pt x="3161" y="6"/>
                  </a:lnTo>
                  <a:lnTo>
                    <a:pt x="3161" y="6"/>
                  </a:lnTo>
                  <a:lnTo>
                    <a:pt x="3136" y="6"/>
                  </a:lnTo>
                  <a:lnTo>
                    <a:pt x="3136" y="6"/>
                  </a:lnTo>
                  <a:lnTo>
                    <a:pt x="2332" y="3"/>
                  </a:lnTo>
                  <a:lnTo>
                    <a:pt x="2332" y="3"/>
                  </a:lnTo>
                  <a:lnTo>
                    <a:pt x="2307" y="3"/>
                  </a:lnTo>
                  <a:lnTo>
                    <a:pt x="2307" y="3"/>
                  </a:lnTo>
                  <a:lnTo>
                    <a:pt x="1505" y="1"/>
                  </a:lnTo>
                  <a:lnTo>
                    <a:pt x="1505" y="1"/>
                  </a:lnTo>
                  <a:lnTo>
                    <a:pt x="1480" y="1"/>
                  </a:lnTo>
                  <a:lnTo>
                    <a:pt x="1480" y="1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9" name="Freeform 56">
              <a:extLst>
                <a:ext uri="{FF2B5EF4-FFF2-40B4-BE49-F238E27FC236}">
                  <a16:creationId xmlns:a16="http://schemas.microsoft.com/office/drawing/2014/main" id="{D3552C54-5940-E48A-12C1-E2A52CE98D71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781" y="4139051"/>
              <a:ext cx="8745686" cy="40402"/>
            </a:xfrm>
            <a:custGeom>
              <a:avLst/>
              <a:gdLst>
                <a:gd name="T0" fmla="*/ 1213 w 4375"/>
                <a:gd name="T1" fmla="*/ 0 h 36"/>
                <a:gd name="T2" fmla="*/ 681 w 4375"/>
                <a:gd name="T3" fmla="*/ 2 h 36"/>
                <a:gd name="T4" fmla="*/ 648 w 4375"/>
                <a:gd name="T5" fmla="*/ 2 h 36"/>
                <a:gd name="T6" fmla="*/ 161 w 4375"/>
                <a:gd name="T7" fmla="*/ 8 h 36"/>
                <a:gd name="T8" fmla="*/ 10 w 4375"/>
                <a:gd name="T9" fmla="*/ 15 h 36"/>
                <a:gd name="T10" fmla="*/ 0 w 4375"/>
                <a:gd name="T11" fmla="*/ 18 h 36"/>
                <a:gd name="T12" fmla="*/ 2 w 4375"/>
                <a:gd name="T13" fmla="*/ 20 h 36"/>
                <a:gd name="T14" fmla="*/ 39 w 4375"/>
                <a:gd name="T15" fmla="*/ 23 h 36"/>
                <a:gd name="T16" fmla="*/ 363 w 4375"/>
                <a:gd name="T17" fmla="*/ 31 h 36"/>
                <a:gd name="T18" fmla="*/ 648 w 4375"/>
                <a:gd name="T19" fmla="*/ 34 h 36"/>
                <a:gd name="T20" fmla="*/ 681 w 4375"/>
                <a:gd name="T21" fmla="*/ 34 h 36"/>
                <a:gd name="T22" fmla="*/ 1213 w 4375"/>
                <a:gd name="T23" fmla="*/ 36 h 36"/>
                <a:gd name="T24" fmla="*/ 1475 w 4375"/>
                <a:gd name="T25" fmla="*/ 34 h 36"/>
                <a:gd name="T26" fmla="*/ 1508 w 4375"/>
                <a:gd name="T27" fmla="*/ 34 h 36"/>
                <a:gd name="T28" fmla="*/ 2304 w 4375"/>
                <a:gd name="T29" fmla="*/ 33 h 36"/>
                <a:gd name="T30" fmla="*/ 2337 w 4375"/>
                <a:gd name="T31" fmla="*/ 33 h 36"/>
                <a:gd name="T32" fmla="*/ 3133 w 4375"/>
                <a:gd name="T33" fmla="*/ 30 h 36"/>
                <a:gd name="T34" fmla="*/ 3164 w 4375"/>
                <a:gd name="T35" fmla="*/ 30 h 36"/>
                <a:gd name="T36" fmla="*/ 3960 w 4375"/>
                <a:gd name="T37" fmla="*/ 25 h 36"/>
                <a:gd name="T38" fmla="*/ 3993 w 4375"/>
                <a:gd name="T39" fmla="*/ 25 h 36"/>
                <a:gd name="T40" fmla="*/ 4349 w 4375"/>
                <a:gd name="T41" fmla="*/ 20 h 36"/>
                <a:gd name="T42" fmla="*/ 4375 w 4375"/>
                <a:gd name="T43" fmla="*/ 18 h 36"/>
                <a:gd name="T44" fmla="*/ 4375 w 4375"/>
                <a:gd name="T45" fmla="*/ 18 h 36"/>
                <a:gd name="T46" fmla="*/ 4272 w 4375"/>
                <a:gd name="T47" fmla="*/ 15 h 36"/>
                <a:gd name="T48" fmla="*/ 3993 w 4375"/>
                <a:gd name="T49" fmla="*/ 11 h 36"/>
                <a:gd name="T50" fmla="*/ 3960 w 4375"/>
                <a:gd name="T51" fmla="*/ 11 h 36"/>
                <a:gd name="T52" fmla="*/ 3164 w 4375"/>
                <a:gd name="T53" fmla="*/ 7 h 36"/>
                <a:gd name="T54" fmla="*/ 3133 w 4375"/>
                <a:gd name="T55" fmla="*/ 7 h 36"/>
                <a:gd name="T56" fmla="*/ 2337 w 4375"/>
                <a:gd name="T57" fmla="*/ 3 h 36"/>
                <a:gd name="T58" fmla="*/ 2304 w 4375"/>
                <a:gd name="T59" fmla="*/ 3 h 36"/>
                <a:gd name="T60" fmla="*/ 1508 w 4375"/>
                <a:gd name="T61" fmla="*/ 0 h 36"/>
                <a:gd name="T62" fmla="*/ 1477 w 4375"/>
                <a:gd name="T6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375" h="36">
                  <a:moveTo>
                    <a:pt x="1213" y="0"/>
                  </a:moveTo>
                  <a:lnTo>
                    <a:pt x="1213" y="0"/>
                  </a:lnTo>
                  <a:lnTo>
                    <a:pt x="681" y="2"/>
                  </a:lnTo>
                  <a:lnTo>
                    <a:pt x="681" y="2"/>
                  </a:lnTo>
                  <a:lnTo>
                    <a:pt x="648" y="2"/>
                  </a:lnTo>
                  <a:lnTo>
                    <a:pt x="648" y="2"/>
                  </a:lnTo>
                  <a:lnTo>
                    <a:pt x="363" y="5"/>
                  </a:lnTo>
                  <a:lnTo>
                    <a:pt x="161" y="8"/>
                  </a:lnTo>
                  <a:lnTo>
                    <a:pt x="39" y="13"/>
                  </a:lnTo>
                  <a:lnTo>
                    <a:pt x="10" y="15"/>
                  </a:lnTo>
                  <a:lnTo>
                    <a:pt x="2" y="1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10" y="21"/>
                  </a:lnTo>
                  <a:lnTo>
                    <a:pt x="39" y="23"/>
                  </a:lnTo>
                  <a:lnTo>
                    <a:pt x="161" y="28"/>
                  </a:lnTo>
                  <a:lnTo>
                    <a:pt x="363" y="31"/>
                  </a:lnTo>
                  <a:lnTo>
                    <a:pt x="648" y="34"/>
                  </a:lnTo>
                  <a:lnTo>
                    <a:pt x="648" y="34"/>
                  </a:lnTo>
                  <a:lnTo>
                    <a:pt x="681" y="34"/>
                  </a:lnTo>
                  <a:lnTo>
                    <a:pt x="681" y="34"/>
                  </a:lnTo>
                  <a:lnTo>
                    <a:pt x="1213" y="36"/>
                  </a:lnTo>
                  <a:lnTo>
                    <a:pt x="1213" y="36"/>
                  </a:lnTo>
                  <a:lnTo>
                    <a:pt x="1475" y="34"/>
                  </a:lnTo>
                  <a:lnTo>
                    <a:pt x="1475" y="34"/>
                  </a:lnTo>
                  <a:lnTo>
                    <a:pt x="1508" y="34"/>
                  </a:lnTo>
                  <a:lnTo>
                    <a:pt x="1508" y="34"/>
                  </a:lnTo>
                  <a:lnTo>
                    <a:pt x="2304" y="33"/>
                  </a:lnTo>
                  <a:lnTo>
                    <a:pt x="2304" y="33"/>
                  </a:lnTo>
                  <a:lnTo>
                    <a:pt x="2337" y="33"/>
                  </a:lnTo>
                  <a:lnTo>
                    <a:pt x="2337" y="33"/>
                  </a:lnTo>
                  <a:lnTo>
                    <a:pt x="3133" y="30"/>
                  </a:lnTo>
                  <a:lnTo>
                    <a:pt x="3133" y="30"/>
                  </a:lnTo>
                  <a:lnTo>
                    <a:pt x="3164" y="30"/>
                  </a:lnTo>
                  <a:lnTo>
                    <a:pt x="3164" y="30"/>
                  </a:lnTo>
                  <a:lnTo>
                    <a:pt x="3960" y="25"/>
                  </a:lnTo>
                  <a:lnTo>
                    <a:pt x="3960" y="25"/>
                  </a:lnTo>
                  <a:lnTo>
                    <a:pt x="3993" y="25"/>
                  </a:lnTo>
                  <a:lnTo>
                    <a:pt x="3993" y="25"/>
                  </a:lnTo>
                  <a:lnTo>
                    <a:pt x="4272" y="21"/>
                  </a:lnTo>
                  <a:lnTo>
                    <a:pt x="4349" y="20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49" y="16"/>
                  </a:lnTo>
                  <a:lnTo>
                    <a:pt x="4272" y="15"/>
                  </a:lnTo>
                  <a:lnTo>
                    <a:pt x="3993" y="11"/>
                  </a:lnTo>
                  <a:lnTo>
                    <a:pt x="3993" y="11"/>
                  </a:lnTo>
                  <a:lnTo>
                    <a:pt x="3960" y="11"/>
                  </a:lnTo>
                  <a:lnTo>
                    <a:pt x="3960" y="11"/>
                  </a:lnTo>
                  <a:lnTo>
                    <a:pt x="3164" y="7"/>
                  </a:lnTo>
                  <a:lnTo>
                    <a:pt x="3164" y="7"/>
                  </a:lnTo>
                  <a:lnTo>
                    <a:pt x="3133" y="7"/>
                  </a:lnTo>
                  <a:lnTo>
                    <a:pt x="3133" y="7"/>
                  </a:lnTo>
                  <a:lnTo>
                    <a:pt x="2337" y="3"/>
                  </a:lnTo>
                  <a:lnTo>
                    <a:pt x="2337" y="3"/>
                  </a:lnTo>
                  <a:lnTo>
                    <a:pt x="2304" y="3"/>
                  </a:lnTo>
                  <a:lnTo>
                    <a:pt x="2304" y="3"/>
                  </a:lnTo>
                  <a:lnTo>
                    <a:pt x="1508" y="0"/>
                  </a:lnTo>
                  <a:lnTo>
                    <a:pt x="1508" y="0"/>
                  </a:lnTo>
                  <a:lnTo>
                    <a:pt x="1477" y="0"/>
                  </a:lnTo>
                  <a:lnTo>
                    <a:pt x="1477" y="0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0" name="Freeform 60">
              <a:extLst>
                <a:ext uri="{FF2B5EF4-FFF2-40B4-BE49-F238E27FC236}">
                  <a16:creationId xmlns:a16="http://schemas.microsoft.com/office/drawing/2014/main" id="{13B2304E-FF13-8E70-5CEE-0FED351EAEBC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781" y="5113182"/>
              <a:ext cx="8745686" cy="40402"/>
            </a:xfrm>
            <a:custGeom>
              <a:avLst/>
              <a:gdLst>
                <a:gd name="T0" fmla="*/ 1213 w 4375"/>
                <a:gd name="T1" fmla="*/ 0 h 36"/>
                <a:gd name="T2" fmla="*/ 681 w 4375"/>
                <a:gd name="T3" fmla="*/ 2 h 36"/>
                <a:gd name="T4" fmla="*/ 647 w 4375"/>
                <a:gd name="T5" fmla="*/ 2 h 36"/>
                <a:gd name="T6" fmla="*/ 159 w 4375"/>
                <a:gd name="T7" fmla="*/ 8 h 36"/>
                <a:gd name="T8" fmla="*/ 10 w 4375"/>
                <a:gd name="T9" fmla="*/ 15 h 36"/>
                <a:gd name="T10" fmla="*/ 0 w 4375"/>
                <a:gd name="T11" fmla="*/ 18 h 36"/>
                <a:gd name="T12" fmla="*/ 2 w 4375"/>
                <a:gd name="T13" fmla="*/ 20 h 36"/>
                <a:gd name="T14" fmla="*/ 39 w 4375"/>
                <a:gd name="T15" fmla="*/ 23 h 36"/>
                <a:gd name="T16" fmla="*/ 363 w 4375"/>
                <a:gd name="T17" fmla="*/ 31 h 36"/>
                <a:gd name="T18" fmla="*/ 647 w 4375"/>
                <a:gd name="T19" fmla="*/ 35 h 36"/>
                <a:gd name="T20" fmla="*/ 681 w 4375"/>
                <a:gd name="T21" fmla="*/ 35 h 36"/>
                <a:gd name="T22" fmla="*/ 1213 w 4375"/>
                <a:gd name="T23" fmla="*/ 36 h 36"/>
                <a:gd name="T24" fmla="*/ 1475 w 4375"/>
                <a:gd name="T25" fmla="*/ 35 h 36"/>
                <a:gd name="T26" fmla="*/ 1510 w 4375"/>
                <a:gd name="T27" fmla="*/ 35 h 36"/>
                <a:gd name="T28" fmla="*/ 2303 w 4375"/>
                <a:gd name="T29" fmla="*/ 33 h 36"/>
                <a:gd name="T30" fmla="*/ 2337 w 4375"/>
                <a:gd name="T31" fmla="*/ 33 h 36"/>
                <a:gd name="T32" fmla="*/ 3131 w 4375"/>
                <a:gd name="T33" fmla="*/ 30 h 36"/>
                <a:gd name="T34" fmla="*/ 3166 w 4375"/>
                <a:gd name="T35" fmla="*/ 30 h 36"/>
                <a:gd name="T36" fmla="*/ 3958 w 4375"/>
                <a:gd name="T37" fmla="*/ 25 h 36"/>
                <a:gd name="T38" fmla="*/ 3993 w 4375"/>
                <a:gd name="T39" fmla="*/ 25 h 36"/>
                <a:gd name="T40" fmla="*/ 4349 w 4375"/>
                <a:gd name="T41" fmla="*/ 20 h 36"/>
                <a:gd name="T42" fmla="*/ 4375 w 4375"/>
                <a:gd name="T43" fmla="*/ 18 h 36"/>
                <a:gd name="T44" fmla="*/ 4375 w 4375"/>
                <a:gd name="T45" fmla="*/ 18 h 36"/>
                <a:gd name="T46" fmla="*/ 4272 w 4375"/>
                <a:gd name="T47" fmla="*/ 15 h 36"/>
                <a:gd name="T48" fmla="*/ 3993 w 4375"/>
                <a:gd name="T49" fmla="*/ 12 h 36"/>
                <a:gd name="T50" fmla="*/ 3958 w 4375"/>
                <a:gd name="T51" fmla="*/ 12 h 36"/>
                <a:gd name="T52" fmla="*/ 3166 w 4375"/>
                <a:gd name="T53" fmla="*/ 7 h 36"/>
                <a:gd name="T54" fmla="*/ 3131 w 4375"/>
                <a:gd name="T55" fmla="*/ 5 h 36"/>
                <a:gd name="T56" fmla="*/ 2337 w 4375"/>
                <a:gd name="T57" fmla="*/ 4 h 36"/>
                <a:gd name="T58" fmla="*/ 2303 w 4375"/>
                <a:gd name="T59" fmla="*/ 4 h 36"/>
                <a:gd name="T60" fmla="*/ 1510 w 4375"/>
                <a:gd name="T61" fmla="*/ 0 h 36"/>
                <a:gd name="T62" fmla="*/ 1475 w 4375"/>
                <a:gd name="T6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375" h="36">
                  <a:moveTo>
                    <a:pt x="1213" y="0"/>
                  </a:moveTo>
                  <a:lnTo>
                    <a:pt x="1213" y="0"/>
                  </a:lnTo>
                  <a:lnTo>
                    <a:pt x="681" y="2"/>
                  </a:lnTo>
                  <a:lnTo>
                    <a:pt x="681" y="2"/>
                  </a:lnTo>
                  <a:lnTo>
                    <a:pt x="647" y="2"/>
                  </a:lnTo>
                  <a:lnTo>
                    <a:pt x="647" y="2"/>
                  </a:lnTo>
                  <a:lnTo>
                    <a:pt x="363" y="5"/>
                  </a:lnTo>
                  <a:lnTo>
                    <a:pt x="159" y="8"/>
                  </a:lnTo>
                  <a:lnTo>
                    <a:pt x="39" y="13"/>
                  </a:lnTo>
                  <a:lnTo>
                    <a:pt x="10" y="15"/>
                  </a:lnTo>
                  <a:lnTo>
                    <a:pt x="2" y="17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10" y="20"/>
                  </a:lnTo>
                  <a:lnTo>
                    <a:pt x="39" y="23"/>
                  </a:lnTo>
                  <a:lnTo>
                    <a:pt x="159" y="28"/>
                  </a:lnTo>
                  <a:lnTo>
                    <a:pt x="363" y="31"/>
                  </a:lnTo>
                  <a:lnTo>
                    <a:pt x="647" y="35"/>
                  </a:lnTo>
                  <a:lnTo>
                    <a:pt x="647" y="35"/>
                  </a:lnTo>
                  <a:lnTo>
                    <a:pt x="681" y="35"/>
                  </a:lnTo>
                  <a:lnTo>
                    <a:pt x="681" y="35"/>
                  </a:lnTo>
                  <a:lnTo>
                    <a:pt x="1213" y="36"/>
                  </a:lnTo>
                  <a:lnTo>
                    <a:pt x="1213" y="36"/>
                  </a:lnTo>
                  <a:lnTo>
                    <a:pt x="1475" y="35"/>
                  </a:lnTo>
                  <a:lnTo>
                    <a:pt x="1475" y="35"/>
                  </a:lnTo>
                  <a:lnTo>
                    <a:pt x="1510" y="35"/>
                  </a:lnTo>
                  <a:lnTo>
                    <a:pt x="1510" y="35"/>
                  </a:lnTo>
                  <a:lnTo>
                    <a:pt x="2303" y="33"/>
                  </a:lnTo>
                  <a:lnTo>
                    <a:pt x="2303" y="33"/>
                  </a:lnTo>
                  <a:lnTo>
                    <a:pt x="2337" y="33"/>
                  </a:lnTo>
                  <a:lnTo>
                    <a:pt x="2337" y="33"/>
                  </a:lnTo>
                  <a:lnTo>
                    <a:pt x="3131" y="30"/>
                  </a:lnTo>
                  <a:lnTo>
                    <a:pt x="3131" y="30"/>
                  </a:lnTo>
                  <a:lnTo>
                    <a:pt x="3166" y="30"/>
                  </a:lnTo>
                  <a:lnTo>
                    <a:pt x="3166" y="30"/>
                  </a:lnTo>
                  <a:lnTo>
                    <a:pt x="3958" y="25"/>
                  </a:lnTo>
                  <a:lnTo>
                    <a:pt x="3958" y="25"/>
                  </a:lnTo>
                  <a:lnTo>
                    <a:pt x="3993" y="25"/>
                  </a:lnTo>
                  <a:lnTo>
                    <a:pt x="3993" y="25"/>
                  </a:lnTo>
                  <a:lnTo>
                    <a:pt x="4272" y="22"/>
                  </a:lnTo>
                  <a:lnTo>
                    <a:pt x="4349" y="20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49" y="17"/>
                  </a:lnTo>
                  <a:lnTo>
                    <a:pt x="4272" y="15"/>
                  </a:lnTo>
                  <a:lnTo>
                    <a:pt x="3993" y="12"/>
                  </a:lnTo>
                  <a:lnTo>
                    <a:pt x="3993" y="12"/>
                  </a:lnTo>
                  <a:lnTo>
                    <a:pt x="3958" y="12"/>
                  </a:lnTo>
                  <a:lnTo>
                    <a:pt x="3958" y="12"/>
                  </a:lnTo>
                  <a:lnTo>
                    <a:pt x="3166" y="7"/>
                  </a:lnTo>
                  <a:lnTo>
                    <a:pt x="3166" y="7"/>
                  </a:lnTo>
                  <a:lnTo>
                    <a:pt x="3131" y="5"/>
                  </a:lnTo>
                  <a:lnTo>
                    <a:pt x="3131" y="5"/>
                  </a:lnTo>
                  <a:lnTo>
                    <a:pt x="2337" y="4"/>
                  </a:lnTo>
                  <a:lnTo>
                    <a:pt x="2337" y="4"/>
                  </a:lnTo>
                  <a:lnTo>
                    <a:pt x="2303" y="4"/>
                  </a:lnTo>
                  <a:lnTo>
                    <a:pt x="2303" y="4"/>
                  </a:lnTo>
                  <a:lnTo>
                    <a:pt x="1510" y="0"/>
                  </a:lnTo>
                  <a:lnTo>
                    <a:pt x="1510" y="0"/>
                  </a:lnTo>
                  <a:lnTo>
                    <a:pt x="1475" y="0"/>
                  </a:lnTo>
                  <a:lnTo>
                    <a:pt x="1475" y="0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2B09F15C-0DB5-1D05-14C4-506563973EEE}"/>
              </a:ext>
            </a:extLst>
          </p:cNvPr>
          <p:cNvSpPr/>
          <p:nvPr/>
        </p:nvSpPr>
        <p:spPr>
          <a:xfrm>
            <a:off x="717892" y="3962665"/>
            <a:ext cx="2446644" cy="1757661"/>
          </a:xfrm>
          <a:prstGeom prst="rect">
            <a:avLst/>
          </a:prstGeom>
          <a:solidFill>
            <a:schemeClr val="bg1">
              <a:alpha val="75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7AF2ECF2-AC0A-4725-40E3-4C561847F511}"/>
              </a:ext>
            </a:extLst>
          </p:cNvPr>
          <p:cNvSpPr/>
          <p:nvPr/>
        </p:nvSpPr>
        <p:spPr>
          <a:xfrm>
            <a:off x="3538951" y="3063261"/>
            <a:ext cx="2446644" cy="1757661"/>
          </a:xfrm>
          <a:prstGeom prst="rect">
            <a:avLst/>
          </a:prstGeom>
          <a:solidFill>
            <a:schemeClr val="bg1">
              <a:alpha val="75000"/>
            </a:schemeClr>
          </a:solidFill>
          <a:ln w="444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1465170-1DF4-6AE1-2C2E-53E4E16FA4D1}"/>
              </a:ext>
            </a:extLst>
          </p:cNvPr>
          <p:cNvSpPr/>
          <p:nvPr/>
        </p:nvSpPr>
        <p:spPr>
          <a:xfrm>
            <a:off x="6395195" y="1907929"/>
            <a:ext cx="2446644" cy="1757661"/>
          </a:xfrm>
          <a:prstGeom prst="rect">
            <a:avLst/>
          </a:prstGeom>
          <a:solidFill>
            <a:schemeClr val="bg1">
              <a:alpha val="75000"/>
            </a:schemeClr>
          </a:solidFill>
          <a:ln w="571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6DE6C44-D851-1A7A-A6F9-2468292945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8951" y="120130"/>
            <a:ext cx="3240447" cy="5033493"/>
          </a:xfrm>
          <a:prstGeom prst="rect">
            <a:avLst/>
          </a:prstGeom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05F46DC2-3C65-0151-E80A-D17C3DC88F02}"/>
              </a:ext>
            </a:extLst>
          </p:cNvPr>
          <p:cNvSpPr/>
          <p:nvPr/>
        </p:nvSpPr>
        <p:spPr>
          <a:xfrm rot="20802854">
            <a:off x="8992888" y="846845"/>
            <a:ext cx="2084447" cy="3587279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السؤال السابع:</a:t>
            </a:r>
          </a:p>
          <a:p>
            <a:pPr algn="ctr"/>
            <a:r>
              <a:rPr lang="ar-SA" dirty="0"/>
              <a:t>يكتب المعلم السؤال</a:t>
            </a:r>
          </a:p>
          <a:p>
            <a:pPr algn="ctr"/>
            <a:r>
              <a:rPr lang="ar-SA" dirty="0"/>
              <a:t>هنا</a:t>
            </a:r>
          </a:p>
        </p:txBody>
      </p:sp>
      <p:sp>
        <p:nvSpPr>
          <p:cNvPr id="5" name="مخطط انسيابي: محطة طرفية 4">
            <a:extLst>
              <a:ext uri="{FF2B5EF4-FFF2-40B4-BE49-F238E27FC236}">
                <a16:creationId xmlns:a16="http://schemas.microsoft.com/office/drawing/2014/main" id="{ECBE2656-D143-1AA5-44BF-71A7F9CC1879}"/>
              </a:ext>
            </a:extLst>
          </p:cNvPr>
          <p:cNvSpPr/>
          <p:nvPr/>
        </p:nvSpPr>
        <p:spPr>
          <a:xfrm>
            <a:off x="605567" y="237989"/>
            <a:ext cx="7380513" cy="793178"/>
          </a:xfrm>
          <a:prstGeom prst="flowChartTerminator">
            <a:avLst/>
          </a:prstGeom>
          <a:solidFill>
            <a:srgbClr val="C8E0E6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dirty="0">
                <a:latin typeface="AGA Arabesque" panose="05010101010101010101" pitchFamily="2" charset="2"/>
              </a:rPr>
              <a:t>أليس الله بكاف عبده</a:t>
            </a:r>
          </a:p>
        </p:txBody>
      </p:sp>
      <p:sp>
        <p:nvSpPr>
          <p:cNvPr id="7" name="مستطيل 6">
            <a:hlinkClick r:id="rId3" action="ppaction://hlinksldjump"/>
            <a:extLst>
              <a:ext uri="{FF2B5EF4-FFF2-40B4-BE49-F238E27FC236}">
                <a16:creationId xmlns:a16="http://schemas.microsoft.com/office/drawing/2014/main" id="{5927B815-2FD6-3AB9-5857-00F0475432B6}"/>
              </a:ext>
            </a:extLst>
          </p:cNvPr>
          <p:cNvSpPr/>
          <p:nvPr/>
        </p:nvSpPr>
        <p:spPr>
          <a:xfrm>
            <a:off x="6434950" y="1932950"/>
            <a:ext cx="2367134" cy="1713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tx2"/>
                </a:solidFill>
              </a:rPr>
              <a:t>يكتب المعلم</a:t>
            </a:r>
          </a:p>
          <a:p>
            <a:pPr algn="ctr"/>
            <a:r>
              <a:rPr lang="ar-SA" sz="2000" dirty="0">
                <a:solidFill>
                  <a:schemeClr val="tx2"/>
                </a:solidFill>
              </a:rPr>
              <a:t>إجابة صحيحة</a:t>
            </a:r>
          </a:p>
        </p:txBody>
      </p:sp>
      <p:sp>
        <p:nvSpPr>
          <p:cNvPr id="8" name="مستطيل 7">
            <a:hlinkClick r:id="rId4" action="ppaction://hlinksldjump"/>
            <a:extLst>
              <a:ext uri="{FF2B5EF4-FFF2-40B4-BE49-F238E27FC236}">
                <a16:creationId xmlns:a16="http://schemas.microsoft.com/office/drawing/2014/main" id="{119AAB10-ED97-2012-1DB0-41CBE2741260}"/>
              </a:ext>
            </a:extLst>
          </p:cNvPr>
          <p:cNvSpPr/>
          <p:nvPr/>
        </p:nvSpPr>
        <p:spPr>
          <a:xfrm>
            <a:off x="3578706" y="3085547"/>
            <a:ext cx="2367134" cy="1713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tx2"/>
                </a:solidFill>
              </a:rPr>
              <a:t>يكتب المعلم</a:t>
            </a:r>
          </a:p>
          <a:p>
            <a:pPr algn="ctr"/>
            <a:r>
              <a:rPr lang="ar-SA" sz="2000" dirty="0">
                <a:solidFill>
                  <a:schemeClr val="tx2"/>
                </a:solidFill>
              </a:rPr>
              <a:t>إجابة خاطئة</a:t>
            </a:r>
          </a:p>
        </p:txBody>
      </p:sp>
      <p:sp>
        <p:nvSpPr>
          <p:cNvPr id="9" name="مستطيل 8">
            <a:hlinkClick r:id="rId4" action="ppaction://hlinksldjump"/>
            <a:extLst>
              <a:ext uri="{FF2B5EF4-FFF2-40B4-BE49-F238E27FC236}">
                <a16:creationId xmlns:a16="http://schemas.microsoft.com/office/drawing/2014/main" id="{CFFC17FB-07F5-D598-E634-EB2E1FE72382}"/>
              </a:ext>
            </a:extLst>
          </p:cNvPr>
          <p:cNvSpPr/>
          <p:nvPr/>
        </p:nvSpPr>
        <p:spPr>
          <a:xfrm>
            <a:off x="786371" y="3984951"/>
            <a:ext cx="2367134" cy="1713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tx2"/>
                </a:solidFill>
              </a:rPr>
              <a:t>يكتب المعلم</a:t>
            </a:r>
          </a:p>
          <a:p>
            <a:pPr algn="ctr"/>
            <a:r>
              <a:rPr lang="ar-SA" sz="2000" dirty="0">
                <a:solidFill>
                  <a:schemeClr val="tx2"/>
                </a:solidFill>
              </a:rPr>
              <a:t>إجابة خاطئة</a:t>
            </a:r>
          </a:p>
        </p:txBody>
      </p:sp>
    </p:spTree>
    <p:extLst>
      <p:ext uri="{BB962C8B-B14F-4D97-AF65-F5344CB8AC3E}">
        <p14:creationId xmlns:p14="http://schemas.microsoft.com/office/powerpoint/2010/main" val="2793203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30FB78-1B83-4B01-2049-00A2CC9C96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48">
            <a:extLst>
              <a:ext uri="{FF2B5EF4-FFF2-40B4-BE49-F238E27FC236}">
                <a16:creationId xmlns:a16="http://schemas.microsoft.com/office/drawing/2014/main" id="{4F1D96CF-A580-248A-5E55-A890F81F00DA}"/>
              </a:ext>
            </a:extLst>
          </p:cNvPr>
          <p:cNvGrpSpPr/>
          <p:nvPr/>
        </p:nvGrpSpPr>
        <p:grpSpPr>
          <a:xfrm>
            <a:off x="0" y="2038919"/>
            <a:ext cx="8240486" cy="4698951"/>
            <a:chOff x="16199" y="1812581"/>
            <a:chExt cx="9635246" cy="4698951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696F069B-CB3C-408A-D027-9B560DEA1C9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5972" y="1812581"/>
              <a:ext cx="127936" cy="4698951"/>
            </a:xfrm>
            <a:custGeom>
              <a:avLst/>
              <a:gdLst>
                <a:gd name="T0" fmla="*/ 8 w 64"/>
                <a:gd name="T1" fmla="*/ 3847 h 4187"/>
                <a:gd name="T2" fmla="*/ 8 w 64"/>
                <a:gd name="T3" fmla="*/ 3847 h 4187"/>
                <a:gd name="T4" fmla="*/ 13 w 64"/>
                <a:gd name="T5" fmla="*/ 3997 h 4187"/>
                <a:gd name="T6" fmla="*/ 18 w 64"/>
                <a:gd name="T7" fmla="*/ 4103 h 4187"/>
                <a:gd name="T8" fmla="*/ 21 w 64"/>
                <a:gd name="T9" fmla="*/ 4139 h 4187"/>
                <a:gd name="T10" fmla="*/ 24 w 64"/>
                <a:gd name="T11" fmla="*/ 4166 h 4187"/>
                <a:gd name="T12" fmla="*/ 28 w 64"/>
                <a:gd name="T13" fmla="*/ 4182 h 4187"/>
                <a:gd name="T14" fmla="*/ 29 w 64"/>
                <a:gd name="T15" fmla="*/ 4185 h 4187"/>
                <a:gd name="T16" fmla="*/ 31 w 64"/>
                <a:gd name="T17" fmla="*/ 4187 h 4187"/>
                <a:gd name="T18" fmla="*/ 31 w 64"/>
                <a:gd name="T19" fmla="*/ 4187 h 4187"/>
                <a:gd name="T20" fmla="*/ 33 w 64"/>
                <a:gd name="T21" fmla="*/ 4185 h 4187"/>
                <a:gd name="T22" fmla="*/ 34 w 64"/>
                <a:gd name="T23" fmla="*/ 4182 h 4187"/>
                <a:gd name="T24" fmla="*/ 39 w 64"/>
                <a:gd name="T25" fmla="*/ 4166 h 4187"/>
                <a:gd name="T26" fmla="*/ 42 w 64"/>
                <a:gd name="T27" fmla="*/ 4139 h 4187"/>
                <a:gd name="T28" fmla="*/ 44 w 64"/>
                <a:gd name="T29" fmla="*/ 4103 h 4187"/>
                <a:gd name="T30" fmla="*/ 51 w 64"/>
                <a:gd name="T31" fmla="*/ 3998 h 4187"/>
                <a:gd name="T32" fmla="*/ 56 w 64"/>
                <a:gd name="T33" fmla="*/ 3849 h 4187"/>
                <a:gd name="T34" fmla="*/ 56 w 64"/>
                <a:gd name="T35" fmla="*/ 3849 h 4187"/>
                <a:gd name="T36" fmla="*/ 8 w 64"/>
                <a:gd name="T37" fmla="*/ 3847 h 4187"/>
                <a:gd name="T38" fmla="*/ 31 w 64"/>
                <a:gd name="T39" fmla="*/ 0 h 4187"/>
                <a:gd name="T40" fmla="*/ 31 w 64"/>
                <a:gd name="T41" fmla="*/ 0 h 4187"/>
                <a:gd name="T42" fmla="*/ 29 w 64"/>
                <a:gd name="T43" fmla="*/ 7 h 4187"/>
                <a:gd name="T44" fmla="*/ 28 w 64"/>
                <a:gd name="T45" fmla="*/ 26 h 4187"/>
                <a:gd name="T46" fmla="*/ 24 w 64"/>
                <a:gd name="T47" fmla="*/ 98 h 4187"/>
                <a:gd name="T48" fmla="*/ 19 w 64"/>
                <a:gd name="T49" fmla="*/ 363 h 4187"/>
                <a:gd name="T50" fmla="*/ 13 w 64"/>
                <a:gd name="T51" fmla="*/ 752 h 4187"/>
                <a:gd name="T52" fmla="*/ 10 w 64"/>
                <a:gd name="T53" fmla="*/ 1220 h 4187"/>
                <a:gd name="T54" fmla="*/ 1 w 64"/>
                <a:gd name="T55" fmla="*/ 2224 h 4187"/>
                <a:gd name="T56" fmla="*/ 0 w 64"/>
                <a:gd name="T57" fmla="*/ 3027 h 4187"/>
                <a:gd name="T58" fmla="*/ 0 w 64"/>
                <a:gd name="T59" fmla="*/ 3027 h 4187"/>
                <a:gd name="T60" fmla="*/ 0 w 64"/>
                <a:gd name="T61" fmla="*/ 3263 h 4187"/>
                <a:gd name="T62" fmla="*/ 1 w 64"/>
                <a:gd name="T63" fmla="*/ 3471 h 4187"/>
                <a:gd name="T64" fmla="*/ 3 w 64"/>
                <a:gd name="T65" fmla="*/ 3654 h 4187"/>
                <a:gd name="T66" fmla="*/ 6 w 64"/>
                <a:gd name="T67" fmla="*/ 3808 h 4187"/>
                <a:gd name="T68" fmla="*/ 6 w 64"/>
                <a:gd name="T69" fmla="*/ 3808 h 4187"/>
                <a:gd name="T70" fmla="*/ 57 w 64"/>
                <a:gd name="T71" fmla="*/ 3806 h 4187"/>
                <a:gd name="T72" fmla="*/ 57 w 64"/>
                <a:gd name="T73" fmla="*/ 3806 h 4187"/>
                <a:gd name="T74" fmla="*/ 59 w 64"/>
                <a:gd name="T75" fmla="*/ 3652 h 4187"/>
                <a:gd name="T76" fmla="*/ 62 w 64"/>
                <a:gd name="T77" fmla="*/ 3470 h 4187"/>
                <a:gd name="T78" fmla="*/ 62 w 64"/>
                <a:gd name="T79" fmla="*/ 3261 h 4187"/>
                <a:gd name="T80" fmla="*/ 64 w 64"/>
                <a:gd name="T81" fmla="*/ 3027 h 4187"/>
                <a:gd name="T82" fmla="*/ 64 w 64"/>
                <a:gd name="T83" fmla="*/ 3027 h 4187"/>
                <a:gd name="T84" fmla="*/ 60 w 64"/>
                <a:gd name="T85" fmla="*/ 2224 h 4187"/>
                <a:gd name="T86" fmla="*/ 54 w 64"/>
                <a:gd name="T87" fmla="*/ 1220 h 4187"/>
                <a:gd name="T88" fmla="*/ 49 w 64"/>
                <a:gd name="T89" fmla="*/ 752 h 4187"/>
                <a:gd name="T90" fmla="*/ 44 w 64"/>
                <a:gd name="T91" fmla="*/ 363 h 4187"/>
                <a:gd name="T92" fmla="*/ 38 w 64"/>
                <a:gd name="T93" fmla="*/ 98 h 4187"/>
                <a:gd name="T94" fmla="*/ 34 w 64"/>
                <a:gd name="T95" fmla="*/ 26 h 4187"/>
                <a:gd name="T96" fmla="*/ 33 w 64"/>
                <a:gd name="T97" fmla="*/ 7 h 4187"/>
                <a:gd name="T98" fmla="*/ 31 w 64"/>
                <a:gd name="T99" fmla="*/ 0 h 4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64" h="4187">
                  <a:moveTo>
                    <a:pt x="8" y="3847"/>
                  </a:moveTo>
                  <a:lnTo>
                    <a:pt x="8" y="3847"/>
                  </a:lnTo>
                  <a:lnTo>
                    <a:pt x="13" y="3997"/>
                  </a:lnTo>
                  <a:lnTo>
                    <a:pt x="18" y="4103"/>
                  </a:lnTo>
                  <a:lnTo>
                    <a:pt x="21" y="4139"/>
                  </a:lnTo>
                  <a:lnTo>
                    <a:pt x="24" y="4166"/>
                  </a:lnTo>
                  <a:lnTo>
                    <a:pt x="28" y="4182"/>
                  </a:lnTo>
                  <a:lnTo>
                    <a:pt x="29" y="4185"/>
                  </a:lnTo>
                  <a:lnTo>
                    <a:pt x="31" y="4187"/>
                  </a:lnTo>
                  <a:lnTo>
                    <a:pt x="31" y="4187"/>
                  </a:lnTo>
                  <a:lnTo>
                    <a:pt x="33" y="4185"/>
                  </a:lnTo>
                  <a:lnTo>
                    <a:pt x="34" y="4182"/>
                  </a:lnTo>
                  <a:lnTo>
                    <a:pt x="39" y="4166"/>
                  </a:lnTo>
                  <a:lnTo>
                    <a:pt x="42" y="4139"/>
                  </a:lnTo>
                  <a:lnTo>
                    <a:pt x="44" y="4103"/>
                  </a:lnTo>
                  <a:lnTo>
                    <a:pt x="51" y="3998"/>
                  </a:lnTo>
                  <a:lnTo>
                    <a:pt x="56" y="3849"/>
                  </a:lnTo>
                  <a:lnTo>
                    <a:pt x="56" y="3849"/>
                  </a:lnTo>
                  <a:lnTo>
                    <a:pt x="8" y="3847"/>
                  </a:lnTo>
                  <a:close/>
                  <a:moveTo>
                    <a:pt x="31" y="0"/>
                  </a:moveTo>
                  <a:lnTo>
                    <a:pt x="31" y="0"/>
                  </a:lnTo>
                  <a:lnTo>
                    <a:pt x="29" y="7"/>
                  </a:lnTo>
                  <a:lnTo>
                    <a:pt x="28" y="26"/>
                  </a:lnTo>
                  <a:lnTo>
                    <a:pt x="24" y="98"/>
                  </a:lnTo>
                  <a:lnTo>
                    <a:pt x="19" y="363"/>
                  </a:lnTo>
                  <a:lnTo>
                    <a:pt x="13" y="752"/>
                  </a:lnTo>
                  <a:lnTo>
                    <a:pt x="10" y="1220"/>
                  </a:lnTo>
                  <a:lnTo>
                    <a:pt x="1" y="2224"/>
                  </a:lnTo>
                  <a:lnTo>
                    <a:pt x="0" y="3027"/>
                  </a:lnTo>
                  <a:lnTo>
                    <a:pt x="0" y="3027"/>
                  </a:lnTo>
                  <a:lnTo>
                    <a:pt x="0" y="3263"/>
                  </a:lnTo>
                  <a:lnTo>
                    <a:pt x="1" y="3471"/>
                  </a:lnTo>
                  <a:lnTo>
                    <a:pt x="3" y="3654"/>
                  </a:lnTo>
                  <a:lnTo>
                    <a:pt x="6" y="3808"/>
                  </a:lnTo>
                  <a:lnTo>
                    <a:pt x="6" y="3808"/>
                  </a:lnTo>
                  <a:lnTo>
                    <a:pt x="57" y="3806"/>
                  </a:lnTo>
                  <a:lnTo>
                    <a:pt x="57" y="3806"/>
                  </a:lnTo>
                  <a:lnTo>
                    <a:pt x="59" y="3652"/>
                  </a:lnTo>
                  <a:lnTo>
                    <a:pt x="62" y="3470"/>
                  </a:lnTo>
                  <a:lnTo>
                    <a:pt x="62" y="3261"/>
                  </a:lnTo>
                  <a:lnTo>
                    <a:pt x="64" y="3027"/>
                  </a:lnTo>
                  <a:lnTo>
                    <a:pt x="64" y="3027"/>
                  </a:lnTo>
                  <a:lnTo>
                    <a:pt x="60" y="2224"/>
                  </a:lnTo>
                  <a:lnTo>
                    <a:pt x="54" y="1220"/>
                  </a:lnTo>
                  <a:lnTo>
                    <a:pt x="49" y="752"/>
                  </a:lnTo>
                  <a:lnTo>
                    <a:pt x="44" y="363"/>
                  </a:lnTo>
                  <a:lnTo>
                    <a:pt x="38" y="98"/>
                  </a:lnTo>
                  <a:lnTo>
                    <a:pt x="34" y="26"/>
                  </a:lnTo>
                  <a:lnTo>
                    <a:pt x="33" y="7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1" name="Freeform 10">
              <a:extLst>
                <a:ext uri="{FF2B5EF4-FFF2-40B4-BE49-F238E27FC236}">
                  <a16:creationId xmlns:a16="http://schemas.microsoft.com/office/drawing/2014/main" id="{ED18139C-426D-D872-CFF0-7B3E5DBEA37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199" y="6071602"/>
              <a:ext cx="9635246" cy="71825"/>
            </a:xfrm>
            <a:custGeom>
              <a:avLst/>
              <a:gdLst>
                <a:gd name="T0" fmla="*/ 4406 w 4820"/>
                <a:gd name="T1" fmla="*/ 19 h 64"/>
                <a:gd name="T2" fmla="*/ 4403 w 4820"/>
                <a:gd name="T3" fmla="*/ 44 h 64"/>
                <a:gd name="T4" fmla="*/ 4790 w 4820"/>
                <a:gd name="T5" fmla="*/ 36 h 64"/>
                <a:gd name="T6" fmla="*/ 4820 w 4820"/>
                <a:gd name="T7" fmla="*/ 33 h 64"/>
                <a:gd name="T8" fmla="*/ 4820 w 4820"/>
                <a:gd name="T9" fmla="*/ 33 h 64"/>
                <a:gd name="T10" fmla="*/ 4812 w 4820"/>
                <a:gd name="T11" fmla="*/ 31 h 64"/>
                <a:gd name="T12" fmla="*/ 4708 w 4820"/>
                <a:gd name="T13" fmla="*/ 26 h 64"/>
                <a:gd name="T14" fmla="*/ 1336 w 4820"/>
                <a:gd name="T15" fmla="*/ 0 h 64"/>
                <a:gd name="T16" fmla="*/ 999 w 4820"/>
                <a:gd name="T17" fmla="*/ 1 h 64"/>
                <a:gd name="T18" fmla="*/ 476 w 4820"/>
                <a:gd name="T19" fmla="*/ 6 h 64"/>
                <a:gd name="T20" fmla="*/ 287 w 4820"/>
                <a:gd name="T21" fmla="*/ 11 h 64"/>
                <a:gd name="T22" fmla="*/ 236 w 4820"/>
                <a:gd name="T23" fmla="*/ 13 h 64"/>
                <a:gd name="T24" fmla="*/ 59 w 4820"/>
                <a:gd name="T25" fmla="*/ 21 h 64"/>
                <a:gd name="T26" fmla="*/ 3 w 4820"/>
                <a:gd name="T27" fmla="*/ 29 h 64"/>
                <a:gd name="T28" fmla="*/ 0 w 4820"/>
                <a:gd name="T29" fmla="*/ 33 h 64"/>
                <a:gd name="T30" fmla="*/ 2 w 4820"/>
                <a:gd name="T31" fmla="*/ 34 h 64"/>
                <a:gd name="T32" fmla="*/ 15 w 4820"/>
                <a:gd name="T33" fmla="*/ 38 h 64"/>
                <a:gd name="T34" fmla="*/ 133 w 4820"/>
                <a:gd name="T35" fmla="*/ 47 h 64"/>
                <a:gd name="T36" fmla="*/ 238 w 4820"/>
                <a:gd name="T37" fmla="*/ 52 h 64"/>
                <a:gd name="T38" fmla="*/ 286 w 4820"/>
                <a:gd name="T39" fmla="*/ 54 h 64"/>
                <a:gd name="T40" fmla="*/ 712 w 4820"/>
                <a:gd name="T41" fmla="*/ 62 h 64"/>
                <a:gd name="T42" fmla="*/ 1336 w 4820"/>
                <a:gd name="T43" fmla="*/ 64 h 64"/>
                <a:gd name="T44" fmla="*/ 1991 w 4820"/>
                <a:gd name="T45" fmla="*/ 62 h 64"/>
                <a:gd name="T46" fmla="*/ 3691 w 4820"/>
                <a:gd name="T47" fmla="*/ 52 h 64"/>
                <a:gd name="T48" fmla="*/ 4400 w 4820"/>
                <a:gd name="T49" fmla="*/ 44 h 64"/>
                <a:gd name="T50" fmla="*/ 4397 w 4820"/>
                <a:gd name="T51" fmla="*/ 19 h 64"/>
                <a:gd name="T52" fmla="*/ 4022 w 4820"/>
                <a:gd name="T53" fmla="*/ 15 h 64"/>
                <a:gd name="T54" fmla="*/ 3578 w 4820"/>
                <a:gd name="T55" fmla="*/ 11 h 64"/>
                <a:gd name="T56" fmla="*/ 3574 w 4820"/>
                <a:gd name="T57" fmla="*/ 38 h 64"/>
                <a:gd name="T58" fmla="*/ 3573 w 4820"/>
                <a:gd name="T59" fmla="*/ 41 h 64"/>
                <a:gd name="T60" fmla="*/ 3573 w 4820"/>
                <a:gd name="T61" fmla="*/ 38 h 64"/>
                <a:gd name="T62" fmla="*/ 3568 w 4820"/>
                <a:gd name="T63" fmla="*/ 11 h 64"/>
                <a:gd name="T64" fmla="*/ 2751 w 4820"/>
                <a:gd name="T65" fmla="*/ 5 h 64"/>
                <a:gd name="T66" fmla="*/ 2747 w 4820"/>
                <a:gd name="T67" fmla="*/ 31 h 64"/>
                <a:gd name="T68" fmla="*/ 2746 w 4820"/>
                <a:gd name="T69" fmla="*/ 41 h 64"/>
                <a:gd name="T70" fmla="*/ 2746 w 4820"/>
                <a:gd name="T71" fmla="*/ 41 h 64"/>
                <a:gd name="T72" fmla="*/ 2742 w 4820"/>
                <a:gd name="T73" fmla="*/ 31 h 64"/>
                <a:gd name="T74" fmla="*/ 2741 w 4820"/>
                <a:gd name="T75" fmla="*/ 5 h 64"/>
                <a:gd name="T76" fmla="*/ 1923 w 4820"/>
                <a:gd name="T77" fmla="*/ 1 h 64"/>
                <a:gd name="T78" fmla="*/ 1918 w 4820"/>
                <a:gd name="T79" fmla="*/ 38 h 64"/>
                <a:gd name="T80" fmla="*/ 1917 w 4820"/>
                <a:gd name="T81" fmla="*/ 41 h 64"/>
                <a:gd name="T82" fmla="*/ 1915 w 4820"/>
                <a:gd name="T83" fmla="*/ 38 h 64"/>
                <a:gd name="T84" fmla="*/ 1912 w 4820"/>
                <a:gd name="T85" fmla="*/ 1 h 64"/>
                <a:gd name="T86" fmla="*/ 1336 w 4820"/>
                <a:gd name="T87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0" h="64">
                  <a:moveTo>
                    <a:pt x="4406" y="19"/>
                  </a:moveTo>
                  <a:lnTo>
                    <a:pt x="4406" y="19"/>
                  </a:lnTo>
                  <a:lnTo>
                    <a:pt x="4403" y="44"/>
                  </a:lnTo>
                  <a:lnTo>
                    <a:pt x="4403" y="44"/>
                  </a:lnTo>
                  <a:lnTo>
                    <a:pt x="4707" y="39"/>
                  </a:lnTo>
                  <a:lnTo>
                    <a:pt x="4790" y="36"/>
                  </a:lnTo>
                  <a:lnTo>
                    <a:pt x="4812" y="34"/>
                  </a:lnTo>
                  <a:lnTo>
                    <a:pt x="4820" y="33"/>
                  </a:lnTo>
                  <a:lnTo>
                    <a:pt x="4820" y="33"/>
                  </a:lnTo>
                  <a:lnTo>
                    <a:pt x="4820" y="33"/>
                  </a:lnTo>
                  <a:lnTo>
                    <a:pt x="4820" y="33"/>
                  </a:lnTo>
                  <a:lnTo>
                    <a:pt x="4812" y="31"/>
                  </a:lnTo>
                  <a:lnTo>
                    <a:pt x="4790" y="29"/>
                  </a:lnTo>
                  <a:lnTo>
                    <a:pt x="4708" y="26"/>
                  </a:lnTo>
                  <a:lnTo>
                    <a:pt x="4406" y="19"/>
                  </a:lnTo>
                  <a:close/>
                  <a:moveTo>
                    <a:pt x="1336" y="0"/>
                  </a:moveTo>
                  <a:lnTo>
                    <a:pt x="1336" y="0"/>
                  </a:lnTo>
                  <a:lnTo>
                    <a:pt x="999" y="1"/>
                  </a:lnTo>
                  <a:lnTo>
                    <a:pt x="714" y="3"/>
                  </a:lnTo>
                  <a:lnTo>
                    <a:pt x="476" y="6"/>
                  </a:lnTo>
                  <a:lnTo>
                    <a:pt x="287" y="11"/>
                  </a:lnTo>
                  <a:lnTo>
                    <a:pt x="287" y="11"/>
                  </a:lnTo>
                  <a:lnTo>
                    <a:pt x="236" y="13"/>
                  </a:lnTo>
                  <a:lnTo>
                    <a:pt x="236" y="13"/>
                  </a:lnTo>
                  <a:lnTo>
                    <a:pt x="133" y="16"/>
                  </a:lnTo>
                  <a:lnTo>
                    <a:pt x="59" y="21"/>
                  </a:lnTo>
                  <a:lnTo>
                    <a:pt x="15" y="28"/>
                  </a:lnTo>
                  <a:lnTo>
                    <a:pt x="3" y="29"/>
                  </a:lnTo>
                  <a:lnTo>
                    <a:pt x="2" y="31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2" y="34"/>
                  </a:lnTo>
                  <a:lnTo>
                    <a:pt x="3" y="36"/>
                  </a:lnTo>
                  <a:lnTo>
                    <a:pt x="15" y="38"/>
                  </a:lnTo>
                  <a:lnTo>
                    <a:pt x="59" y="42"/>
                  </a:lnTo>
                  <a:lnTo>
                    <a:pt x="133" y="47"/>
                  </a:lnTo>
                  <a:lnTo>
                    <a:pt x="238" y="52"/>
                  </a:lnTo>
                  <a:lnTo>
                    <a:pt x="238" y="52"/>
                  </a:lnTo>
                  <a:lnTo>
                    <a:pt x="286" y="54"/>
                  </a:lnTo>
                  <a:lnTo>
                    <a:pt x="286" y="54"/>
                  </a:lnTo>
                  <a:lnTo>
                    <a:pt x="474" y="59"/>
                  </a:lnTo>
                  <a:lnTo>
                    <a:pt x="712" y="62"/>
                  </a:lnTo>
                  <a:lnTo>
                    <a:pt x="999" y="64"/>
                  </a:lnTo>
                  <a:lnTo>
                    <a:pt x="1336" y="64"/>
                  </a:lnTo>
                  <a:lnTo>
                    <a:pt x="1336" y="64"/>
                  </a:lnTo>
                  <a:lnTo>
                    <a:pt x="1991" y="62"/>
                  </a:lnTo>
                  <a:lnTo>
                    <a:pt x="2833" y="59"/>
                  </a:lnTo>
                  <a:lnTo>
                    <a:pt x="3691" y="52"/>
                  </a:lnTo>
                  <a:lnTo>
                    <a:pt x="4075" y="49"/>
                  </a:lnTo>
                  <a:lnTo>
                    <a:pt x="4400" y="44"/>
                  </a:lnTo>
                  <a:lnTo>
                    <a:pt x="4400" y="44"/>
                  </a:lnTo>
                  <a:lnTo>
                    <a:pt x="4397" y="19"/>
                  </a:lnTo>
                  <a:lnTo>
                    <a:pt x="4397" y="19"/>
                  </a:lnTo>
                  <a:lnTo>
                    <a:pt x="4022" y="15"/>
                  </a:lnTo>
                  <a:lnTo>
                    <a:pt x="3578" y="11"/>
                  </a:lnTo>
                  <a:lnTo>
                    <a:pt x="3578" y="11"/>
                  </a:lnTo>
                  <a:lnTo>
                    <a:pt x="3576" y="33"/>
                  </a:lnTo>
                  <a:lnTo>
                    <a:pt x="3574" y="38"/>
                  </a:lnTo>
                  <a:lnTo>
                    <a:pt x="3573" y="41"/>
                  </a:lnTo>
                  <a:lnTo>
                    <a:pt x="3573" y="41"/>
                  </a:lnTo>
                  <a:lnTo>
                    <a:pt x="3573" y="41"/>
                  </a:lnTo>
                  <a:lnTo>
                    <a:pt x="3573" y="38"/>
                  </a:lnTo>
                  <a:lnTo>
                    <a:pt x="3571" y="33"/>
                  </a:lnTo>
                  <a:lnTo>
                    <a:pt x="3568" y="11"/>
                  </a:lnTo>
                  <a:lnTo>
                    <a:pt x="3568" y="11"/>
                  </a:lnTo>
                  <a:lnTo>
                    <a:pt x="2751" y="5"/>
                  </a:lnTo>
                  <a:lnTo>
                    <a:pt x="2751" y="5"/>
                  </a:lnTo>
                  <a:lnTo>
                    <a:pt x="2747" y="31"/>
                  </a:lnTo>
                  <a:lnTo>
                    <a:pt x="2747" y="38"/>
                  </a:lnTo>
                  <a:lnTo>
                    <a:pt x="2746" y="41"/>
                  </a:lnTo>
                  <a:lnTo>
                    <a:pt x="2746" y="41"/>
                  </a:lnTo>
                  <a:lnTo>
                    <a:pt x="2746" y="41"/>
                  </a:lnTo>
                  <a:lnTo>
                    <a:pt x="2744" y="38"/>
                  </a:lnTo>
                  <a:lnTo>
                    <a:pt x="2742" y="31"/>
                  </a:lnTo>
                  <a:lnTo>
                    <a:pt x="2741" y="5"/>
                  </a:lnTo>
                  <a:lnTo>
                    <a:pt x="2741" y="5"/>
                  </a:lnTo>
                  <a:lnTo>
                    <a:pt x="1923" y="1"/>
                  </a:lnTo>
                  <a:lnTo>
                    <a:pt x="1923" y="1"/>
                  </a:lnTo>
                  <a:lnTo>
                    <a:pt x="1920" y="31"/>
                  </a:lnTo>
                  <a:lnTo>
                    <a:pt x="1918" y="38"/>
                  </a:lnTo>
                  <a:lnTo>
                    <a:pt x="1917" y="41"/>
                  </a:lnTo>
                  <a:lnTo>
                    <a:pt x="1917" y="41"/>
                  </a:lnTo>
                  <a:lnTo>
                    <a:pt x="1917" y="41"/>
                  </a:lnTo>
                  <a:lnTo>
                    <a:pt x="1915" y="38"/>
                  </a:lnTo>
                  <a:lnTo>
                    <a:pt x="1915" y="31"/>
                  </a:lnTo>
                  <a:lnTo>
                    <a:pt x="1912" y="1"/>
                  </a:lnTo>
                  <a:lnTo>
                    <a:pt x="1912" y="1"/>
                  </a:lnTo>
                  <a:lnTo>
                    <a:pt x="1336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2FCC63AA-D55C-35D2-60CA-3B66437165D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65781" y="2189664"/>
              <a:ext cx="8745686" cy="41524"/>
            </a:xfrm>
            <a:custGeom>
              <a:avLst/>
              <a:gdLst>
                <a:gd name="T0" fmla="*/ 3981 w 4375"/>
                <a:gd name="T1" fmla="*/ 12 h 37"/>
                <a:gd name="T2" fmla="*/ 3981 w 4375"/>
                <a:gd name="T3" fmla="*/ 25 h 37"/>
                <a:gd name="T4" fmla="*/ 4347 w 4375"/>
                <a:gd name="T5" fmla="*/ 20 h 37"/>
                <a:gd name="T6" fmla="*/ 4375 w 4375"/>
                <a:gd name="T7" fmla="*/ 19 h 37"/>
                <a:gd name="T8" fmla="*/ 4375 w 4375"/>
                <a:gd name="T9" fmla="*/ 19 h 37"/>
                <a:gd name="T10" fmla="*/ 4269 w 4375"/>
                <a:gd name="T11" fmla="*/ 15 h 37"/>
                <a:gd name="T12" fmla="*/ 3154 w 4375"/>
                <a:gd name="T13" fmla="*/ 7 h 37"/>
                <a:gd name="T14" fmla="*/ 3154 w 4375"/>
                <a:gd name="T15" fmla="*/ 30 h 37"/>
                <a:gd name="T16" fmla="*/ 3970 w 4375"/>
                <a:gd name="T17" fmla="*/ 25 h 37"/>
                <a:gd name="T18" fmla="*/ 3970 w 4375"/>
                <a:gd name="T19" fmla="*/ 12 h 37"/>
                <a:gd name="T20" fmla="*/ 3154 w 4375"/>
                <a:gd name="T21" fmla="*/ 7 h 37"/>
                <a:gd name="T22" fmla="*/ 2326 w 4375"/>
                <a:gd name="T23" fmla="*/ 4 h 37"/>
                <a:gd name="T24" fmla="*/ 2326 w 4375"/>
                <a:gd name="T25" fmla="*/ 33 h 37"/>
                <a:gd name="T26" fmla="*/ 3143 w 4375"/>
                <a:gd name="T27" fmla="*/ 30 h 37"/>
                <a:gd name="T28" fmla="*/ 3143 w 4375"/>
                <a:gd name="T29" fmla="*/ 7 h 37"/>
                <a:gd name="T30" fmla="*/ 658 w 4375"/>
                <a:gd name="T31" fmla="*/ 2 h 37"/>
                <a:gd name="T32" fmla="*/ 368 w 4375"/>
                <a:gd name="T33" fmla="*/ 5 h 37"/>
                <a:gd name="T34" fmla="*/ 39 w 4375"/>
                <a:gd name="T35" fmla="*/ 14 h 37"/>
                <a:gd name="T36" fmla="*/ 2 w 4375"/>
                <a:gd name="T37" fmla="*/ 17 h 37"/>
                <a:gd name="T38" fmla="*/ 0 w 4375"/>
                <a:gd name="T39" fmla="*/ 19 h 37"/>
                <a:gd name="T40" fmla="*/ 10 w 4375"/>
                <a:gd name="T41" fmla="*/ 22 h 37"/>
                <a:gd name="T42" fmla="*/ 163 w 4375"/>
                <a:gd name="T43" fmla="*/ 28 h 37"/>
                <a:gd name="T44" fmla="*/ 657 w 4375"/>
                <a:gd name="T45" fmla="*/ 35 h 37"/>
                <a:gd name="T46" fmla="*/ 658 w 4375"/>
                <a:gd name="T47" fmla="*/ 2 h 37"/>
                <a:gd name="T48" fmla="*/ 1498 w 4375"/>
                <a:gd name="T49" fmla="*/ 2 h 37"/>
                <a:gd name="T50" fmla="*/ 1498 w 4375"/>
                <a:gd name="T51" fmla="*/ 37 h 37"/>
                <a:gd name="T52" fmla="*/ 2314 w 4375"/>
                <a:gd name="T53" fmla="*/ 33 h 37"/>
                <a:gd name="T54" fmla="*/ 2314 w 4375"/>
                <a:gd name="T55" fmla="*/ 4 h 37"/>
                <a:gd name="T56" fmla="*/ 1213 w 4375"/>
                <a:gd name="T57" fmla="*/ 0 h 37"/>
                <a:gd name="T58" fmla="*/ 671 w 4375"/>
                <a:gd name="T59" fmla="*/ 2 h 37"/>
                <a:gd name="T60" fmla="*/ 671 w 4375"/>
                <a:gd name="T61" fmla="*/ 35 h 37"/>
                <a:gd name="T62" fmla="*/ 1213 w 4375"/>
                <a:gd name="T63" fmla="*/ 37 h 37"/>
                <a:gd name="T64" fmla="*/ 1487 w 4375"/>
                <a:gd name="T65" fmla="*/ 37 h 37"/>
                <a:gd name="T66" fmla="*/ 1487 w 4375"/>
                <a:gd name="T67" fmla="*/ 2 h 37"/>
                <a:gd name="T68" fmla="*/ 1213 w 4375"/>
                <a:gd name="T69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375" h="37">
                  <a:moveTo>
                    <a:pt x="3981" y="12"/>
                  </a:moveTo>
                  <a:lnTo>
                    <a:pt x="3981" y="12"/>
                  </a:lnTo>
                  <a:lnTo>
                    <a:pt x="3981" y="25"/>
                  </a:lnTo>
                  <a:lnTo>
                    <a:pt x="3981" y="25"/>
                  </a:lnTo>
                  <a:lnTo>
                    <a:pt x="4269" y="22"/>
                  </a:lnTo>
                  <a:lnTo>
                    <a:pt x="4347" y="20"/>
                  </a:lnTo>
                  <a:lnTo>
                    <a:pt x="4375" y="19"/>
                  </a:lnTo>
                  <a:lnTo>
                    <a:pt x="4375" y="19"/>
                  </a:lnTo>
                  <a:lnTo>
                    <a:pt x="4375" y="19"/>
                  </a:lnTo>
                  <a:lnTo>
                    <a:pt x="4375" y="19"/>
                  </a:lnTo>
                  <a:lnTo>
                    <a:pt x="4347" y="17"/>
                  </a:lnTo>
                  <a:lnTo>
                    <a:pt x="4269" y="15"/>
                  </a:lnTo>
                  <a:lnTo>
                    <a:pt x="3981" y="12"/>
                  </a:lnTo>
                  <a:close/>
                  <a:moveTo>
                    <a:pt x="3154" y="7"/>
                  </a:moveTo>
                  <a:lnTo>
                    <a:pt x="3154" y="7"/>
                  </a:lnTo>
                  <a:lnTo>
                    <a:pt x="3154" y="30"/>
                  </a:lnTo>
                  <a:lnTo>
                    <a:pt x="3154" y="30"/>
                  </a:lnTo>
                  <a:lnTo>
                    <a:pt x="3970" y="25"/>
                  </a:lnTo>
                  <a:lnTo>
                    <a:pt x="3970" y="25"/>
                  </a:lnTo>
                  <a:lnTo>
                    <a:pt x="3970" y="12"/>
                  </a:lnTo>
                  <a:lnTo>
                    <a:pt x="3970" y="12"/>
                  </a:lnTo>
                  <a:lnTo>
                    <a:pt x="3154" y="7"/>
                  </a:lnTo>
                  <a:close/>
                  <a:moveTo>
                    <a:pt x="2326" y="4"/>
                  </a:moveTo>
                  <a:lnTo>
                    <a:pt x="2326" y="4"/>
                  </a:lnTo>
                  <a:lnTo>
                    <a:pt x="2326" y="33"/>
                  </a:lnTo>
                  <a:lnTo>
                    <a:pt x="2326" y="33"/>
                  </a:lnTo>
                  <a:lnTo>
                    <a:pt x="3143" y="30"/>
                  </a:lnTo>
                  <a:lnTo>
                    <a:pt x="3143" y="30"/>
                  </a:lnTo>
                  <a:lnTo>
                    <a:pt x="3143" y="7"/>
                  </a:lnTo>
                  <a:lnTo>
                    <a:pt x="3143" y="7"/>
                  </a:lnTo>
                  <a:lnTo>
                    <a:pt x="2326" y="4"/>
                  </a:lnTo>
                  <a:close/>
                  <a:moveTo>
                    <a:pt x="658" y="2"/>
                  </a:moveTo>
                  <a:lnTo>
                    <a:pt x="658" y="2"/>
                  </a:lnTo>
                  <a:lnTo>
                    <a:pt x="368" y="5"/>
                  </a:lnTo>
                  <a:lnTo>
                    <a:pt x="163" y="9"/>
                  </a:lnTo>
                  <a:lnTo>
                    <a:pt x="39" y="14"/>
                  </a:lnTo>
                  <a:lnTo>
                    <a:pt x="10" y="15"/>
                  </a:lnTo>
                  <a:lnTo>
                    <a:pt x="2" y="17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2" y="20"/>
                  </a:lnTo>
                  <a:lnTo>
                    <a:pt x="10" y="22"/>
                  </a:lnTo>
                  <a:lnTo>
                    <a:pt x="39" y="23"/>
                  </a:lnTo>
                  <a:lnTo>
                    <a:pt x="163" y="28"/>
                  </a:lnTo>
                  <a:lnTo>
                    <a:pt x="368" y="32"/>
                  </a:lnTo>
                  <a:lnTo>
                    <a:pt x="657" y="35"/>
                  </a:lnTo>
                  <a:lnTo>
                    <a:pt x="657" y="35"/>
                  </a:lnTo>
                  <a:lnTo>
                    <a:pt x="658" y="2"/>
                  </a:lnTo>
                  <a:close/>
                  <a:moveTo>
                    <a:pt x="1498" y="2"/>
                  </a:moveTo>
                  <a:lnTo>
                    <a:pt x="1498" y="2"/>
                  </a:lnTo>
                  <a:lnTo>
                    <a:pt x="1498" y="37"/>
                  </a:lnTo>
                  <a:lnTo>
                    <a:pt x="1498" y="37"/>
                  </a:lnTo>
                  <a:lnTo>
                    <a:pt x="2314" y="33"/>
                  </a:lnTo>
                  <a:lnTo>
                    <a:pt x="2314" y="33"/>
                  </a:lnTo>
                  <a:lnTo>
                    <a:pt x="2314" y="4"/>
                  </a:lnTo>
                  <a:lnTo>
                    <a:pt x="2314" y="4"/>
                  </a:lnTo>
                  <a:lnTo>
                    <a:pt x="1498" y="2"/>
                  </a:lnTo>
                  <a:close/>
                  <a:moveTo>
                    <a:pt x="1213" y="0"/>
                  </a:moveTo>
                  <a:lnTo>
                    <a:pt x="1213" y="0"/>
                  </a:lnTo>
                  <a:lnTo>
                    <a:pt x="671" y="2"/>
                  </a:lnTo>
                  <a:lnTo>
                    <a:pt x="671" y="2"/>
                  </a:lnTo>
                  <a:lnTo>
                    <a:pt x="671" y="35"/>
                  </a:lnTo>
                  <a:lnTo>
                    <a:pt x="671" y="35"/>
                  </a:lnTo>
                  <a:lnTo>
                    <a:pt x="1213" y="37"/>
                  </a:lnTo>
                  <a:lnTo>
                    <a:pt x="1213" y="37"/>
                  </a:lnTo>
                  <a:lnTo>
                    <a:pt x="1487" y="37"/>
                  </a:lnTo>
                  <a:lnTo>
                    <a:pt x="1487" y="37"/>
                  </a:lnTo>
                  <a:lnTo>
                    <a:pt x="1487" y="2"/>
                  </a:lnTo>
                  <a:lnTo>
                    <a:pt x="1487" y="2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F4DF2906-0FD4-94F5-280B-085CC080B03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59141" y="1812581"/>
              <a:ext cx="67966" cy="4172605"/>
            </a:xfrm>
            <a:custGeom>
              <a:avLst/>
              <a:gdLst>
                <a:gd name="T0" fmla="*/ 0 w 34"/>
                <a:gd name="T1" fmla="*/ 2976 h 3718"/>
                <a:gd name="T2" fmla="*/ 0 w 34"/>
                <a:gd name="T3" fmla="*/ 2976 h 3718"/>
                <a:gd name="T4" fmla="*/ 3 w 34"/>
                <a:gd name="T5" fmla="*/ 3302 h 3718"/>
                <a:gd name="T6" fmla="*/ 6 w 34"/>
                <a:gd name="T7" fmla="*/ 3534 h 3718"/>
                <a:gd name="T8" fmla="*/ 10 w 34"/>
                <a:gd name="T9" fmla="*/ 3614 h 3718"/>
                <a:gd name="T10" fmla="*/ 11 w 34"/>
                <a:gd name="T11" fmla="*/ 3672 h 3718"/>
                <a:gd name="T12" fmla="*/ 14 w 34"/>
                <a:gd name="T13" fmla="*/ 3706 h 3718"/>
                <a:gd name="T14" fmla="*/ 16 w 34"/>
                <a:gd name="T15" fmla="*/ 3714 h 3718"/>
                <a:gd name="T16" fmla="*/ 18 w 34"/>
                <a:gd name="T17" fmla="*/ 3718 h 3718"/>
                <a:gd name="T18" fmla="*/ 18 w 34"/>
                <a:gd name="T19" fmla="*/ 3718 h 3718"/>
                <a:gd name="T20" fmla="*/ 19 w 34"/>
                <a:gd name="T21" fmla="*/ 3714 h 3718"/>
                <a:gd name="T22" fmla="*/ 21 w 34"/>
                <a:gd name="T23" fmla="*/ 3706 h 3718"/>
                <a:gd name="T24" fmla="*/ 23 w 34"/>
                <a:gd name="T25" fmla="*/ 3672 h 3718"/>
                <a:gd name="T26" fmla="*/ 26 w 34"/>
                <a:gd name="T27" fmla="*/ 3614 h 3718"/>
                <a:gd name="T28" fmla="*/ 28 w 34"/>
                <a:gd name="T29" fmla="*/ 3534 h 3718"/>
                <a:gd name="T30" fmla="*/ 32 w 34"/>
                <a:gd name="T31" fmla="*/ 3302 h 3718"/>
                <a:gd name="T32" fmla="*/ 34 w 34"/>
                <a:gd name="T33" fmla="*/ 2976 h 3718"/>
                <a:gd name="T34" fmla="*/ 34 w 34"/>
                <a:gd name="T35" fmla="*/ 2976 h 3718"/>
                <a:gd name="T36" fmla="*/ 0 w 34"/>
                <a:gd name="T37" fmla="*/ 2976 h 3718"/>
                <a:gd name="T38" fmla="*/ 1 w 34"/>
                <a:gd name="T39" fmla="*/ 2107 h 3718"/>
                <a:gd name="T40" fmla="*/ 1 w 34"/>
                <a:gd name="T41" fmla="*/ 2107 h 3718"/>
                <a:gd name="T42" fmla="*/ 0 w 34"/>
                <a:gd name="T43" fmla="*/ 2687 h 3718"/>
                <a:gd name="T44" fmla="*/ 0 w 34"/>
                <a:gd name="T45" fmla="*/ 2687 h 3718"/>
                <a:gd name="T46" fmla="*/ 0 w 34"/>
                <a:gd name="T47" fmla="*/ 2943 h 3718"/>
                <a:gd name="T48" fmla="*/ 0 w 34"/>
                <a:gd name="T49" fmla="*/ 2943 h 3718"/>
                <a:gd name="T50" fmla="*/ 34 w 34"/>
                <a:gd name="T51" fmla="*/ 2943 h 3718"/>
                <a:gd name="T52" fmla="*/ 34 w 34"/>
                <a:gd name="T53" fmla="*/ 2943 h 3718"/>
                <a:gd name="T54" fmla="*/ 34 w 34"/>
                <a:gd name="T55" fmla="*/ 2687 h 3718"/>
                <a:gd name="T56" fmla="*/ 34 w 34"/>
                <a:gd name="T57" fmla="*/ 2687 h 3718"/>
                <a:gd name="T58" fmla="*/ 34 w 34"/>
                <a:gd name="T59" fmla="*/ 2107 h 3718"/>
                <a:gd name="T60" fmla="*/ 34 w 34"/>
                <a:gd name="T61" fmla="*/ 2107 h 3718"/>
                <a:gd name="T62" fmla="*/ 1 w 34"/>
                <a:gd name="T63" fmla="*/ 2107 h 3718"/>
                <a:gd name="T64" fmla="*/ 5 w 34"/>
                <a:gd name="T65" fmla="*/ 1239 h 3718"/>
                <a:gd name="T66" fmla="*/ 5 w 34"/>
                <a:gd name="T67" fmla="*/ 1239 h 3718"/>
                <a:gd name="T68" fmla="*/ 1 w 34"/>
                <a:gd name="T69" fmla="*/ 2075 h 3718"/>
                <a:gd name="T70" fmla="*/ 1 w 34"/>
                <a:gd name="T71" fmla="*/ 2075 h 3718"/>
                <a:gd name="T72" fmla="*/ 34 w 34"/>
                <a:gd name="T73" fmla="*/ 2075 h 3718"/>
                <a:gd name="T74" fmla="*/ 34 w 34"/>
                <a:gd name="T75" fmla="*/ 2075 h 3718"/>
                <a:gd name="T76" fmla="*/ 31 w 34"/>
                <a:gd name="T77" fmla="*/ 1239 h 3718"/>
                <a:gd name="T78" fmla="*/ 31 w 34"/>
                <a:gd name="T79" fmla="*/ 1239 h 3718"/>
                <a:gd name="T80" fmla="*/ 5 w 34"/>
                <a:gd name="T81" fmla="*/ 1239 h 3718"/>
                <a:gd name="T82" fmla="*/ 18 w 34"/>
                <a:gd name="T83" fmla="*/ 0 h 3718"/>
                <a:gd name="T84" fmla="*/ 18 w 34"/>
                <a:gd name="T85" fmla="*/ 0 h 3718"/>
                <a:gd name="T86" fmla="*/ 16 w 34"/>
                <a:gd name="T87" fmla="*/ 25 h 3718"/>
                <a:gd name="T88" fmla="*/ 14 w 34"/>
                <a:gd name="T89" fmla="*/ 92 h 3718"/>
                <a:gd name="T90" fmla="*/ 11 w 34"/>
                <a:gd name="T91" fmla="*/ 338 h 3718"/>
                <a:gd name="T92" fmla="*/ 11 w 34"/>
                <a:gd name="T93" fmla="*/ 338 h 3718"/>
                <a:gd name="T94" fmla="*/ 10 w 34"/>
                <a:gd name="T95" fmla="*/ 371 h 3718"/>
                <a:gd name="T96" fmla="*/ 10 w 34"/>
                <a:gd name="T97" fmla="*/ 371 h 3718"/>
                <a:gd name="T98" fmla="*/ 6 w 34"/>
                <a:gd name="T99" fmla="*/ 753 h 3718"/>
                <a:gd name="T100" fmla="*/ 5 w 34"/>
                <a:gd name="T101" fmla="*/ 1206 h 3718"/>
                <a:gd name="T102" fmla="*/ 5 w 34"/>
                <a:gd name="T103" fmla="*/ 1206 h 3718"/>
                <a:gd name="T104" fmla="*/ 31 w 34"/>
                <a:gd name="T105" fmla="*/ 1206 h 3718"/>
                <a:gd name="T106" fmla="*/ 31 w 34"/>
                <a:gd name="T107" fmla="*/ 1206 h 3718"/>
                <a:gd name="T108" fmla="*/ 28 w 34"/>
                <a:gd name="T109" fmla="*/ 753 h 3718"/>
                <a:gd name="T110" fmla="*/ 24 w 34"/>
                <a:gd name="T111" fmla="*/ 371 h 3718"/>
                <a:gd name="T112" fmla="*/ 24 w 34"/>
                <a:gd name="T113" fmla="*/ 371 h 3718"/>
                <a:gd name="T114" fmla="*/ 24 w 34"/>
                <a:gd name="T115" fmla="*/ 338 h 3718"/>
                <a:gd name="T116" fmla="*/ 24 w 34"/>
                <a:gd name="T117" fmla="*/ 338 h 3718"/>
                <a:gd name="T118" fmla="*/ 21 w 34"/>
                <a:gd name="T119" fmla="*/ 92 h 3718"/>
                <a:gd name="T120" fmla="*/ 19 w 34"/>
                <a:gd name="T121" fmla="*/ 25 h 3718"/>
                <a:gd name="T122" fmla="*/ 18 w 34"/>
                <a:gd name="T123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4" h="3718">
                  <a:moveTo>
                    <a:pt x="0" y="2976"/>
                  </a:moveTo>
                  <a:lnTo>
                    <a:pt x="0" y="2976"/>
                  </a:lnTo>
                  <a:lnTo>
                    <a:pt x="3" y="3302"/>
                  </a:lnTo>
                  <a:lnTo>
                    <a:pt x="6" y="3534"/>
                  </a:lnTo>
                  <a:lnTo>
                    <a:pt x="10" y="3614"/>
                  </a:lnTo>
                  <a:lnTo>
                    <a:pt x="11" y="3672"/>
                  </a:lnTo>
                  <a:lnTo>
                    <a:pt x="14" y="3706"/>
                  </a:lnTo>
                  <a:lnTo>
                    <a:pt x="16" y="3714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9" y="3714"/>
                  </a:lnTo>
                  <a:lnTo>
                    <a:pt x="21" y="3706"/>
                  </a:lnTo>
                  <a:lnTo>
                    <a:pt x="23" y="3672"/>
                  </a:lnTo>
                  <a:lnTo>
                    <a:pt x="26" y="3614"/>
                  </a:lnTo>
                  <a:lnTo>
                    <a:pt x="28" y="3534"/>
                  </a:lnTo>
                  <a:lnTo>
                    <a:pt x="32" y="3302"/>
                  </a:lnTo>
                  <a:lnTo>
                    <a:pt x="34" y="2976"/>
                  </a:lnTo>
                  <a:lnTo>
                    <a:pt x="34" y="2976"/>
                  </a:lnTo>
                  <a:lnTo>
                    <a:pt x="0" y="2976"/>
                  </a:lnTo>
                  <a:close/>
                  <a:moveTo>
                    <a:pt x="1" y="2107"/>
                  </a:moveTo>
                  <a:lnTo>
                    <a:pt x="1" y="2107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943"/>
                  </a:lnTo>
                  <a:lnTo>
                    <a:pt x="0" y="2943"/>
                  </a:lnTo>
                  <a:lnTo>
                    <a:pt x="34" y="2943"/>
                  </a:lnTo>
                  <a:lnTo>
                    <a:pt x="34" y="2943"/>
                  </a:lnTo>
                  <a:lnTo>
                    <a:pt x="34" y="2687"/>
                  </a:lnTo>
                  <a:lnTo>
                    <a:pt x="34" y="2687"/>
                  </a:lnTo>
                  <a:lnTo>
                    <a:pt x="34" y="2107"/>
                  </a:lnTo>
                  <a:lnTo>
                    <a:pt x="34" y="2107"/>
                  </a:lnTo>
                  <a:lnTo>
                    <a:pt x="1" y="2107"/>
                  </a:lnTo>
                  <a:close/>
                  <a:moveTo>
                    <a:pt x="5" y="1239"/>
                  </a:moveTo>
                  <a:lnTo>
                    <a:pt x="5" y="1239"/>
                  </a:lnTo>
                  <a:lnTo>
                    <a:pt x="1" y="2075"/>
                  </a:lnTo>
                  <a:lnTo>
                    <a:pt x="1" y="2075"/>
                  </a:lnTo>
                  <a:lnTo>
                    <a:pt x="34" y="2075"/>
                  </a:lnTo>
                  <a:lnTo>
                    <a:pt x="34" y="2075"/>
                  </a:lnTo>
                  <a:lnTo>
                    <a:pt x="31" y="1239"/>
                  </a:lnTo>
                  <a:lnTo>
                    <a:pt x="31" y="1239"/>
                  </a:lnTo>
                  <a:lnTo>
                    <a:pt x="5" y="1239"/>
                  </a:lnTo>
                  <a:close/>
                  <a:moveTo>
                    <a:pt x="18" y="0"/>
                  </a:moveTo>
                  <a:lnTo>
                    <a:pt x="18" y="0"/>
                  </a:lnTo>
                  <a:lnTo>
                    <a:pt x="16" y="25"/>
                  </a:lnTo>
                  <a:lnTo>
                    <a:pt x="14" y="92"/>
                  </a:lnTo>
                  <a:lnTo>
                    <a:pt x="11" y="338"/>
                  </a:lnTo>
                  <a:lnTo>
                    <a:pt x="11" y="338"/>
                  </a:lnTo>
                  <a:lnTo>
                    <a:pt x="10" y="371"/>
                  </a:lnTo>
                  <a:lnTo>
                    <a:pt x="10" y="371"/>
                  </a:lnTo>
                  <a:lnTo>
                    <a:pt x="6" y="753"/>
                  </a:lnTo>
                  <a:lnTo>
                    <a:pt x="5" y="1206"/>
                  </a:lnTo>
                  <a:lnTo>
                    <a:pt x="5" y="1206"/>
                  </a:lnTo>
                  <a:lnTo>
                    <a:pt x="31" y="1206"/>
                  </a:lnTo>
                  <a:lnTo>
                    <a:pt x="31" y="1206"/>
                  </a:lnTo>
                  <a:lnTo>
                    <a:pt x="28" y="753"/>
                  </a:lnTo>
                  <a:lnTo>
                    <a:pt x="24" y="371"/>
                  </a:lnTo>
                  <a:lnTo>
                    <a:pt x="24" y="371"/>
                  </a:lnTo>
                  <a:lnTo>
                    <a:pt x="24" y="338"/>
                  </a:lnTo>
                  <a:lnTo>
                    <a:pt x="24" y="338"/>
                  </a:lnTo>
                  <a:lnTo>
                    <a:pt x="21" y="92"/>
                  </a:lnTo>
                  <a:lnTo>
                    <a:pt x="19" y="25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33FD3BE6-5A79-5B3B-C5DB-CEED7FB51DB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14325" y="1945009"/>
              <a:ext cx="69967" cy="4172605"/>
            </a:xfrm>
            <a:custGeom>
              <a:avLst/>
              <a:gdLst>
                <a:gd name="T0" fmla="*/ 35 w 35"/>
                <a:gd name="T1" fmla="*/ 2858 h 3718"/>
                <a:gd name="T2" fmla="*/ 0 w 35"/>
                <a:gd name="T3" fmla="*/ 2858 h 3718"/>
                <a:gd name="T4" fmla="*/ 4 w 35"/>
                <a:gd name="T5" fmla="*/ 3404 h 3718"/>
                <a:gd name="T6" fmla="*/ 12 w 35"/>
                <a:gd name="T7" fmla="*/ 3678 h 3718"/>
                <a:gd name="T8" fmla="*/ 15 w 35"/>
                <a:gd name="T9" fmla="*/ 3708 h 3718"/>
                <a:gd name="T10" fmla="*/ 17 w 35"/>
                <a:gd name="T11" fmla="*/ 3718 h 3718"/>
                <a:gd name="T12" fmla="*/ 17 w 35"/>
                <a:gd name="T13" fmla="*/ 3718 h 3718"/>
                <a:gd name="T14" fmla="*/ 18 w 35"/>
                <a:gd name="T15" fmla="*/ 3715 h 3718"/>
                <a:gd name="T16" fmla="*/ 23 w 35"/>
                <a:gd name="T17" fmla="*/ 3678 h 3718"/>
                <a:gd name="T18" fmla="*/ 27 w 35"/>
                <a:gd name="T19" fmla="*/ 3575 h 3718"/>
                <a:gd name="T20" fmla="*/ 33 w 35"/>
                <a:gd name="T21" fmla="*/ 3165 h 3718"/>
                <a:gd name="T22" fmla="*/ 33 w 35"/>
                <a:gd name="T23" fmla="*/ 1989 h 3718"/>
                <a:gd name="T24" fmla="*/ 0 w 35"/>
                <a:gd name="T25" fmla="*/ 1989 h 3718"/>
                <a:gd name="T26" fmla="*/ 0 w 35"/>
                <a:gd name="T27" fmla="*/ 2687 h 3718"/>
                <a:gd name="T28" fmla="*/ 0 w 35"/>
                <a:gd name="T29" fmla="*/ 2823 h 3718"/>
                <a:gd name="T30" fmla="*/ 35 w 35"/>
                <a:gd name="T31" fmla="*/ 2823 h 3718"/>
                <a:gd name="T32" fmla="*/ 35 w 35"/>
                <a:gd name="T33" fmla="*/ 2687 h 3718"/>
                <a:gd name="T34" fmla="*/ 33 w 35"/>
                <a:gd name="T35" fmla="*/ 1989 h 3718"/>
                <a:gd name="T36" fmla="*/ 30 w 35"/>
                <a:gd name="T37" fmla="*/ 1121 h 3718"/>
                <a:gd name="T38" fmla="*/ 5 w 35"/>
                <a:gd name="T39" fmla="*/ 1123 h 3718"/>
                <a:gd name="T40" fmla="*/ 2 w 35"/>
                <a:gd name="T41" fmla="*/ 1955 h 3718"/>
                <a:gd name="T42" fmla="*/ 33 w 35"/>
                <a:gd name="T43" fmla="*/ 1955 h 3718"/>
                <a:gd name="T44" fmla="*/ 17 w 35"/>
                <a:gd name="T45" fmla="*/ 0 h 3718"/>
                <a:gd name="T46" fmla="*/ 15 w 35"/>
                <a:gd name="T47" fmla="*/ 15 h 3718"/>
                <a:gd name="T48" fmla="*/ 12 w 35"/>
                <a:gd name="T49" fmla="*/ 220 h 3718"/>
                <a:gd name="T50" fmla="*/ 12 w 35"/>
                <a:gd name="T51" fmla="*/ 255 h 3718"/>
                <a:gd name="T52" fmla="*/ 9 w 35"/>
                <a:gd name="T53" fmla="*/ 622 h 3718"/>
                <a:gd name="T54" fmla="*/ 5 w 35"/>
                <a:gd name="T55" fmla="*/ 1088 h 3718"/>
                <a:gd name="T56" fmla="*/ 30 w 35"/>
                <a:gd name="T57" fmla="*/ 1088 h 3718"/>
                <a:gd name="T58" fmla="*/ 23 w 35"/>
                <a:gd name="T59" fmla="*/ 255 h 3718"/>
                <a:gd name="T60" fmla="*/ 23 w 35"/>
                <a:gd name="T61" fmla="*/ 220 h 3718"/>
                <a:gd name="T62" fmla="*/ 20 w 35"/>
                <a:gd name="T63" fmla="*/ 59 h 3718"/>
                <a:gd name="T64" fmla="*/ 17 w 35"/>
                <a:gd name="T65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5" h="3718">
                  <a:moveTo>
                    <a:pt x="35" y="2858"/>
                  </a:moveTo>
                  <a:lnTo>
                    <a:pt x="35" y="2858"/>
                  </a:lnTo>
                  <a:lnTo>
                    <a:pt x="0" y="2858"/>
                  </a:lnTo>
                  <a:lnTo>
                    <a:pt x="0" y="2858"/>
                  </a:lnTo>
                  <a:lnTo>
                    <a:pt x="2" y="3165"/>
                  </a:lnTo>
                  <a:lnTo>
                    <a:pt x="4" y="3404"/>
                  </a:lnTo>
                  <a:lnTo>
                    <a:pt x="7" y="3575"/>
                  </a:lnTo>
                  <a:lnTo>
                    <a:pt x="12" y="3678"/>
                  </a:lnTo>
                  <a:lnTo>
                    <a:pt x="12" y="3678"/>
                  </a:lnTo>
                  <a:lnTo>
                    <a:pt x="15" y="3708"/>
                  </a:lnTo>
                  <a:lnTo>
                    <a:pt x="15" y="3715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8" y="3715"/>
                  </a:lnTo>
                  <a:lnTo>
                    <a:pt x="20" y="3708"/>
                  </a:lnTo>
                  <a:lnTo>
                    <a:pt x="23" y="3678"/>
                  </a:lnTo>
                  <a:lnTo>
                    <a:pt x="23" y="3678"/>
                  </a:lnTo>
                  <a:lnTo>
                    <a:pt x="27" y="3575"/>
                  </a:lnTo>
                  <a:lnTo>
                    <a:pt x="30" y="3404"/>
                  </a:lnTo>
                  <a:lnTo>
                    <a:pt x="33" y="3165"/>
                  </a:lnTo>
                  <a:lnTo>
                    <a:pt x="35" y="2858"/>
                  </a:lnTo>
                  <a:close/>
                  <a:moveTo>
                    <a:pt x="33" y="1989"/>
                  </a:moveTo>
                  <a:lnTo>
                    <a:pt x="33" y="1989"/>
                  </a:lnTo>
                  <a:lnTo>
                    <a:pt x="0" y="1989"/>
                  </a:lnTo>
                  <a:lnTo>
                    <a:pt x="0" y="1989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3"/>
                  </a:lnTo>
                  <a:lnTo>
                    <a:pt x="0" y="2823"/>
                  </a:lnTo>
                  <a:lnTo>
                    <a:pt x="35" y="2823"/>
                  </a:lnTo>
                  <a:lnTo>
                    <a:pt x="35" y="2823"/>
                  </a:lnTo>
                  <a:lnTo>
                    <a:pt x="35" y="2687"/>
                  </a:lnTo>
                  <a:lnTo>
                    <a:pt x="35" y="2687"/>
                  </a:lnTo>
                  <a:lnTo>
                    <a:pt x="33" y="1989"/>
                  </a:lnTo>
                  <a:close/>
                  <a:moveTo>
                    <a:pt x="30" y="1121"/>
                  </a:moveTo>
                  <a:lnTo>
                    <a:pt x="30" y="1121"/>
                  </a:lnTo>
                  <a:lnTo>
                    <a:pt x="5" y="1123"/>
                  </a:lnTo>
                  <a:lnTo>
                    <a:pt x="5" y="1123"/>
                  </a:lnTo>
                  <a:lnTo>
                    <a:pt x="2" y="1955"/>
                  </a:lnTo>
                  <a:lnTo>
                    <a:pt x="2" y="1955"/>
                  </a:lnTo>
                  <a:lnTo>
                    <a:pt x="33" y="1955"/>
                  </a:lnTo>
                  <a:lnTo>
                    <a:pt x="33" y="1955"/>
                  </a:lnTo>
                  <a:lnTo>
                    <a:pt x="30" y="1121"/>
                  </a:lnTo>
                  <a:close/>
                  <a:moveTo>
                    <a:pt x="17" y="0"/>
                  </a:moveTo>
                  <a:lnTo>
                    <a:pt x="17" y="0"/>
                  </a:lnTo>
                  <a:lnTo>
                    <a:pt x="15" y="15"/>
                  </a:lnTo>
                  <a:lnTo>
                    <a:pt x="15" y="59"/>
                  </a:lnTo>
                  <a:lnTo>
                    <a:pt x="12" y="220"/>
                  </a:lnTo>
                  <a:lnTo>
                    <a:pt x="12" y="220"/>
                  </a:lnTo>
                  <a:lnTo>
                    <a:pt x="12" y="255"/>
                  </a:lnTo>
                  <a:lnTo>
                    <a:pt x="12" y="255"/>
                  </a:lnTo>
                  <a:lnTo>
                    <a:pt x="9" y="622"/>
                  </a:lnTo>
                  <a:lnTo>
                    <a:pt x="5" y="1088"/>
                  </a:lnTo>
                  <a:lnTo>
                    <a:pt x="5" y="1088"/>
                  </a:lnTo>
                  <a:lnTo>
                    <a:pt x="30" y="1088"/>
                  </a:lnTo>
                  <a:lnTo>
                    <a:pt x="30" y="1088"/>
                  </a:lnTo>
                  <a:lnTo>
                    <a:pt x="27" y="622"/>
                  </a:lnTo>
                  <a:lnTo>
                    <a:pt x="23" y="255"/>
                  </a:lnTo>
                  <a:lnTo>
                    <a:pt x="23" y="255"/>
                  </a:lnTo>
                  <a:lnTo>
                    <a:pt x="23" y="220"/>
                  </a:lnTo>
                  <a:lnTo>
                    <a:pt x="23" y="220"/>
                  </a:lnTo>
                  <a:lnTo>
                    <a:pt x="20" y="59"/>
                  </a:lnTo>
                  <a:lnTo>
                    <a:pt x="18" y="15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5" name="Freeform 32">
              <a:extLst>
                <a:ext uri="{FF2B5EF4-FFF2-40B4-BE49-F238E27FC236}">
                  <a16:creationId xmlns:a16="http://schemas.microsoft.com/office/drawing/2014/main" id="{FB432A65-BD09-A8D9-D756-F31D3D6D7D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69509" y="1945009"/>
              <a:ext cx="67966" cy="4172605"/>
            </a:xfrm>
            <a:custGeom>
              <a:avLst/>
              <a:gdLst>
                <a:gd name="T0" fmla="*/ 34 w 34"/>
                <a:gd name="T1" fmla="*/ 2856 h 3718"/>
                <a:gd name="T2" fmla="*/ 0 w 34"/>
                <a:gd name="T3" fmla="*/ 2856 h 3718"/>
                <a:gd name="T4" fmla="*/ 4 w 34"/>
                <a:gd name="T5" fmla="*/ 3409 h 3718"/>
                <a:gd name="T6" fmla="*/ 13 w 34"/>
                <a:gd name="T7" fmla="*/ 3682 h 3718"/>
                <a:gd name="T8" fmla="*/ 14 w 34"/>
                <a:gd name="T9" fmla="*/ 3708 h 3718"/>
                <a:gd name="T10" fmla="*/ 18 w 34"/>
                <a:gd name="T11" fmla="*/ 3718 h 3718"/>
                <a:gd name="T12" fmla="*/ 18 w 34"/>
                <a:gd name="T13" fmla="*/ 3718 h 3718"/>
                <a:gd name="T14" fmla="*/ 19 w 34"/>
                <a:gd name="T15" fmla="*/ 3715 h 3718"/>
                <a:gd name="T16" fmla="*/ 23 w 34"/>
                <a:gd name="T17" fmla="*/ 3682 h 3718"/>
                <a:gd name="T18" fmla="*/ 27 w 34"/>
                <a:gd name="T19" fmla="*/ 3580 h 3718"/>
                <a:gd name="T20" fmla="*/ 32 w 34"/>
                <a:gd name="T21" fmla="*/ 3168 h 3718"/>
                <a:gd name="T22" fmla="*/ 34 w 34"/>
                <a:gd name="T23" fmla="*/ 1988 h 3718"/>
                <a:gd name="T24" fmla="*/ 1 w 34"/>
                <a:gd name="T25" fmla="*/ 1988 h 3718"/>
                <a:gd name="T26" fmla="*/ 0 w 34"/>
                <a:gd name="T27" fmla="*/ 2687 h 3718"/>
                <a:gd name="T28" fmla="*/ 0 w 34"/>
                <a:gd name="T29" fmla="*/ 2827 h 3718"/>
                <a:gd name="T30" fmla="*/ 34 w 34"/>
                <a:gd name="T31" fmla="*/ 2827 h 3718"/>
                <a:gd name="T32" fmla="*/ 34 w 34"/>
                <a:gd name="T33" fmla="*/ 2687 h 3718"/>
                <a:gd name="T34" fmla="*/ 34 w 34"/>
                <a:gd name="T35" fmla="*/ 1988 h 3718"/>
                <a:gd name="T36" fmla="*/ 29 w 34"/>
                <a:gd name="T37" fmla="*/ 1120 h 3718"/>
                <a:gd name="T38" fmla="*/ 4 w 34"/>
                <a:gd name="T39" fmla="*/ 1120 h 3718"/>
                <a:gd name="T40" fmla="*/ 1 w 34"/>
                <a:gd name="T41" fmla="*/ 1958 h 3718"/>
                <a:gd name="T42" fmla="*/ 34 w 34"/>
                <a:gd name="T43" fmla="*/ 1958 h 3718"/>
                <a:gd name="T44" fmla="*/ 18 w 34"/>
                <a:gd name="T45" fmla="*/ 0 h 3718"/>
                <a:gd name="T46" fmla="*/ 16 w 34"/>
                <a:gd name="T47" fmla="*/ 15 h 3718"/>
                <a:gd name="T48" fmla="*/ 11 w 34"/>
                <a:gd name="T49" fmla="*/ 222 h 3718"/>
                <a:gd name="T50" fmla="*/ 11 w 34"/>
                <a:gd name="T51" fmla="*/ 251 h 3718"/>
                <a:gd name="T52" fmla="*/ 8 w 34"/>
                <a:gd name="T53" fmla="*/ 622 h 3718"/>
                <a:gd name="T54" fmla="*/ 4 w 34"/>
                <a:gd name="T55" fmla="*/ 1090 h 3718"/>
                <a:gd name="T56" fmla="*/ 29 w 34"/>
                <a:gd name="T57" fmla="*/ 1090 h 3718"/>
                <a:gd name="T58" fmla="*/ 23 w 34"/>
                <a:gd name="T59" fmla="*/ 251 h 3718"/>
                <a:gd name="T60" fmla="*/ 23 w 34"/>
                <a:gd name="T61" fmla="*/ 222 h 3718"/>
                <a:gd name="T62" fmla="*/ 21 w 34"/>
                <a:gd name="T63" fmla="*/ 59 h 3718"/>
                <a:gd name="T64" fmla="*/ 18 w 34"/>
                <a:gd name="T65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4" h="3718">
                  <a:moveTo>
                    <a:pt x="34" y="2856"/>
                  </a:moveTo>
                  <a:lnTo>
                    <a:pt x="34" y="2856"/>
                  </a:lnTo>
                  <a:lnTo>
                    <a:pt x="0" y="2856"/>
                  </a:lnTo>
                  <a:lnTo>
                    <a:pt x="0" y="2856"/>
                  </a:lnTo>
                  <a:lnTo>
                    <a:pt x="1" y="3168"/>
                  </a:lnTo>
                  <a:lnTo>
                    <a:pt x="4" y="3409"/>
                  </a:lnTo>
                  <a:lnTo>
                    <a:pt x="8" y="3580"/>
                  </a:lnTo>
                  <a:lnTo>
                    <a:pt x="13" y="3682"/>
                  </a:lnTo>
                  <a:lnTo>
                    <a:pt x="13" y="3682"/>
                  </a:lnTo>
                  <a:lnTo>
                    <a:pt x="14" y="3708"/>
                  </a:lnTo>
                  <a:lnTo>
                    <a:pt x="16" y="3715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8" y="3718"/>
                  </a:lnTo>
                  <a:lnTo>
                    <a:pt x="19" y="3715"/>
                  </a:lnTo>
                  <a:lnTo>
                    <a:pt x="19" y="3708"/>
                  </a:lnTo>
                  <a:lnTo>
                    <a:pt x="23" y="3682"/>
                  </a:lnTo>
                  <a:lnTo>
                    <a:pt x="23" y="3682"/>
                  </a:lnTo>
                  <a:lnTo>
                    <a:pt x="27" y="3580"/>
                  </a:lnTo>
                  <a:lnTo>
                    <a:pt x="31" y="3409"/>
                  </a:lnTo>
                  <a:lnTo>
                    <a:pt x="32" y="3168"/>
                  </a:lnTo>
                  <a:lnTo>
                    <a:pt x="34" y="2856"/>
                  </a:lnTo>
                  <a:close/>
                  <a:moveTo>
                    <a:pt x="34" y="1988"/>
                  </a:moveTo>
                  <a:lnTo>
                    <a:pt x="34" y="1988"/>
                  </a:lnTo>
                  <a:lnTo>
                    <a:pt x="1" y="1988"/>
                  </a:lnTo>
                  <a:lnTo>
                    <a:pt x="1" y="1988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7"/>
                  </a:lnTo>
                  <a:lnTo>
                    <a:pt x="0" y="2827"/>
                  </a:lnTo>
                  <a:lnTo>
                    <a:pt x="34" y="2827"/>
                  </a:lnTo>
                  <a:lnTo>
                    <a:pt x="34" y="2827"/>
                  </a:lnTo>
                  <a:lnTo>
                    <a:pt x="34" y="2687"/>
                  </a:lnTo>
                  <a:lnTo>
                    <a:pt x="34" y="2687"/>
                  </a:lnTo>
                  <a:lnTo>
                    <a:pt x="34" y="1988"/>
                  </a:lnTo>
                  <a:close/>
                  <a:moveTo>
                    <a:pt x="29" y="1120"/>
                  </a:moveTo>
                  <a:lnTo>
                    <a:pt x="29" y="1120"/>
                  </a:lnTo>
                  <a:lnTo>
                    <a:pt x="4" y="1120"/>
                  </a:lnTo>
                  <a:lnTo>
                    <a:pt x="4" y="1120"/>
                  </a:lnTo>
                  <a:lnTo>
                    <a:pt x="1" y="1958"/>
                  </a:lnTo>
                  <a:lnTo>
                    <a:pt x="1" y="1958"/>
                  </a:lnTo>
                  <a:lnTo>
                    <a:pt x="34" y="1958"/>
                  </a:lnTo>
                  <a:lnTo>
                    <a:pt x="34" y="1958"/>
                  </a:lnTo>
                  <a:lnTo>
                    <a:pt x="29" y="1120"/>
                  </a:lnTo>
                  <a:close/>
                  <a:moveTo>
                    <a:pt x="18" y="0"/>
                  </a:moveTo>
                  <a:lnTo>
                    <a:pt x="18" y="0"/>
                  </a:lnTo>
                  <a:lnTo>
                    <a:pt x="16" y="15"/>
                  </a:lnTo>
                  <a:lnTo>
                    <a:pt x="14" y="59"/>
                  </a:lnTo>
                  <a:lnTo>
                    <a:pt x="11" y="222"/>
                  </a:lnTo>
                  <a:lnTo>
                    <a:pt x="11" y="222"/>
                  </a:lnTo>
                  <a:lnTo>
                    <a:pt x="11" y="251"/>
                  </a:lnTo>
                  <a:lnTo>
                    <a:pt x="11" y="251"/>
                  </a:lnTo>
                  <a:lnTo>
                    <a:pt x="8" y="622"/>
                  </a:lnTo>
                  <a:lnTo>
                    <a:pt x="4" y="1090"/>
                  </a:lnTo>
                  <a:lnTo>
                    <a:pt x="4" y="1090"/>
                  </a:lnTo>
                  <a:lnTo>
                    <a:pt x="29" y="1090"/>
                  </a:lnTo>
                  <a:lnTo>
                    <a:pt x="29" y="1090"/>
                  </a:lnTo>
                  <a:lnTo>
                    <a:pt x="27" y="622"/>
                  </a:lnTo>
                  <a:lnTo>
                    <a:pt x="23" y="251"/>
                  </a:lnTo>
                  <a:lnTo>
                    <a:pt x="23" y="251"/>
                  </a:lnTo>
                  <a:lnTo>
                    <a:pt x="23" y="222"/>
                  </a:lnTo>
                  <a:lnTo>
                    <a:pt x="23" y="222"/>
                  </a:lnTo>
                  <a:lnTo>
                    <a:pt x="21" y="59"/>
                  </a:lnTo>
                  <a:lnTo>
                    <a:pt x="19" y="15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6" name="Freeform 37">
              <a:extLst>
                <a:ext uri="{FF2B5EF4-FFF2-40B4-BE49-F238E27FC236}">
                  <a16:creationId xmlns:a16="http://schemas.microsoft.com/office/drawing/2014/main" id="{238CF117-4D89-923D-DD8A-66EB701820D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124692" y="1945009"/>
              <a:ext cx="69967" cy="4172605"/>
            </a:xfrm>
            <a:custGeom>
              <a:avLst/>
              <a:gdLst>
                <a:gd name="T0" fmla="*/ 35 w 35"/>
                <a:gd name="T1" fmla="*/ 2853 h 3718"/>
                <a:gd name="T2" fmla="*/ 0 w 35"/>
                <a:gd name="T3" fmla="*/ 2853 h 3718"/>
                <a:gd name="T4" fmla="*/ 4 w 35"/>
                <a:gd name="T5" fmla="*/ 3416 h 3718"/>
                <a:gd name="T6" fmla="*/ 10 w 35"/>
                <a:gd name="T7" fmla="*/ 3647 h 3718"/>
                <a:gd name="T8" fmla="*/ 12 w 35"/>
                <a:gd name="T9" fmla="*/ 3688 h 3718"/>
                <a:gd name="T10" fmla="*/ 17 w 35"/>
                <a:gd name="T11" fmla="*/ 3715 h 3718"/>
                <a:gd name="T12" fmla="*/ 17 w 35"/>
                <a:gd name="T13" fmla="*/ 3718 h 3718"/>
                <a:gd name="T14" fmla="*/ 17 w 35"/>
                <a:gd name="T15" fmla="*/ 3718 h 3718"/>
                <a:gd name="T16" fmla="*/ 20 w 35"/>
                <a:gd name="T17" fmla="*/ 3710 h 3718"/>
                <a:gd name="T18" fmla="*/ 22 w 35"/>
                <a:gd name="T19" fmla="*/ 3688 h 3718"/>
                <a:gd name="T20" fmla="*/ 27 w 35"/>
                <a:gd name="T21" fmla="*/ 3588 h 3718"/>
                <a:gd name="T22" fmla="*/ 33 w 35"/>
                <a:gd name="T23" fmla="*/ 3171 h 3718"/>
                <a:gd name="T24" fmla="*/ 33 w 35"/>
                <a:gd name="T25" fmla="*/ 1985 h 3718"/>
                <a:gd name="T26" fmla="*/ 2 w 35"/>
                <a:gd name="T27" fmla="*/ 1985 h 3718"/>
                <a:gd name="T28" fmla="*/ 0 w 35"/>
                <a:gd name="T29" fmla="*/ 2687 h 3718"/>
                <a:gd name="T30" fmla="*/ 0 w 35"/>
                <a:gd name="T31" fmla="*/ 2828 h 3718"/>
                <a:gd name="T32" fmla="*/ 35 w 35"/>
                <a:gd name="T33" fmla="*/ 2830 h 3718"/>
                <a:gd name="T34" fmla="*/ 35 w 35"/>
                <a:gd name="T35" fmla="*/ 2687 h 3718"/>
                <a:gd name="T36" fmla="*/ 33 w 35"/>
                <a:gd name="T37" fmla="*/ 1985 h 3718"/>
                <a:gd name="T38" fmla="*/ 30 w 35"/>
                <a:gd name="T39" fmla="*/ 1116 h 3718"/>
                <a:gd name="T40" fmla="*/ 5 w 35"/>
                <a:gd name="T41" fmla="*/ 1116 h 3718"/>
                <a:gd name="T42" fmla="*/ 2 w 35"/>
                <a:gd name="T43" fmla="*/ 1962 h 3718"/>
                <a:gd name="T44" fmla="*/ 33 w 35"/>
                <a:gd name="T45" fmla="*/ 1962 h 3718"/>
                <a:gd name="T46" fmla="*/ 17 w 35"/>
                <a:gd name="T47" fmla="*/ 0 h 3718"/>
                <a:gd name="T48" fmla="*/ 15 w 35"/>
                <a:gd name="T49" fmla="*/ 17 h 3718"/>
                <a:gd name="T50" fmla="*/ 12 w 35"/>
                <a:gd name="T51" fmla="*/ 225 h 3718"/>
                <a:gd name="T52" fmla="*/ 12 w 35"/>
                <a:gd name="T53" fmla="*/ 248 h 3718"/>
                <a:gd name="T54" fmla="*/ 9 w 35"/>
                <a:gd name="T55" fmla="*/ 621 h 3718"/>
                <a:gd name="T56" fmla="*/ 5 w 35"/>
                <a:gd name="T57" fmla="*/ 1093 h 3718"/>
                <a:gd name="T58" fmla="*/ 30 w 35"/>
                <a:gd name="T59" fmla="*/ 1093 h 3718"/>
                <a:gd name="T60" fmla="*/ 23 w 35"/>
                <a:gd name="T61" fmla="*/ 248 h 3718"/>
                <a:gd name="T62" fmla="*/ 23 w 35"/>
                <a:gd name="T63" fmla="*/ 225 h 3718"/>
                <a:gd name="T64" fmla="*/ 20 w 35"/>
                <a:gd name="T65" fmla="*/ 61 h 3718"/>
                <a:gd name="T66" fmla="*/ 17 w 35"/>
                <a:gd name="T67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5" h="3718">
                  <a:moveTo>
                    <a:pt x="35" y="2853"/>
                  </a:moveTo>
                  <a:lnTo>
                    <a:pt x="35" y="2853"/>
                  </a:lnTo>
                  <a:lnTo>
                    <a:pt x="0" y="2853"/>
                  </a:lnTo>
                  <a:lnTo>
                    <a:pt x="0" y="2853"/>
                  </a:lnTo>
                  <a:lnTo>
                    <a:pt x="2" y="3171"/>
                  </a:lnTo>
                  <a:lnTo>
                    <a:pt x="4" y="3416"/>
                  </a:lnTo>
                  <a:lnTo>
                    <a:pt x="9" y="3588"/>
                  </a:lnTo>
                  <a:lnTo>
                    <a:pt x="10" y="3647"/>
                  </a:lnTo>
                  <a:lnTo>
                    <a:pt x="12" y="3688"/>
                  </a:lnTo>
                  <a:lnTo>
                    <a:pt x="12" y="3688"/>
                  </a:lnTo>
                  <a:lnTo>
                    <a:pt x="15" y="3710"/>
                  </a:lnTo>
                  <a:lnTo>
                    <a:pt x="17" y="3715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7" y="3718"/>
                  </a:lnTo>
                  <a:lnTo>
                    <a:pt x="18" y="3715"/>
                  </a:lnTo>
                  <a:lnTo>
                    <a:pt x="20" y="3710"/>
                  </a:lnTo>
                  <a:lnTo>
                    <a:pt x="22" y="3688"/>
                  </a:lnTo>
                  <a:lnTo>
                    <a:pt x="22" y="3688"/>
                  </a:lnTo>
                  <a:lnTo>
                    <a:pt x="25" y="3647"/>
                  </a:lnTo>
                  <a:lnTo>
                    <a:pt x="27" y="3588"/>
                  </a:lnTo>
                  <a:lnTo>
                    <a:pt x="30" y="3417"/>
                  </a:lnTo>
                  <a:lnTo>
                    <a:pt x="33" y="3171"/>
                  </a:lnTo>
                  <a:lnTo>
                    <a:pt x="35" y="2853"/>
                  </a:lnTo>
                  <a:close/>
                  <a:moveTo>
                    <a:pt x="33" y="1985"/>
                  </a:moveTo>
                  <a:lnTo>
                    <a:pt x="33" y="1985"/>
                  </a:lnTo>
                  <a:lnTo>
                    <a:pt x="2" y="1985"/>
                  </a:lnTo>
                  <a:lnTo>
                    <a:pt x="2" y="1985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8"/>
                  </a:lnTo>
                  <a:lnTo>
                    <a:pt x="0" y="2828"/>
                  </a:lnTo>
                  <a:lnTo>
                    <a:pt x="35" y="2830"/>
                  </a:lnTo>
                  <a:lnTo>
                    <a:pt x="35" y="2830"/>
                  </a:lnTo>
                  <a:lnTo>
                    <a:pt x="35" y="2687"/>
                  </a:lnTo>
                  <a:lnTo>
                    <a:pt x="35" y="2687"/>
                  </a:lnTo>
                  <a:lnTo>
                    <a:pt x="33" y="1985"/>
                  </a:lnTo>
                  <a:close/>
                  <a:moveTo>
                    <a:pt x="30" y="1116"/>
                  </a:moveTo>
                  <a:lnTo>
                    <a:pt x="30" y="1116"/>
                  </a:lnTo>
                  <a:lnTo>
                    <a:pt x="5" y="1116"/>
                  </a:lnTo>
                  <a:lnTo>
                    <a:pt x="5" y="1116"/>
                  </a:lnTo>
                  <a:lnTo>
                    <a:pt x="2" y="1962"/>
                  </a:lnTo>
                  <a:lnTo>
                    <a:pt x="2" y="1962"/>
                  </a:lnTo>
                  <a:lnTo>
                    <a:pt x="33" y="1962"/>
                  </a:lnTo>
                  <a:lnTo>
                    <a:pt x="33" y="1962"/>
                  </a:lnTo>
                  <a:lnTo>
                    <a:pt x="30" y="1116"/>
                  </a:lnTo>
                  <a:close/>
                  <a:moveTo>
                    <a:pt x="17" y="0"/>
                  </a:moveTo>
                  <a:lnTo>
                    <a:pt x="17" y="0"/>
                  </a:lnTo>
                  <a:lnTo>
                    <a:pt x="15" y="17"/>
                  </a:lnTo>
                  <a:lnTo>
                    <a:pt x="15" y="61"/>
                  </a:lnTo>
                  <a:lnTo>
                    <a:pt x="12" y="225"/>
                  </a:lnTo>
                  <a:lnTo>
                    <a:pt x="12" y="225"/>
                  </a:lnTo>
                  <a:lnTo>
                    <a:pt x="12" y="248"/>
                  </a:lnTo>
                  <a:lnTo>
                    <a:pt x="12" y="248"/>
                  </a:lnTo>
                  <a:lnTo>
                    <a:pt x="9" y="621"/>
                  </a:lnTo>
                  <a:lnTo>
                    <a:pt x="5" y="1093"/>
                  </a:lnTo>
                  <a:lnTo>
                    <a:pt x="5" y="1093"/>
                  </a:lnTo>
                  <a:lnTo>
                    <a:pt x="30" y="1093"/>
                  </a:lnTo>
                  <a:lnTo>
                    <a:pt x="30" y="1093"/>
                  </a:lnTo>
                  <a:lnTo>
                    <a:pt x="27" y="621"/>
                  </a:lnTo>
                  <a:lnTo>
                    <a:pt x="23" y="248"/>
                  </a:lnTo>
                  <a:lnTo>
                    <a:pt x="23" y="248"/>
                  </a:lnTo>
                  <a:lnTo>
                    <a:pt x="23" y="225"/>
                  </a:lnTo>
                  <a:lnTo>
                    <a:pt x="23" y="225"/>
                  </a:lnTo>
                  <a:lnTo>
                    <a:pt x="20" y="61"/>
                  </a:lnTo>
                  <a:lnTo>
                    <a:pt x="18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7" name="Freeform 45">
              <a:extLst>
                <a:ext uri="{FF2B5EF4-FFF2-40B4-BE49-F238E27FC236}">
                  <a16:creationId xmlns:a16="http://schemas.microsoft.com/office/drawing/2014/main" id="{C6BEF6B7-8E36-E909-6A31-CEF3FF04686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777876" y="1953987"/>
              <a:ext cx="69967" cy="4172605"/>
            </a:xfrm>
            <a:custGeom>
              <a:avLst/>
              <a:gdLst>
                <a:gd name="T0" fmla="*/ 35 w 35"/>
                <a:gd name="T1" fmla="*/ 2840 h 3718"/>
                <a:gd name="T2" fmla="*/ 0 w 35"/>
                <a:gd name="T3" fmla="*/ 2840 h 3718"/>
                <a:gd name="T4" fmla="*/ 5 w 35"/>
                <a:gd name="T5" fmla="*/ 3414 h 3718"/>
                <a:gd name="T6" fmla="*/ 12 w 35"/>
                <a:gd name="T7" fmla="*/ 3647 h 3718"/>
                <a:gd name="T8" fmla="*/ 14 w 35"/>
                <a:gd name="T9" fmla="*/ 3688 h 3718"/>
                <a:gd name="T10" fmla="*/ 17 w 35"/>
                <a:gd name="T11" fmla="*/ 3713 h 3718"/>
                <a:gd name="T12" fmla="*/ 19 w 35"/>
                <a:gd name="T13" fmla="*/ 3718 h 3718"/>
                <a:gd name="T14" fmla="*/ 19 w 35"/>
                <a:gd name="T15" fmla="*/ 3718 h 3718"/>
                <a:gd name="T16" fmla="*/ 20 w 35"/>
                <a:gd name="T17" fmla="*/ 3713 h 3718"/>
                <a:gd name="T18" fmla="*/ 23 w 35"/>
                <a:gd name="T19" fmla="*/ 3688 h 3718"/>
                <a:gd name="T20" fmla="*/ 28 w 35"/>
                <a:gd name="T21" fmla="*/ 3588 h 3718"/>
                <a:gd name="T22" fmla="*/ 35 w 35"/>
                <a:gd name="T23" fmla="*/ 3165 h 3718"/>
                <a:gd name="T24" fmla="*/ 35 w 35"/>
                <a:gd name="T25" fmla="*/ 1972 h 3718"/>
                <a:gd name="T26" fmla="*/ 2 w 35"/>
                <a:gd name="T27" fmla="*/ 1972 h 3718"/>
                <a:gd name="T28" fmla="*/ 0 w 35"/>
                <a:gd name="T29" fmla="*/ 2687 h 3718"/>
                <a:gd name="T30" fmla="*/ 0 w 35"/>
                <a:gd name="T31" fmla="*/ 2827 h 3718"/>
                <a:gd name="T32" fmla="*/ 35 w 35"/>
                <a:gd name="T33" fmla="*/ 2827 h 3718"/>
                <a:gd name="T34" fmla="*/ 35 w 35"/>
                <a:gd name="T35" fmla="*/ 2687 h 3718"/>
                <a:gd name="T36" fmla="*/ 35 w 35"/>
                <a:gd name="T37" fmla="*/ 1972 h 3718"/>
                <a:gd name="T38" fmla="*/ 30 w 35"/>
                <a:gd name="T39" fmla="*/ 1103 h 3718"/>
                <a:gd name="T40" fmla="*/ 5 w 35"/>
                <a:gd name="T41" fmla="*/ 1103 h 3718"/>
                <a:gd name="T42" fmla="*/ 2 w 35"/>
                <a:gd name="T43" fmla="*/ 1958 h 3718"/>
                <a:gd name="T44" fmla="*/ 35 w 35"/>
                <a:gd name="T45" fmla="*/ 1958 h 3718"/>
                <a:gd name="T46" fmla="*/ 19 w 35"/>
                <a:gd name="T47" fmla="*/ 0 h 3718"/>
                <a:gd name="T48" fmla="*/ 17 w 35"/>
                <a:gd name="T49" fmla="*/ 15 h 3718"/>
                <a:gd name="T50" fmla="*/ 12 w 35"/>
                <a:gd name="T51" fmla="*/ 222 h 3718"/>
                <a:gd name="T52" fmla="*/ 12 w 35"/>
                <a:gd name="T53" fmla="*/ 235 h 3718"/>
                <a:gd name="T54" fmla="*/ 9 w 35"/>
                <a:gd name="T55" fmla="*/ 611 h 3718"/>
                <a:gd name="T56" fmla="*/ 5 w 35"/>
                <a:gd name="T57" fmla="*/ 1090 h 3718"/>
                <a:gd name="T58" fmla="*/ 30 w 35"/>
                <a:gd name="T59" fmla="*/ 1090 h 3718"/>
                <a:gd name="T60" fmla="*/ 23 w 35"/>
                <a:gd name="T61" fmla="*/ 235 h 3718"/>
                <a:gd name="T62" fmla="*/ 23 w 35"/>
                <a:gd name="T63" fmla="*/ 222 h 3718"/>
                <a:gd name="T64" fmla="*/ 22 w 35"/>
                <a:gd name="T65" fmla="*/ 59 h 3718"/>
                <a:gd name="T66" fmla="*/ 19 w 35"/>
                <a:gd name="T67" fmla="*/ 0 h 3718"/>
                <a:gd name="T68" fmla="*/ 19 w 35"/>
                <a:gd name="T69" fmla="*/ 0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5" h="3718">
                  <a:moveTo>
                    <a:pt x="35" y="2840"/>
                  </a:moveTo>
                  <a:lnTo>
                    <a:pt x="35" y="2840"/>
                  </a:lnTo>
                  <a:lnTo>
                    <a:pt x="0" y="2840"/>
                  </a:lnTo>
                  <a:lnTo>
                    <a:pt x="0" y="2840"/>
                  </a:lnTo>
                  <a:lnTo>
                    <a:pt x="2" y="3165"/>
                  </a:lnTo>
                  <a:lnTo>
                    <a:pt x="5" y="3414"/>
                  </a:lnTo>
                  <a:lnTo>
                    <a:pt x="9" y="3588"/>
                  </a:lnTo>
                  <a:lnTo>
                    <a:pt x="12" y="3647"/>
                  </a:lnTo>
                  <a:lnTo>
                    <a:pt x="14" y="3688"/>
                  </a:lnTo>
                  <a:lnTo>
                    <a:pt x="14" y="3688"/>
                  </a:lnTo>
                  <a:lnTo>
                    <a:pt x="17" y="3713"/>
                  </a:lnTo>
                  <a:lnTo>
                    <a:pt x="17" y="3713"/>
                  </a:lnTo>
                  <a:lnTo>
                    <a:pt x="19" y="3718"/>
                  </a:lnTo>
                  <a:lnTo>
                    <a:pt x="19" y="3718"/>
                  </a:lnTo>
                  <a:lnTo>
                    <a:pt x="19" y="3718"/>
                  </a:lnTo>
                  <a:lnTo>
                    <a:pt x="19" y="3718"/>
                  </a:lnTo>
                  <a:lnTo>
                    <a:pt x="20" y="3713"/>
                  </a:lnTo>
                  <a:lnTo>
                    <a:pt x="20" y="3713"/>
                  </a:lnTo>
                  <a:lnTo>
                    <a:pt x="23" y="3688"/>
                  </a:lnTo>
                  <a:lnTo>
                    <a:pt x="23" y="3688"/>
                  </a:lnTo>
                  <a:lnTo>
                    <a:pt x="25" y="3647"/>
                  </a:lnTo>
                  <a:lnTo>
                    <a:pt x="28" y="3588"/>
                  </a:lnTo>
                  <a:lnTo>
                    <a:pt x="32" y="3414"/>
                  </a:lnTo>
                  <a:lnTo>
                    <a:pt x="35" y="3165"/>
                  </a:lnTo>
                  <a:lnTo>
                    <a:pt x="35" y="2840"/>
                  </a:lnTo>
                  <a:close/>
                  <a:moveTo>
                    <a:pt x="35" y="1972"/>
                  </a:moveTo>
                  <a:lnTo>
                    <a:pt x="35" y="1972"/>
                  </a:lnTo>
                  <a:lnTo>
                    <a:pt x="2" y="1972"/>
                  </a:lnTo>
                  <a:lnTo>
                    <a:pt x="2" y="1972"/>
                  </a:lnTo>
                  <a:lnTo>
                    <a:pt x="0" y="2687"/>
                  </a:lnTo>
                  <a:lnTo>
                    <a:pt x="0" y="2687"/>
                  </a:lnTo>
                  <a:lnTo>
                    <a:pt x="0" y="2827"/>
                  </a:lnTo>
                  <a:lnTo>
                    <a:pt x="0" y="2827"/>
                  </a:lnTo>
                  <a:lnTo>
                    <a:pt x="35" y="2827"/>
                  </a:lnTo>
                  <a:lnTo>
                    <a:pt x="35" y="2827"/>
                  </a:lnTo>
                  <a:lnTo>
                    <a:pt x="35" y="2687"/>
                  </a:lnTo>
                  <a:lnTo>
                    <a:pt x="35" y="2687"/>
                  </a:lnTo>
                  <a:lnTo>
                    <a:pt x="35" y="1972"/>
                  </a:lnTo>
                  <a:close/>
                  <a:moveTo>
                    <a:pt x="30" y="1103"/>
                  </a:moveTo>
                  <a:lnTo>
                    <a:pt x="30" y="1103"/>
                  </a:lnTo>
                  <a:lnTo>
                    <a:pt x="5" y="1103"/>
                  </a:lnTo>
                  <a:lnTo>
                    <a:pt x="5" y="1103"/>
                  </a:lnTo>
                  <a:lnTo>
                    <a:pt x="2" y="1958"/>
                  </a:lnTo>
                  <a:lnTo>
                    <a:pt x="2" y="1958"/>
                  </a:lnTo>
                  <a:lnTo>
                    <a:pt x="35" y="1958"/>
                  </a:lnTo>
                  <a:lnTo>
                    <a:pt x="35" y="1958"/>
                  </a:lnTo>
                  <a:lnTo>
                    <a:pt x="30" y="1103"/>
                  </a:lnTo>
                  <a:close/>
                  <a:moveTo>
                    <a:pt x="19" y="0"/>
                  </a:moveTo>
                  <a:lnTo>
                    <a:pt x="19" y="0"/>
                  </a:lnTo>
                  <a:lnTo>
                    <a:pt x="17" y="15"/>
                  </a:lnTo>
                  <a:lnTo>
                    <a:pt x="15" y="59"/>
                  </a:lnTo>
                  <a:lnTo>
                    <a:pt x="12" y="222"/>
                  </a:lnTo>
                  <a:lnTo>
                    <a:pt x="12" y="222"/>
                  </a:lnTo>
                  <a:lnTo>
                    <a:pt x="12" y="235"/>
                  </a:lnTo>
                  <a:lnTo>
                    <a:pt x="12" y="235"/>
                  </a:lnTo>
                  <a:lnTo>
                    <a:pt x="9" y="611"/>
                  </a:lnTo>
                  <a:lnTo>
                    <a:pt x="5" y="1090"/>
                  </a:lnTo>
                  <a:lnTo>
                    <a:pt x="5" y="1090"/>
                  </a:lnTo>
                  <a:lnTo>
                    <a:pt x="30" y="1090"/>
                  </a:lnTo>
                  <a:lnTo>
                    <a:pt x="30" y="1090"/>
                  </a:lnTo>
                  <a:lnTo>
                    <a:pt x="28" y="611"/>
                  </a:lnTo>
                  <a:lnTo>
                    <a:pt x="23" y="235"/>
                  </a:lnTo>
                  <a:lnTo>
                    <a:pt x="23" y="235"/>
                  </a:lnTo>
                  <a:lnTo>
                    <a:pt x="23" y="222"/>
                  </a:lnTo>
                  <a:lnTo>
                    <a:pt x="23" y="222"/>
                  </a:lnTo>
                  <a:lnTo>
                    <a:pt x="22" y="59"/>
                  </a:lnTo>
                  <a:lnTo>
                    <a:pt x="20" y="17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8" name="Freeform 52">
              <a:extLst>
                <a:ext uri="{FF2B5EF4-FFF2-40B4-BE49-F238E27FC236}">
                  <a16:creationId xmlns:a16="http://schemas.microsoft.com/office/drawing/2014/main" id="{45AD885B-AA79-683F-1CEB-EA7B0A9E4214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781" y="3164918"/>
              <a:ext cx="8745686" cy="40402"/>
            </a:xfrm>
            <a:custGeom>
              <a:avLst/>
              <a:gdLst>
                <a:gd name="T0" fmla="*/ 1213 w 4375"/>
                <a:gd name="T1" fmla="*/ 0 h 36"/>
                <a:gd name="T2" fmla="*/ 678 w 4375"/>
                <a:gd name="T3" fmla="*/ 1 h 36"/>
                <a:gd name="T4" fmla="*/ 652 w 4375"/>
                <a:gd name="T5" fmla="*/ 1 h 36"/>
                <a:gd name="T6" fmla="*/ 161 w 4375"/>
                <a:gd name="T7" fmla="*/ 8 h 36"/>
                <a:gd name="T8" fmla="*/ 10 w 4375"/>
                <a:gd name="T9" fmla="*/ 15 h 36"/>
                <a:gd name="T10" fmla="*/ 0 w 4375"/>
                <a:gd name="T11" fmla="*/ 18 h 36"/>
                <a:gd name="T12" fmla="*/ 2 w 4375"/>
                <a:gd name="T13" fmla="*/ 19 h 36"/>
                <a:gd name="T14" fmla="*/ 39 w 4375"/>
                <a:gd name="T15" fmla="*/ 23 h 36"/>
                <a:gd name="T16" fmla="*/ 364 w 4375"/>
                <a:gd name="T17" fmla="*/ 31 h 36"/>
                <a:gd name="T18" fmla="*/ 652 w 4375"/>
                <a:gd name="T19" fmla="*/ 34 h 36"/>
                <a:gd name="T20" fmla="*/ 678 w 4375"/>
                <a:gd name="T21" fmla="*/ 34 h 36"/>
                <a:gd name="T22" fmla="*/ 1213 w 4375"/>
                <a:gd name="T23" fmla="*/ 36 h 36"/>
                <a:gd name="T24" fmla="*/ 1480 w 4375"/>
                <a:gd name="T25" fmla="*/ 36 h 36"/>
                <a:gd name="T26" fmla="*/ 1505 w 4375"/>
                <a:gd name="T27" fmla="*/ 34 h 36"/>
                <a:gd name="T28" fmla="*/ 2307 w 4375"/>
                <a:gd name="T29" fmla="*/ 33 h 36"/>
                <a:gd name="T30" fmla="*/ 2332 w 4375"/>
                <a:gd name="T31" fmla="*/ 33 h 36"/>
                <a:gd name="T32" fmla="*/ 3136 w 4375"/>
                <a:gd name="T33" fmla="*/ 29 h 36"/>
                <a:gd name="T34" fmla="*/ 3161 w 4375"/>
                <a:gd name="T35" fmla="*/ 29 h 36"/>
                <a:gd name="T36" fmla="*/ 3963 w 4375"/>
                <a:gd name="T37" fmla="*/ 24 h 36"/>
                <a:gd name="T38" fmla="*/ 3988 w 4375"/>
                <a:gd name="T39" fmla="*/ 24 h 36"/>
                <a:gd name="T40" fmla="*/ 4349 w 4375"/>
                <a:gd name="T41" fmla="*/ 19 h 36"/>
                <a:gd name="T42" fmla="*/ 4375 w 4375"/>
                <a:gd name="T43" fmla="*/ 18 h 36"/>
                <a:gd name="T44" fmla="*/ 4375 w 4375"/>
                <a:gd name="T45" fmla="*/ 18 h 36"/>
                <a:gd name="T46" fmla="*/ 4270 w 4375"/>
                <a:gd name="T47" fmla="*/ 15 h 36"/>
                <a:gd name="T48" fmla="*/ 3988 w 4375"/>
                <a:gd name="T49" fmla="*/ 11 h 36"/>
                <a:gd name="T50" fmla="*/ 3963 w 4375"/>
                <a:gd name="T51" fmla="*/ 11 h 36"/>
                <a:gd name="T52" fmla="*/ 3161 w 4375"/>
                <a:gd name="T53" fmla="*/ 6 h 36"/>
                <a:gd name="T54" fmla="*/ 3136 w 4375"/>
                <a:gd name="T55" fmla="*/ 6 h 36"/>
                <a:gd name="T56" fmla="*/ 2332 w 4375"/>
                <a:gd name="T57" fmla="*/ 3 h 36"/>
                <a:gd name="T58" fmla="*/ 2307 w 4375"/>
                <a:gd name="T59" fmla="*/ 3 h 36"/>
                <a:gd name="T60" fmla="*/ 1505 w 4375"/>
                <a:gd name="T61" fmla="*/ 1 h 36"/>
                <a:gd name="T62" fmla="*/ 1480 w 4375"/>
                <a:gd name="T63" fmla="*/ 1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375" h="36">
                  <a:moveTo>
                    <a:pt x="1213" y="0"/>
                  </a:moveTo>
                  <a:lnTo>
                    <a:pt x="1213" y="0"/>
                  </a:lnTo>
                  <a:lnTo>
                    <a:pt x="678" y="1"/>
                  </a:lnTo>
                  <a:lnTo>
                    <a:pt x="678" y="1"/>
                  </a:lnTo>
                  <a:lnTo>
                    <a:pt x="652" y="1"/>
                  </a:lnTo>
                  <a:lnTo>
                    <a:pt x="652" y="1"/>
                  </a:lnTo>
                  <a:lnTo>
                    <a:pt x="364" y="5"/>
                  </a:lnTo>
                  <a:lnTo>
                    <a:pt x="161" y="8"/>
                  </a:lnTo>
                  <a:lnTo>
                    <a:pt x="39" y="13"/>
                  </a:lnTo>
                  <a:lnTo>
                    <a:pt x="10" y="15"/>
                  </a:lnTo>
                  <a:lnTo>
                    <a:pt x="2" y="1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19"/>
                  </a:lnTo>
                  <a:lnTo>
                    <a:pt x="10" y="21"/>
                  </a:lnTo>
                  <a:lnTo>
                    <a:pt x="39" y="23"/>
                  </a:lnTo>
                  <a:lnTo>
                    <a:pt x="161" y="28"/>
                  </a:lnTo>
                  <a:lnTo>
                    <a:pt x="364" y="31"/>
                  </a:lnTo>
                  <a:lnTo>
                    <a:pt x="652" y="34"/>
                  </a:lnTo>
                  <a:lnTo>
                    <a:pt x="652" y="34"/>
                  </a:lnTo>
                  <a:lnTo>
                    <a:pt x="678" y="34"/>
                  </a:lnTo>
                  <a:lnTo>
                    <a:pt x="678" y="34"/>
                  </a:lnTo>
                  <a:lnTo>
                    <a:pt x="1213" y="36"/>
                  </a:lnTo>
                  <a:lnTo>
                    <a:pt x="1213" y="36"/>
                  </a:lnTo>
                  <a:lnTo>
                    <a:pt x="1480" y="36"/>
                  </a:lnTo>
                  <a:lnTo>
                    <a:pt x="1480" y="36"/>
                  </a:lnTo>
                  <a:lnTo>
                    <a:pt x="1505" y="34"/>
                  </a:lnTo>
                  <a:lnTo>
                    <a:pt x="1505" y="34"/>
                  </a:lnTo>
                  <a:lnTo>
                    <a:pt x="2307" y="33"/>
                  </a:lnTo>
                  <a:lnTo>
                    <a:pt x="2307" y="33"/>
                  </a:lnTo>
                  <a:lnTo>
                    <a:pt x="2332" y="33"/>
                  </a:lnTo>
                  <a:lnTo>
                    <a:pt x="2332" y="33"/>
                  </a:lnTo>
                  <a:lnTo>
                    <a:pt x="3136" y="29"/>
                  </a:lnTo>
                  <a:lnTo>
                    <a:pt x="3136" y="29"/>
                  </a:lnTo>
                  <a:lnTo>
                    <a:pt x="3161" y="29"/>
                  </a:lnTo>
                  <a:lnTo>
                    <a:pt x="3161" y="29"/>
                  </a:lnTo>
                  <a:lnTo>
                    <a:pt x="3963" y="24"/>
                  </a:lnTo>
                  <a:lnTo>
                    <a:pt x="3963" y="24"/>
                  </a:lnTo>
                  <a:lnTo>
                    <a:pt x="3988" y="24"/>
                  </a:lnTo>
                  <a:lnTo>
                    <a:pt x="3988" y="24"/>
                  </a:lnTo>
                  <a:lnTo>
                    <a:pt x="4270" y="21"/>
                  </a:lnTo>
                  <a:lnTo>
                    <a:pt x="4349" y="19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49" y="16"/>
                  </a:lnTo>
                  <a:lnTo>
                    <a:pt x="4270" y="15"/>
                  </a:lnTo>
                  <a:lnTo>
                    <a:pt x="3988" y="11"/>
                  </a:lnTo>
                  <a:lnTo>
                    <a:pt x="3988" y="11"/>
                  </a:lnTo>
                  <a:lnTo>
                    <a:pt x="3963" y="11"/>
                  </a:lnTo>
                  <a:lnTo>
                    <a:pt x="3963" y="11"/>
                  </a:lnTo>
                  <a:lnTo>
                    <a:pt x="3161" y="6"/>
                  </a:lnTo>
                  <a:lnTo>
                    <a:pt x="3161" y="6"/>
                  </a:lnTo>
                  <a:lnTo>
                    <a:pt x="3136" y="6"/>
                  </a:lnTo>
                  <a:lnTo>
                    <a:pt x="3136" y="6"/>
                  </a:lnTo>
                  <a:lnTo>
                    <a:pt x="2332" y="3"/>
                  </a:lnTo>
                  <a:lnTo>
                    <a:pt x="2332" y="3"/>
                  </a:lnTo>
                  <a:lnTo>
                    <a:pt x="2307" y="3"/>
                  </a:lnTo>
                  <a:lnTo>
                    <a:pt x="2307" y="3"/>
                  </a:lnTo>
                  <a:lnTo>
                    <a:pt x="1505" y="1"/>
                  </a:lnTo>
                  <a:lnTo>
                    <a:pt x="1505" y="1"/>
                  </a:lnTo>
                  <a:lnTo>
                    <a:pt x="1480" y="1"/>
                  </a:lnTo>
                  <a:lnTo>
                    <a:pt x="1480" y="1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9" name="Freeform 56">
              <a:extLst>
                <a:ext uri="{FF2B5EF4-FFF2-40B4-BE49-F238E27FC236}">
                  <a16:creationId xmlns:a16="http://schemas.microsoft.com/office/drawing/2014/main" id="{02D21F03-E97D-73DF-ABDB-52BE68362242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781" y="4139051"/>
              <a:ext cx="8745686" cy="40402"/>
            </a:xfrm>
            <a:custGeom>
              <a:avLst/>
              <a:gdLst>
                <a:gd name="T0" fmla="*/ 1213 w 4375"/>
                <a:gd name="T1" fmla="*/ 0 h 36"/>
                <a:gd name="T2" fmla="*/ 681 w 4375"/>
                <a:gd name="T3" fmla="*/ 2 h 36"/>
                <a:gd name="T4" fmla="*/ 648 w 4375"/>
                <a:gd name="T5" fmla="*/ 2 h 36"/>
                <a:gd name="T6" fmla="*/ 161 w 4375"/>
                <a:gd name="T7" fmla="*/ 8 h 36"/>
                <a:gd name="T8" fmla="*/ 10 w 4375"/>
                <a:gd name="T9" fmla="*/ 15 h 36"/>
                <a:gd name="T10" fmla="*/ 0 w 4375"/>
                <a:gd name="T11" fmla="*/ 18 h 36"/>
                <a:gd name="T12" fmla="*/ 2 w 4375"/>
                <a:gd name="T13" fmla="*/ 20 h 36"/>
                <a:gd name="T14" fmla="*/ 39 w 4375"/>
                <a:gd name="T15" fmla="*/ 23 h 36"/>
                <a:gd name="T16" fmla="*/ 363 w 4375"/>
                <a:gd name="T17" fmla="*/ 31 h 36"/>
                <a:gd name="T18" fmla="*/ 648 w 4375"/>
                <a:gd name="T19" fmla="*/ 34 h 36"/>
                <a:gd name="T20" fmla="*/ 681 w 4375"/>
                <a:gd name="T21" fmla="*/ 34 h 36"/>
                <a:gd name="T22" fmla="*/ 1213 w 4375"/>
                <a:gd name="T23" fmla="*/ 36 h 36"/>
                <a:gd name="T24" fmla="*/ 1475 w 4375"/>
                <a:gd name="T25" fmla="*/ 34 h 36"/>
                <a:gd name="T26" fmla="*/ 1508 w 4375"/>
                <a:gd name="T27" fmla="*/ 34 h 36"/>
                <a:gd name="T28" fmla="*/ 2304 w 4375"/>
                <a:gd name="T29" fmla="*/ 33 h 36"/>
                <a:gd name="T30" fmla="*/ 2337 w 4375"/>
                <a:gd name="T31" fmla="*/ 33 h 36"/>
                <a:gd name="T32" fmla="*/ 3133 w 4375"/>
                <a:gd name="T33" fmla="*/ 30 h 36"/>
                <a:gd name="T34" fmla="*/ 3164 w 4375"/>
                <a:gd name="T35" fmla="*/ 30 h 36"/>
                <a:gd name="T36" fmla="*/ 3960 w 4375"/>
                <a:gd name="T37" fmla="*/ 25 h 36"/>
                <a:gd name="T38" fmla="*/ 3993 w 4375"/>
                <a:gd name="T39" fmla="*/ 25 h 36"/>
                <a:gd name="T40" fmla="*/ 4349 w 4375"/>
                <a:gd name="T41" fmla="*/ 20 h 36"/>
                <a:gd name="T42" fmla="*/ 4375 w 4375"/>
                <a:gd name="T43" fmla="*/ 18 h 36"/>
                <a:gd name="T44" fmla="*/ 4375 w 4375"/>
                <a:gd name="T45" fmla="*/ 18 h 36"/>
                <a:gd name="T46" fmla="*/ 4272 w 4375"/>
                <a:gd name="T47" fmla="*/ 15 h 36"/>
                <a:gd name="T48" fmla="*/ 3993 w 4375"/>
                <a:gd name="T49" fmla="*/ 11 h 36"/>
                <a:gd name="T50" fmla="*/ 3960 w 4375"/>
                <a:gd name="T51" fmla="*/ 11 h 36"/>
                <a:gd name="T52" fmla="*/ 3164 w 4375"/>
                <a:gd name="T53" fmla="*/ 7 h 36"/>
                <a:gd name="T54" fmla="*/ 3133 w 4375"/>
                <a:gd name="T55" fmla="*/ 7 h 36"/>
                <a:gd name="T56" fmla="*/ 2337 w 4375"/>
                <a:gd name="T57" fmla="*/ 3 h 36"/>
                <a:gd name="T58" fmla="*/ 2304 w 4375"/>
                <a:gd name="T59" fmla="*/ 3 h 36"/>
                <a:gd name="T60" fmla="*/ 1508 w 4375"/>
                <a:gd name="T61" fmla="*/ 0 h 36"/>
                <a:gd name="T62" fmla="*/ 1477 w 4375"/>
                <a:gd name="T6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375" h="36">
                  <a:moveTo>
                    <a:pt x="1213" y="0"/>
                  </a:moveTo>
                  <a:lnTo>
                    <a:pt x="1213" y="0"/>
                  </a:lnTo>
                  <a:lnTo>
                    <a:pt x="681" y="2"/>
                  </a:lnTo>
                  <a:lnTo>
                    <a:pt x="681" y="2"/>
                  </a:lnTo>
                  <a:lnTo>
                    <a:pt x="648" y="2"/>
                  </a:lnTo>
                  <a:lnTo>
                    <a:pt x="648" y="2"/>
                  </a:lnTo>
                  <a:lnTo>
                    <a:pt x="363" y="5"/>
                  </a:lnTo>
                  <a:lnTo>
                    <a:pt x="161" y="8"/>
                  </a:lnTo>
                  <a:lnTo>
                    <a:pt x="39" y="13"/>
                  </a:lnTo>
                  <a:lnTo>
                    <a:pt x="10" y="15"/>
                  </a:lnTo>
                  <a:lnTo>
                    <a:pt x="2" y="1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10" y="21"/>
                  </a:lnTo>
                  <a:lnTo>
                    <a:pt x="39" y="23"/>
                  </a:lnTo>
                  <a:lnTo>
                    <a:pt x="161" y="28"/>
                  </a:lnTo>
                  <a:lnTo>
                    <a:pt x="363" y="31"/>
                  </a:lnTo>
                  <a:lnTo>
                    <a:pt x="648" y="34"/>
                  </a:lnTo>
                  <a:lnTo>
                    <a:pt x="648" y="34"/>
                  </a:lnTo>
                  <a:lnTo>
                    <a:pt x="681" y="34"/>
                  </a:lnTo>
                  <a:lnTo>
                    <a:pt x="681" y="34"/>
                  </a:lnTo>
                  <a:lnTo>
                    <a:pt x="1213" y="36"/>
                  </a:lnTo>
                  <a:lnTo>
                    <a:pt x="1213" y="36"/>
                  </a:lnTo>
                  <a:lnTo>
                    <a:pt x="1475" y="34"/>
                  </a:lnTo>
                  <a:lnTo>
                    <a:pt x="1475" y="34"/>
                  </a:lnTo>
                  <a:lnTo>
                    <a:pt x="1508" y="34"/>
                  </a:lnTo>
                  <a:lnTo>
                    <a:pt x="1508" y="34"/>
                  </a:lnTo>
                  <a:lnTo>
                    <a:pt x="2304" y="33"/>
                  </a:lnTo>
                  <a:lnTo>
                    <a:pt x="2304" y="33"/>
                  </a:lnTo>
                  <a:lnTo>
                    <a:pt x="2337" y="33"/>
                  </a:lnTo>
                  <a:lnTo>
                    <a:pt x="2337" y="33"/>
                  </a:lnTo>
                  <a:lnTo>
                    <a:pt x="3133" y="30"/>
                  </a:lnTo>
                  <a:lnTo>
                    <a:pt x="3133" y="30"/>
                  </a:lnTo>
                  <a:lnTo>
                    <a:pt x="3164" y="30"/>
                  </a:lnTo>
                  <a:lnTo>
                    <a:pt x="3164" y="30"/>
                  </a:lnTo>
                  <a:lnTo>
                    <a:pt x="3960" y="25"/>
                  </a:lnTo>
                  <a:lnTo>
                    <a:pt x="3960" y="25"/>
                  </a:lnTo>
                  <a:lnTo>
                    <a:pt x="3993" y="25"/>
                  </a:lnTo>
                  <a:lnTo>
                    <a:pt x="3993" y="25"/>
                  </a:lnTo>
                  <a:lnTo>
                    <a:pt x="4272" y="21"/>
                  </a:lnTo>
                  <a:lnTo>
                    <a:pt x="4349" y="20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49" y="16"/>
                  </a:lnTo>
                  <a:lnTo>
                    <a:pt x="4272" y="15"/>
                  </a:lnTo>
                  <a:lnTo>
                    <a:pt x="3993" y="11"/>
                  </a:lnTo>
                  <a:lnTo>
                    <a:pt x="3993" y="11"/>
                  </a:lnTo>
                  <a:lnTo>
                    <a:pt x="3960" y="11"/>
                  </a:lnTo>
                  <a:lnTo>
                    <a:pt x="3960" y="11"/>
                  </a:lnTo>
                  <a:lnTo>
                    <a:pt x="3164" y="7"/>
                  </a:lnTo>
                  <a:lnTo>
                    <a:pt x="3164" y="7"/>
                  </a:lnTo>
                  <a:lnTo>
                    <a:pt x="3133" y="7"/>
                  </a:lnTo>
                  <a:lnTo>
                    <a:pt x="3133" y="7"/>
                  </a:lnTo>
                  <a:lnTo>
                    <a:pt x="2337" y="3"/>
                  </a:lnTo>
                  <a:lnTo>
                    <a:pt x="2337" y="3"/>
                  </a:lnTo>
                  <a:lnTo>
                    <a:pt x="2304" y="3"/>
                  </a:lnTo>
                  <a:lnTo>
                    <a:pt x="2304" y="3"/>
                  </a:lnTo>
                  <a:lnTo>
                    <a:pt x="1508" y="0"/>
                  </a:lnTo>
                  <a:lnTo>
                    <a:pt x="1508" y="0"/>
                  </a:lnTo>
                  <a:lnTo>
                    <a:pt x="1477" y="0"/>
                  </a:lnTo>
                  <a:lnTo>
                    <a:pt x="1477" y="0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30" name="Freeform 60">
              <a:extLst>
                <a:ext uri="{FF2B5EF4-FFF2-40B4-BE49-F238E27FC236}">
                  <a16:creationId xmlns:a16="http://schemas.microsoft.com/office/drawing/2014/main" id="{F8411992-0A77-1011-4221-D1185027D7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781" y="5113182"/>
              <a:ext cx="8745686" cy="40402"/>
            </a:xfrm>
            <a:custGeom>
              <a:avLst/>
              <a:gdLst>
                <a:gd name="T0" fmla="*/ 1213 w 4375"/>
                <a:gd name="T1" fmla="*/ 0 h 36"/>
                <a:gd name="T2" fmla="*/ 681 w 4375"/>
                <a:gd name="T3" fmla="*/ 2 h 36"/>
                <a:gd name="T4" fmla="*/ 647 w 4375"/>
                <a:gd name="T5" fmla="*/ 2 h 36"/>
                <a:gd name="T6" fmla="*/ 159 w 4375"/>
                <a:gd name="T7" fmla="*/ 8 h 36"/>
                <a:gd name="T8" fmla="*/ 10 w 4375"/>
                <a:gd name="T9" fmla="*/ 15 h 36"/>
                <a:gd name="T10" fmla="*/ 0 w 4375"/>
                <a:gd name="T11" fmla="*/ 18 h 36"/>
                <a:gd name="T12" fmla="*/ 2 w 4375"/>
                <a:gd name="T13" fmla="*/ 20 h 36"/>
                <a:gd name="T14" fmla="*/ 39 w 4375"/>
                <a:gd name="T15" fmla="*/ 23 h 36"/>
                <a:gd name="T16" fmla="*/ 363 w 4375"/>
                <a:gd name="T17" fmla="*/ 31 h 36"/>
                <a:gd name="T18" fmla="*/ 647 w 4375"/>
                <a:gd name="T19" fmla="*/ 35 h 36"/>
                <a:gd name="T20" fmla="*/ 681 w 4375"/>
                <a:gd name="T21" fmla="*/ 35 h 36"/>
                <a:gd name="T22" fmla="*/ 1213 w 4375"/>
                <a:gd name="T23" fmla="*/ 36 h 36"/>
                <a:gd name="T24" fmla="*/ 1475 w 4375"/>
                <a:gd name="T25" fmla="*/ 35 h 36"/>
                <a:gd name="T26" fmla="*/ 1510 w 4375"/>
                <a:gd name="T27" fmla="*/ 35 h 36"/>
                <a:gd name="T28" fmla="*/ 2303 w 4375"/>
                <a:gd name="T29" fmla="*/ 33 h 36"/>
                <a:gd name="T30" fmla="*/ 2337 w 4375"/>
                <a:gd name="T31" fmla="*/ 33 h 36"/>
                <a:gd name="T32" fmla="*/ 3131 w 4375"/>
                <a:gd name="T33" fmla="*/ 30 h 36"/>
                <a:gd name="T34" fmla="*/ 3166 w 4375"/>
                <a:gd name="T35" fmla="*/ 30 h 36"/>
                <a:gd name="T36" fmla="*/ 3958 w 4375"/>
                <a:gd name="T37" fmla="*/ 25 h 36"/>
                <a:gd name="T38" fmla="*/ 3993 w 4375"/>
                <a:gd name="T39" fmla="*/ 25 h 36"/>
                <a:gd name="T40" fmla="*/ 4349 w 4375"/>
                <a:gd name="T41" fmla="*/ 20 h 36"/>
                <a:gd name="T42" fmla="*/ 4375 w 4375"/>
                <a:gd name="T43" fmla="*/ 18 h 36"/>
                <a:gd name="T44" fmla="*/ 4375 w 4375"/>
                <a:gd name="T45" fmla="*/ 18 h 36"/>
                <a:gd name="T46" fmla="*/ 4272 w 4375"/>
                <a:gd name="T47" fmla="*/ 15 h 36"/>
                <a:gd name="T48" fmla="*/ 3993 w 4375"/>
                <a:gd name="T49" fmla="*/ 12 h 36"/>
                <a:gd name="T50" fmla="*/ 3958 w 4375"/>
                <a:gd name="T51" fmla="*/ 12 h 36"/>
                <a:gd name="T52" fmla="*/ 3166 w 4375"/>
                <a:gd name="T53" fmla="*/ 7 h 36"/>
                <a:gd name="T54" fmla="*/ 3131 w 4375"/>
                <a:gd name="T55" fmla="*/ 5 h 36"/>
                <a:gd name="T56" fmla="*/ 2337 w 4375"/>
                <a:gd name="T57" fmla="*/ 4 h 36"/>
                <a:gd name="T58" fmla="*/ 2303 w 4375"/>
                <a:gd name="T59" fmla="*/ 4 h 36"/>
                <a:gd name="T60" fmla="*/ 1510 w 4375"/>
                <a:gd name="T61" fmla="*/ 0 h 36"/>
                <a:gd name="T62" fmla="*/ 1475 w 4375"/>
                <a:gd name="T6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375" h="36">
                  <a:moveTo>
                    <a:pt x="1213" y="0"/>
                  </a:moveTo>
                  <a:lnTo>
                    <a:pt x="1213" y="0"/>
                  </a:lnTo>
                  <a:lnTo>
                    <a:pt x="681" y="2"/>
                  </a:lnTo>
                  <a:lnTo>
                    <a:pt x="681" y="2"/>
                  </a:lnTo>
                  <a:lnTo>
                    <a:pt x="647" y="2"/>
                  </a:lnTo>
                  <a:lnTo>
                    <a:pt x="647" y="2"/>
                  </a:lnTo>
                  <a:lnTo>
                    <a:pt x="363" y="5"/>
                  </a:lnTo>
                  <a:lnTo>
                    <a:pt x="159" y="8"/>
                  </a:lnTo>
                  <a:lnTo>
                    <a:pt x="39" y="13"/>
                  </a:lnTo>
                  <a:lnTo>
                    <a:pt x="10" y="15"/>
                  </a:lnTo>
                  <a:lnTo>
                    <a:pt x="2" y="17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10" y="20"/>
                  </a:lnTo>
                  <a:lnTo>
                    <a:pt x="39" y="23"/>
                  </a:lnTo>
                  <a:lnTo>
                    <a:pt x="159" y="28"/>
                  </a:lnTo>
                  <a:lnTo>
                    <a:pt x="363" y="31"/>
                  </a:lnTo>
                  <a:lnTo>
                    <a:pt x="647" y="35"/>
                  </a:lnTo>
                  <a:lnTo>
                    <a:pt x="647" y="35"/>
                  </a:lnTo>
                  <a:lnTo>
                    <a:pt x="681" y="35"/>
                  </a:lnTo>
                  <a:lnTo>
                    <a:pt x="681" y="35"/>
                  </a:lnTo>
                  <a:lnTo>
                    <a:pt x="1213" y="36"/>
                  </a:lnTo>
                  <a:lnTo>
                    <a:pt x="1213" y="36"/>
                  </a:lnTo>
                  <a:lnTo>
                    <a:pt x="1475" y="35"/>
                  </a:lnTo>
                  <a:lnTo>
                    <a:pt x="1475" y="35"/>
                  </a:lnTo>
                  <a:lnTo>
                    <a:pt x="1510" y="35"/>
                  </a:lnTo>
                  <a:lnTo>
                    <a:pt x="1510" y="35"/>
                  </a:lnTo>
                  <a:lnTo>
                    <a:pt x="2303" y="33"/>
                  </a:lnTo>
                  <a:lnTo>
                    <a:pt x="2303" y="33"/>
                  </a:lnTo>
                  <a:lnTo>
                    <a:pt x="2337" y="33"/>
                  </a:lnTo>
                  <a:lnTo>
                    <a:pt x="2337" y="33"/>
                  </a:lnTo>
                  <a:lnTo>
                    <a:pt x="3131" y="30"/>
                  </a:lnTo>
                  <a:lnTo>
                    <a:pt x="3131" y="30"/>
                  </a:lnTo>
                  <a:lnTo>
                    <a:pt x="3166" y="30"/>
                  </a:lnTo>
                  <a:lnTo>
                    <a:pt x="3166" y="30"/>
                  </a:lnTo>
                  <a:lnTo>
                    <a:pt x="3958" y="25"/>
                  </a:lnTo>
                  <a:lnTo>
                    <a:pt x="3958" y="25"/>
                  </a:lnTo>
                  <a:lnTo>
                    <a:pt x="3993" y="25"/>
                  </a:lnTo>
                  <a:lnTo>
                    <a:pt x="3993" y="25"/>
                  </a:lnTo>
                  <a:lnTo>
                    <a:pt x="4272" y="22"/>
                  </a:lnTo>
                  <a:lnTo>
                    <a:pt x="4349" y="20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75" y="18"/>
                  </a:lnTo>
                  <a:lnTo>
                    <a:pt x="4349" y="17"/>
                  </a:lnTo>
                  <a:lnTo>
                    <a:pt x="4272" y="15"/>
                  </a:lnTo>
                  <a:lnTo>
                    <a:pt x="3993" y="12"/>
                  </a:lnTo>
                  <a:lnTo>
                    <a:pt x="3993" y="12"/>
                  </a:lnTo>
                  <a:lnTo>
                    <a:pt x="3958" y="12"/>
                  </a:lnTo>
                  <a:lnTo>
                    <a:pt x="3958" y="12"/>
                  </a:lnTo>
                  <a:lnTo>
                    <a:pt x="3166" y="7"/>
                  </a:lnTo>
                  <a:lnTo>
                    <a:pt x="3166" y="7"/>
                  </a:lnTo>
                  <a:lnTo>
                    <a:pt x="3131" y="5"/>
                  </a:lnTo>
                  <a:lnTo>
                    <a:pt x="3131" y="5"/>
                  </a:lnTo>
                  <a:lnTo>
                    <a:pt x="2337" y="4"/>
                  </a:lnTo>
                  <a:lnTo>
                    <a:pt x="2337" y="4"/>
                  </a:lnTo>
                  <a:lnTo>
                    <a:pt x="2303" y="4"/>
                  </a:lnTo>
                  <a:lnTo>
                    <a:pt x="2303" y="4"/>
                  </a:lnTo>
                  <a:lnTo>
                    <a:pt x="1510" y="0"/>
                  </a:lnTo>
                  <a:lnTo>
                    <a:pt x="1510" y="0"/>
                  </a:lnTo>
                  <a:lnTo>
                    <a:pt x="1475" y="0"/>
                  </a:lnTo>
                  <a:lnTo>
                    <a:pt x="1475" y="0"/>
                  </a:lnTo>
                  <a:lnTo>
                    <a:pt x="1213" y="0"/>
                  </a:lnTo>
                  <a:close/>
                </a:path>
              </a:pathLst>
            </a:custGeom>
            <a:solidFill>
              <a:schemeClr val="bg2">
                <a:lumMod val="10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D6D8F283-5E65-7DE3-16FD-9D4B0D39311E}"/>
              </a:ext>
            </a:extLst>
          </p:cNvPr>
          <p:cNvSpPr/>
          <p:nvPr/>
        </p:nvSpPr>
        <p:spPr>
          <a:xfrm>
            <a:off x="717892" y="3962665"/>
            <a:ext cx="2446644" cy="1757661"/>
          </a:xfrm>
          <a:prstGeom prst="rect">
            <a:avLst/>
          </a:prstGeom>
          <a:solidFill>
            <a:schemeClr val="bg1">
              <a:alpha val="75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CA3B1EE-ACED-B7F5-D274-7B40714B2233}"/>
              </a:ext>
            </a:extLst>
          </p:cNvPr>
          <p:cNvSpPr/>
          <p:nvPr/>
        </p:nvSpPr>
        <p:spPr>
          <a:xfrm>
            <a:off x="3538951" y="3063261"/>
            <a:ext cx="2446644" cy="1757661"/>
          </a:xfrm>
          <a:prstGeom prst="rect">
            <a:avLst/>
          </a:prstGeom>
          <a:solidFill>
            <a:schemeClr val="bg1">
              <a:alpha val="75000"/>
            </a:schemeClr>
          </a:solidFill>
          <a:ln w="444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836AB1C-A7B1-0C33-F4F8-75BA80DBD46A}"/>
              </a:ext>
            </a:extLst>
          </p:cNvPr>
          <p:cNvSpPr/>
          <p:nvPr/>
        </p:nvSpPr>
        <p:spPr>
          <a:xfrm>
            <a:off x="6395195" y="1907929"/>
            <a:ext cx="2446644" cy="1757661"/>
          </a:xfrm>
          <a:prstGeom prst="rect">
            <a:avLst/>
          </a:prstGeom>
          <a:solidFill>
            <a:schemeClr val="bg1">
              <a:alpha val="75000"/>
            </a:schemeClr>
          </a:solidFill>
          <a:ln w="571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E588F99-CC8E-2202-F695-63949B61C6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8951" y="120130"/>
            <a:ext cx="3240447" cy="5033493"/>
          </a:xfrm>
          <a:prstGeom prst="rect">
            <a:avLst/>
          </a:prstGeom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78374411-5F13-2C5E-0E60-F731B5A96C18}"/>
              </a:ext>
            </a:extLst>
          </p:cNvPr>
          <p:cNvSpPr/>
          <p:nvPr/>
        </p:nvSpPr>
        <p:spPr>
          <a:xfrm rot="20802854">
            <a:off x="8992888" y="846845"/>
            <a:ext cx="2084447" cy="3587279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السؤال الثامن:</a:t>
            </a:r>
          </a:p>
          <a:p>
            <a:pPr algn="ctr"/>
            <a:r>
              <a:rPr lang="ar-SA" dirty="0"/>
              <a:t>يكتب المعلم السؤال</a:t>
            </a:r>
          </a:p>
          <a:p>
            <a:pPr algn="ctr"/>
            <a:r>
              <a:rPr lang="ar-SA" dirty="0"/>
              <a:t>هنا</a:t>
            </a:r>
          </a:p>
        </p:txBody>
      </p:sp>
      <p:sp>
        <p:nvSpPr>
          <p:cNvPr id="5" name="مخطط انسيابي: محطة طرفية 4">
            <a:extLst>
              <a:ext uri="{FF2B5EF4-FFF2-40B4-BE49-F238E27FC236}">
                <a16:creationId xmlns:a16="http://schemas.microsoft.com/office/drawing/2014/main" id="{E752BC98-9035-8599-1255-9D80346E41FC}"/>
              </a:ext>
            </a:extLst>
          </p:cNvPr>
          <p:cNvSpPr/>
          <p:nvPr/>
        </p:nvSpPr>
        <p:spPr>
          <a:xfrm>
            <a:off x="605567" y="237989"/>
            <a:ext cx="7380513" cy="793178"/>
          </a:xfrm>
          <a:prstGeom prst="flowChartTerminator">
            <a:avLst/>
          </a:prstGeom>
          <a:solidFill>
            <a:srgbClr val="C8E0E6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dirty="0">
                <a:latin typeface="AGA Arabesque" panose="05010101010101010101" pitchFamily="2" charset="2"/>
              </a:rPr>
              <a:t>أنت تستطيع.. فقط ابدأ</a:t>
            </a:r>
          </a:p>
        </p:txBody>
      </p:sp>
      <p:sp>
        <p:nvSpPr>
          <p:cNvPr id="7" name="مستطيل 6">
            <a:hlinkClick r:id="rId3" action="ppaction://hlinksldjump"/>
            <a:extLst>
              <a:ext uri="{FF2B5EF4-FFF2-40B4-BE49-F238E27FC236}">
                <a16:creationId xmlns:a16="http://schemas.microsoft.com/office/drawing/2014/main" id="{C878994C-A7E9-B7C9-D0CF-6F428B0086F2}"/>
              </a:ext>
            </a:extLst>
          </p:cNvPr>
          <p:cNvSpPr/>
          <p:nvPr/>
        </p:nvSpPr>
        <p:spPr>
          <a:xfrm>
            <a:off x="3578706" y="3085547"/>
            <a:ext cx="2367134" cy="1713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tx2"/>
                </a:solidFill>
              </a:rPr>
              <a:t>يكتب المعلم</a:t>
            </a:r>
          </a:p>
          <a:p>
            <a:pPr algn="ctr"/>
            <a:r>
              <a:rPr lang="ar-SA" sz="2000" dirty="0">
                <a:solidFill>
                  <a:schemeClr val="tx2"/>
                </a:solidFill>
              </a:rPr>
              <a:t>إجابة صحيحة</a:t>
            </a:r>
          </a:p>
        </p:txBody>
      </p:sp>
      <p:sp>
        <p:nvSpPr>
          <p:cNvPr id="8" name="مستطيل 7">
            <a:hlinkClick r:id="rId4" action="ppaction://hlinksldjump"/>
            <a:extLst>
              <a:ext uri="{FF2B5EF4-FFF2-40B4-BE49-F238E27FC236}">
                <a16:creationId xmlns:a16="http://schemas.microsoft.com/office/drawing/2014/main" id="{C606396F-4708-2E60-0453-89C7090018F9}"/>
              </a:ext>
            </a:extLst>
          </p:cNvPr>
          <p:cNvSpPr/>
          <p:nvPr/>
        </p:nvSpPr>
        <p:spPr>
          <a:xfrm>
            <a:off x="786371" y="3984951"/>
            <a:ext cx="2367134" cy="1713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tx2"/>
                </a:solidFill>
              </a:rPr>
              <a:t>يكتب المعلم</a:t>
            </a:r>
          </a:p>
          <a:p>
            <a:pPr algn="ctr"/>
            <a:r>
              <a:rPr lang="ar-SA" sz="2000" dirty="0">
                <a:solidFill>
                  <a:schemeClr val="tx2"/>
                </a:solidFill>
              </a:rPr>
              <a:t>إجابة خاطئة</a:t>
            </a:r>
          </a:p>
        </p:txBody>
      </p:sp>
      <p:sp>
        <p:nvSpPr>
          <p:cNvPr id="9" name="مستطيل 8">
            <a:hlinkClick r:id="rId4" action="ppaction://hlinksldjump"/>
            <a:extLst>
              <a:ext uri="{FF2B5EF4-FFF2-40B4-BE49-F238E27FC236}">
                <a16:creationId xmlns:a16="http://schemas.microsoft.com/office/drawing/2014/main" id="{79E7B7A7-2A42-67AF-5AA2-94F06B0692E1}"/>
              </a:ext>
            </a:extLst>
          </p:cNvPr>
          <p:cNvSpPr/>
          <p:nvPr/>
        </p:nvSpPr>
        <p:spPr>
          <a:xfrm>
            <a:off x="6413144" y="1924518"/>
            <a:ext cx="2367134" cy="17130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tx2"/>
                </a:solidFill>
              </a:rPr>
              <a:t>يكتب المعلم</a:t>
            </a:r>
          </a:p>
          <a:p>
            <a:pPr algn="ctr"/>
            <a:r>
              <a:rPr lang="ar-SA" sz="2000" dirty="0">
                <a:solidFill>
                  <a:schemeClr val="tx2"/>
                </a:solidFill>
              </a:rPr>
              <a:t>إجابة خاطئة</a:t>
            </a:r>
          </a:p>
        </p:txBody>
      </p:sp>
    </p:spTree>
    <p:extLst>
      <p:ext uri="{BB962C8B-B14F-4D97-AF65-F5344CB8AC3E}">
        <p14:creationId xmlns:p14="http://schemas.microsoft.com/office/powerpoint/2010/main" val="16617651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ربطة">
  <a:themeElements>
    <a:clrScheme name="ربطة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ربطة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ربطة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229</TotalTime>
  <Words>282</Words>
  <Application>Microsoft Office PowerPoint</Application>
  <PresentationFormat>شاشة عريضة</PresentationFormat>
  <Paragraphs>121</Paragraphs>
  <Slides>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21" baseType="lpstr">
      <vt:lpstr>AGA Arabesque</vt:lpstr>
      <vt:lpstr>Almarai Light</vt:lpstr>
      <vt:lpstr>Andalus</vt:lpstr>
      <vt:lpstr>Arial</vt:lpstr>
      <vt:lpstr>Arial Black</vt:lpstr>
      <vt:lpstr>Century Gothic</vt:lpstr>
      <vt:lpstr>Wingdings 3</vt:lpstr>
      <vt:lpstr>ربطة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منال ابراهيم</dc:creator>
  <cp:lastModifiedBy>منال ابراهيم</cp:lastModifiedBy>
  <cp:revision>4</cp:revision>
  <dcterms:created xsi:type="dcterms:W3CDTF">2024-11-24T18:19:08Z</dcterms:created>
  <dcterms:modified xsi:type="dcterms:W3CDTF">2024-11-25T07:14:48Z</dcterms:modified>
</cp:coreProperties>
</file>