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</p:sldIdLst>
  <p:sldSz cx="7920038" cy="1083627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6B8"/>
    <a:srgbClr val="F9CFE1"/>
    <a:srgbClr val="F8C7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5" autoAdjust="0"/>
    <p:restoredTop sz="94660"/>
  </p:normalViewPr>
  <p:slideViewPr>
    <p:cSldViewPr snapToGrid="0">
      <p:cViewPr varScale="1">
        <p:scale>
          <a:sx n="52" d="100"/>
          <a:sy n="52" d="100"/>
        </p:scale>
        <p:origin x="256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aad alshareef" userId="865ada3988d7c290" providerId="LiveId" clId="{578516B9-2707-492C-97F9-D60B6B123A1E}"/>
    <pc:docChg chg="modSld">
      <pc:chgData name="meaad alshareef" userId="865ada3988d7c290" providerId="LiveId" clId="{578516B9-2707-492C-97F9-D60B6B123A1E}" dt="2024-08-27T13:29:19.265" v="523" actId="1037"/>
      <pc:docMkLst>
        <pc:docMk/>
      </pc:docMkLst>
      <pc:sldChg chg="addSp modSp mod">
        <pc:chgData name="meaad alshareef" userId="865ada3988d7c290" providerId="LiveId" clId="{578516B9-2707-492C-97F9-D60B6B123A1E}" dt="2024-08-27T13:29:19.265" v="523" actId="1037"/>
        <pc:sldMkLst>
          <pc:docMk/>
          <pc:sldMk cId="723331865" sldId="256"/>
        </pc:sldMkLst>
        <pc:spChg chg="mod">
          <ac:chgData name="meaad alshareef" userId="865ada3988d7c290" providerId="LiveId" clId="{578516B9-2707-492C-97F9-D60B6B123A1E}" dt="2024-08-19T15:30:39.975" v="408" actId="14100"/>
          <ac:spMkLst>
            <pc:docMk/>
            <pc:sldMk cId="723331865" sldId="256"/>
            <ac:spMk id="4" creationId="{5311496E-F640-D51B-D6EF-7A58A337005A}"/>
          </ac:spMkLst>
        </pc:spChg>
        <pc:spChg chg="mod">
          <ac:chgData name="meaad alshareef" userId="865ada3988d7c290" providerId="LiveId" clId="{578516B9-2707-492C-97F9-D60B6B123A1E}" dt="2024-08-19T15:29:01.353" v="406" actId="1035"/>
          <ac:spMkLst>
            <pc:docMk/>
            <pc:sldMk cId="723331865" sldId="256"/>
            <ac:spMk id="7" creationId="{84FDEA97-A9FA-3749-FE8C-A4AD05DCA1B7}"/>
          </ac:spMkLst>
        </pc:spChg>
        <pc:spChg chg="mod">
          <ac:chgData name="meaad alshareef" userId="865ada3988d7c290" providerId="LiveId" clId="{578516B9-2707-492C-97F9-D60B6B123A1E}" dt="2024-08-19T15:26:14.316" v="361" actId="12788"/>
          <ac:spMkLst>
            <pc:docMk/>
            <pc:sldMk cId="723331865" sldId="256"/>
            <ac:spMk id="18" creationId="{936D4974-46DC-D192-48BF-9B41B80EA40C}"/>
          </ac:spMkLst>
        </pc:spChg>
        <pc:grpChg chg="mod">
          <ac:chgData name="meaad alshareef" userId="865ada3988d7c290" providerId="LiveId" clId="{578516B9-2707-492C-97F9-D60B6B123A1E}" dt="2024-08-19T15:29:01.353" v="406" actId="1035"/>
          <ac:grpSpMkLst>
            <pc:docMk/>
            <pc:sldMk cId="723331865" sldId="256"/>
            <ac:grpSpMk id="54" creationId="{FA3443EF-B2D8-5A2D-E544-11346A82332F}"/>
          </ac:grpSpMkLst>
        </pc:grpChg>
        <pc:grpChg chg="mod">
          <ac:chgData name="meaad alshareef" userId="865ada3988d7c290" providerId="LiveId" clId="{578516B9-2707-492C-97F9-D60B6B123A1E}" dt="2024-08-19T15:33:05.097" v="437" actId="1035"/>
          <ac:grpSpMkLst>
            <pc:docMk/>
            <pc:sldMk cId="723331865" sldId="256"/>
            <ac:grpSpMk id="55" creationId="{C5D26433-F0BD-092A-EC5B-93BFBE5E3041}"/>
          </ac:grpSpMkLst>
        </pc:grpChg>
        <pc:picChg chg="add mod">
          <ac:chgData name="meaad alshareef" userId="865ada3988d7c290" providerId="LiveId" clId="{578516B9-2707-492C-97F9-D60B6B123A1E}" dt="2024-08-27T13:29:02.850" v="507" actId="1038"/>
          <ac:picMkLst>
            <pc:docMk/>
            <pc:sldMk cId="723331865" sldId="256"/>
            <ac:picMk id="2" creationId="{CC5C2FBA-8206-6307-A0A0-4DD17CE1AC8B}"/>
          </ac:picMkLst>
        </pc:picChg>
        <pc:picChg chg="add mod">
          <ac:chgData name="meaad alshareef" userId="865ada3988d7c290" providerId="LiveId" clId="{578516B9-2707-492C-97F9-D60B6B123A1E}" dt="2024-08-27T13:29:02.850" v="507" actId="1038"/>
          <ac:picMkLst>
            <pc:docMk/>
            <pc:sldMk cId="723331865" sldId="256"/>
            <ac:picMk id="3" creationId="{C9956B24-0AD7-7424-30C2-07535AB4AC70}"/>
          </ac:picMkLst>
        </pc:picChg>
        <pc:picChg chg="add mod">
          <ac:chgData name="meaad alshareef" userId="865ada3988d7c290" providerId="LiveId" clId="{578516B9-2707-492C-97F9-D60B6B123A1E}" dt="2024-08-27T13:29:19.265" v="523" actId="1037"/>
          <ac:picMkLst>
            <pc:docMk/>
            <pc:sldMk cId="723331865" sldId="256"/>
            <ac:picMk id="5" creationId="{0872A058-74E5-9222-EF43-592A11A19E72}"/>
          </ac:picMkLst>
        </pc:picChg>
        <pc:picChg chg="add mod">
          <ac:chgData name="meaad alshareef" userId="865ada3988d7c290" providerId="LiveId" clId="{578516B9-2707-492C-97F9-D60B6B123A1E}" dt="2024-08-27T13:29:19.265" v="523" actId="1037"/>
          <ac:picMkLst>
            <pc:docMk/>
            <pc:sldMk cId="723331865" sldId="256"/>
            <ac:picMk id="11" creationId="{FEDBFBF2-A857-AE43-ED89-42BD0BE7DF4A}"/>
          </ac:picMkLst>
        </pc:picChg>
        <pc:picChg chg="mod">
          <ac:chgData name="meaad alshareef" userId="865ada3988d7c290" providerId="LiveId" clId="{578516B9-2707-492C-97F9-D60B6B123A1E}" dt="2024-08-19T15:29:01.353" v="406" actId="1035"/>
          <ac:picMkLst>
            <pc:docMk/>
            <pc:sldMk cId="723331865" sldId="256"/>
            <ac:picMk id="15" creationId="{829F6A28-DCBD-BA86-CF6B-3CBE1AB53FB1}"/>
          </ac:picMkLst>
        </pc:picChg>
        <pc:picChg chg="mod">
          <ac:chgData name="meaad alshareef" userId="865ada3988d7c290" providerId="LiveId" clId="{578516B9-2707-492C-97F9-D60B6B123A1E}" dt="2024-08-19T15:29:01.353" v="406" actId="1035"/>
          <ac:picMkLst>
            <pc:docMk/>
            <pc:sldMk cId="723331865" sldId="256"/>
            <ac:picMk id="16" creationId="{A55BDB3C-EF90-DA2E-3616-36F9A1FA9663}"/>
          </ac:picMkLst>
        </pc:picChg>
        <pc:picChg chg="mod">
          <ac:chgData name="meaad alshareef" userId="865ada3988d7c290" providerId="LiveId" clId="{578516B9-2707-492C-97F9-D60B6B123A1E}" dt="2024-08-19T15:25:56.295" v="337" actId="1076"/>
          <ac:picMkLst>
            <pc:docMk/>
            <pc:sldMk cId="723331865" sldId="256"/>
            <ac:picMk id="19" creationId="{8AC5B9B0-4887-F46F-23FF-F87596792702}"/>
          </ac:picMkLst>
        </pc:picChg>
        <pc:picChg chg="mod">
          <ac:chgData name="meaad alshareef" userId="865ada3988d7c290" providerId="LiveId" clId="{578516B9-2707-492C-97F9-D60B6B123A1E}" dt="2024-08-19T15:25:48.868" v="336" actId="1076"/>
          <ac:picMkLst>
            <pc:docMk/>
            <pc:sldMk cId="723331865" sldId="256"/>
            <ac:picMk id="20" creationId="{C99C298C-B474-F66B-F9BA-B18BA91AF440}"/>
          </ac:picMkLst>
        </pc:picChg>
        <pc:picChg chg="mod">
          <ac:chgData name="meaad alshareef" userId="865ada3988d7c290" providerId="LiveId" clId="{578516B9-2707-492C-97F9-D60B6B123A1E}" dt="2024-08-27T13:29:02.850" v="507" actId="1038"/>
          <ac:picMkLst>
            <pc:docMk/>
            <pc:sldMk cId="723331865" sldId="256"/>
            <ac:picMk id="21" creationId="{511068D0-C18B-43E5-F838-811F1695F20A}"/>
          </ac:picMkLst>
        </pc:picChg>
        <pc:picChg chg="mod">
          <ac:chgData name="meaad alshareef" userId="865ada3988d7c290" providerId="LiveId" clId="{578516B9-2707-492C-97F9-D60B6B123A1E}" dt="2024-08-27T13:29:19.265" v="523" actId="1037"/>
          <ac:picMkLst>
            <pc:docMk/>
            <pc:sldMk cId="723331865" sldId="256"/>
            <ac:picMk id="22" creationId="{D1396B8E-29ED-E10F-2F8B-FC286B392371}"/>
          </ac:picMkLst>
        </pc:picChg>
        <pc:picChg chg="mod">
          <ac:chgData name="meaad alshareef" userId="865ada3988d7c290" providerId="LiveId" clId="{578516B9-2707-492C-97F9-D60B6B123A1E}" dt="2024-08-19T15:36:23.294" v="463" actId="1076"/>
          <ac:picMkLst>
            <pc:docMk/>
            <pc:sldMk cId="723331865" sldId="256"/>
            <ac:picMk id="25" creationId="{17068D1A-5F11-AA51-8225-5F580B393BF8}"/>
          </ac:picMkLst>
        </pc:picChg>
        <pc:picChg chg="mod">
          <ac:chgData name="meaad alshareef" userId="865ada3988d7c290" providerId="LiveId" clId="{578516B9-2707-492C-97F9-D60B6B123A1E}" dt="2024-08-19T15:36:31.411" v="464" actId="1076"/>
          <ac:picMkLst>
            <pc:docMk/>
            <pc:sldMk cId="723331865" sldId="256"/>
            <ac:picMk id="26" creationId="{C9CCE1C9-D344-2036-C55E-E5ABB7C919C5}"/>
          </ac:picMkLst>
        </pc:picChg>
        <pc:picChg chg="mod">
          <ac:chgData name="meaad alshareef" userId="865ada3988d7c290" providerId="LiveId" clId="{578516B9-2707-492C-97F9-D60B6B123A1E}" dt="2024-08-27T13:29:02.850" v="507" actId="1038"/>
          <ac:picMkLst>
            <pc:docMk/>
            <pc:sldMk cId="723331865" sldId="256"/>
            <ac:picMk id="30" creationId="{E5A3E022-C8AC-28AD-3DF3-D96AF356B767}"/>
          </ac:picMkLst>
        </pc:picChg>
        <pc:picChg chg="mod">
          <ac:chgData name="meaad alshareef" userId="865ada3988d7c290" providerId="LiveId" clId="{578516B9-2707-492C-97F9-D60B6B123A1E}" dt="2024-08-27T13:29:19.265" v="523" actId="1037"/>
          <ac:picMkLst>
            <pc:docMk/>
            <pc:sldMk cId="723331865" sldId="256"/>
            <ac:picMk id="31" creationId="{87E174B5-89D4-F6D7-645F-D675753E83FD}"/>
          </ac:picMkLst>
        </pc:picChg>
        <pc:picChg chg="mod">
          <ac:chgData name="meaad alshareef" userId="865ada3988d7c290" providerId="LiveId" clId="{578516B9-2707-492C-97F9-D60B6B123A1E}" dt="2024-08-27T13:29:19.265" v="523" actId="1037"/>
          <ac:picMkLst>
            <pc:docMk/>
            <pc:sldMk cId="723331865" sldId="256"/>
            <ac:picMk id="32" creationId="{C37F6DA4-C0FA-6F71-C2AC-9D8E1D582FDF}"/>
          </ac:picMkLst>
        </pc:picChg>
        <pc:picChg chg="mod">
          <ac:chgData name="meaad alshareef" userId="865ada3988d7c290" providerId="LiveId" clId="{578516B9-2707-492C-97F9-D60B6B123A1E}" dt="2024-08-27T13:29:02.850" v="507" actId="1038"/>
          <ac:picMkLst>
            <pc:docMk/>
            <pc:sldMk cId="723331865" sldId="256"/>
            <ac:picMk id="33" creationId="{80A67AD4-4A1F-929F-F8EC-1346616944BC}"/>
          </ac:picMkLst>
        </pc:picChg>
        <pc:picChg chg="mod">
          <ac:chgData name="meaad alshareef" userId="865ada3988d7c290" providerId="LiveId" clId="{578516B9-2707-492C-97F9-D60B6B123A1E}" dt="2024-08-19T15:29:01.353" v="406" actId="1035"/>
          <ac:picMkLst>
            <pc:docMk/>
            <pc:sldMk cId="723331865" sldId="256"/>
            <ac:picMk id="35" creationId="{33DCDE27-03C9-520A-817C-9B41F7F5F4C7}"/>
          </ac:picMkLst>
        </pc:picChg>
        <pc:picChg chg="mod">
          <ac:chgData name="meaad alshareef" userId="865ada3988d7c290" providerId="LiveId" clId="{578516B9-2707-492C-97F9-D60B6B123A1E}" dt="2024-08-19T15:29:01.353" v="406" actId="1035"/>
          <ac:picMkLst>
            <pc:docMk/>
            <pc:sldMk cId="723331865" sldId="256"/>
            <ac:picMk id="36" creationId="{D858830D-4F39-F007-59F5-77D2EBF73643}"/>
          </ac:picMkLst>
        </pc:picChg>
        <pc:picChg chg="mod">
          <ac:chgData name="meaad alshareef" userId="865ada3988d7c290" providerId="LiveId" clId="{578516B9-2707-492C-97F9-D60B6B123A1E}" dt="2024-08-19T15:29:01.353" v="406" actId="1035"/>
          <ac:picMkLst>
            <pc:docMk/>
            <pc:sldMk cId="723331865" sldId="256"/>
            <ac:picMk id="37" creationId="{29C55CEB-A423-4DEF-77B2-E1F3E5FF02BA}"/>
          </ac:picMkLst>
        </pc:picChg>
        <pc:picChg chg="mod">
          <ac:chgData name="meaad alshareef" userId="865ada3988d7c290" providerId="LiveId" clId="{578516B9-2707-492C-97F9-D60B6B123A1E}" dt="2024-08-19T15:29:01.353" v="406" actId="1035"/>
          <ac:picMkLst>
            <pc:docMk/>
            <pc:sldMk cId="723331865" sldId="256"/>
            <ac:picMk id="38" creationId="{4195EB6D-2224-DCA9-11AC-793F06863B05}"/>
          </ac:picMkLst>
        </pc:picChg>
        <pc:picChg chg="mod">
          <ac:chgData name="meaad alshareef" userId="865ada3988d7c290" providerId="LiveId" clId="{578516B9-2707-492C-97F9-D60B6B123A1E}" dt="2024-08-19T15:29:01.353" v="406" actId="1035"/>
          <ac:picMkLst>
            <pc:docMk/>
            <pc:sldMk cId="723331865" sldId="256"/>
            <ac:picMk id="39" creationId="{15AF0457-EB65-1B96-F601-B59A6200D92F}"/>
          </ac:picMkLst>
        </pc:picChg>
        <pc:picChg chg="mod">
          <ac:chgData name="meaad alshareef" userId="865ada3988d7c290" providerId="LiveId" clId="{578516B9-2707-492C-97F9-D60B6B123A1E}" dt="2024-08-19T15:29:01.353" v="406" actId="1035"/>
          <ac:picMkLst>
            <pc:docMk/>
            <pc:sldMk cId="723331865" sldId="256"/>
            <ac:picMk id="40" creationId="{ED20BD80-E716-670E-D7F9-A3678B386BF8}"/>
          </ac:picMkLst>
        </pc:picChg>
        <pc:picChg chg="mod">
          <ac:chgData name="meaad alshareef" userId="865ada3988d7c290" providerId="LiveId" clId="{578516B9-2707-492C-97F9-D60B6B123A1E}" dt="2024-08-19T15:29:01.353" v="406" actId="1035"/>
          <ac:picMkLst>
            <pc:docMk/>
            <pc:sldMk cId="723331865" sldId="256"/>
            <ac:picMk id="41" creationId="{1B22D053-6B14-5256-EA89-31F641906791}"/>
          </ac:picMkLst>
        </pc:picChg>
        <pc:picChg chg="mod">
          <ac:chgData name="meaad alshareef" userId="865ada3988d7c290" providerId="LiveId" clId="{578516B9-2707-492C-97F9-D60B6B123A1E}" dt="2024-08-19T15:29:01.353" v="406" actId="1035"/>
          <ac:picMkLst>
            <pc:docMk/>
            <pc:sldMk cId="723331865" sldId="256"/>
            <ac:picMk id="42" creationId="{91E77110-CD2D-4D65-14AB-6DEDA8F0E140}"/>
          </ac:picMkLst>
        </pc:picChg>
        <pc:picChg chg="mod">
          <ac:chgData name="meaad alshareef" userId="865ada3988d7c290" providerId="LiveId" clId="{578516B9-2707-492C-97F9-D60B6B123A1E}" dt="2024-08-19T15:29:01.353" v="406" actId="1035"/>
          <ac:picMkLst>
            <pc:docMk/>
            <pc:sldMk cId="723331865" sldId="256"/>
            <ac:picMk id="43" creationId="{2F5D5EEF-2AD5-EA51-A6D0-ACCC8A9FC25B}"/>
          </ac:picMkLst>
        </pc:picChg>
        <pc:picChg chg="mod">
          <ac:chgData name="meaad alshareef" userId="865ada3988d7c290" providerId="LiveId" clId="{578516B9-2707-492C-97F9-D60B6B123A1E}" dt="2024-08-19T15:29:01.353" v="406" actId="1035"/>
          <ac:picMkLst>
            <pc:docMk/>
            <pc:sldMk cId="723331865" sldId="256"/>
            <ac:picMk id="44" creationId="{489829EB-2405-185F-BBDF-6E5297634EFC}"/>
          </ac:picMkLst>
        </pc:picChg>
        <pc:picChg chg="mod">
          <ac:chgData name="meaad alshareef" userId="865ada3988d7c290" providerId="LiveId" clId="{578516B9-2707-492C-97F9-D60B6B123A1E}" dt="2024-08-19T15:29:01.353" v="406" actId="1035"/>
          <ac:picMkLst>
            <pc:docMk/>
            <pc:sldMk cId="723331865" sldId="256"/>
            <ac:picMk id="45" creationId="{A6F837F3-8008-1FFE-0A7A-DD45FF4BDF7E}"/>
          </ac:picMkLst>
        </pc:picChg>
        <pc:picChg chg="mod">
          <ac:chgData name="meaad alshareef" userId="865ada3988d7c290" providerId="LiveId" clId="{578516B9-2707-492C-97F9-D60B6B123A1E}" dt="2024-08-19T15:29:01.353" v="406" actId="1035"/>
          <ac:picMkLst>
            <pc:docMk/>
            <pc:sldMk cId="723331865" sldId="256"/>
            <ac:picMk id="46" creationId="{B24BAFBE-195F-C34C-D584-1348160C53D2}"/>
          </ac:picMkLst>
        </pc:picChg>
        <pc:picChg chg="mod">
          <ac:chgData name="meaad alshareef" userId="865ada3988d7c290" providerId="LiveId" clId="{578516B9-2707-492C-97F9-D60B6B123A1E}" dt="2024-08-19T15:29:01.353" v="406" actId="1035"/>
          <ac:picMkLst>
            <pc:docMk/>
            <pc:sldMk cId="723331865" sldId="256"/>
            <ac:picMk id="47" creationId="{A3346818-9A74-234A-2CA7-E5BE2CCA33FD}"/>
          </ac:picMkLst>
        </pc:picChg>
        <pc:picChg chg="mod">
          <ac:chgData name="meaad alshareef" userId="865ada3988d7c290" providerId="LiveId" clId="{578516B9-2707-492C-97F9-D60B6B123A1E}" dt="2024-08-19T15:29:01.353" v="406" actId="1035"/>
          <ac:picMkLst>
            <pc:docMk/>
            <pc:sldMk cId="723331865" sldId="256"/>
            <ac:picMk id="48" creationId="{0B3443BB-3CA3-8196-3189-DA38F6B84CDB}"/>
          </ac:picMkLst>
        </pc:picChg>
        <pc:picChg chg="mod">
          <ac:chgData name="meaad alshareef" userId="865ada3988d7c290" providerId="LiveId" clId="{578516B9-2707-492C-97F9-D60B6B123A1E}" dt="2024-08-19T15:29:01.353" v="406" actId="1035"/>
          <ac:picMkLst>
            <pc:docMk/>
            <pc:sldMk cId="723331865" sldId="256"/>
            <ac:picMk id="49" creationId="{D89A19C5-1623-437D-57A9-94C504290E6A}"/>
          </ac:picMkLst>
        </pc:picChg>
        <pc:picChg chg="mod">
          <ac:chgData name="meaad alshareef" userId="865ada3988d7c290" providerId="LiveId" clId="{578516B9-2707-492C-97F9-D60B6B123A1E}" dt="2024-08-19T15:33:05.097" v="437" actId="1035"/>
          <ac:picMkLst>
            <pc:docMk/>
            <pc:sldMk cId="723331865" sldId="256"/>
            <ac:picMk id="56" creationId="{44B32A8C-3B2A-6903-76F8-FC0EFC138D32}"/>
          </ac:picMkLst>
        </pc:picChg>
        <pc:picChg chg="mod">
          <ac:chgData name="meaad alshareef" userId="865ada3988d7c290" providerId="LiveId" clId="{578516B9-2707-492C-97F9-D60B6B123A1E}" dt="2024-08-19T15:33:05.097" v="437" actId="1035"/>
          <ac:picMkLst>
            <pc:docMk/>
            <pc:sldMk cId="723331865" sldId="256"/>
            <ac:picMk id="57" creationId="{E9E7B2C0-D20B-87E5-3DF1-3975DCB40504}"/>
          </ac:picMkLst>
        </pc:picChg>
        <pc:picChg chg="mod">
          <ac:chgData name="meaad alshareef" userId="865ada3988d7c290" providerId="LiveId" clId="{578516B9-2707-492C-97F9-D60B6B123A1E}" dt="2024-08-19T15:33:05.097" v="437" actId="1035"/>
          <ac:picMkLst>
            <pc:docMk/>
            <pc:sldMk cId="723331865" sldId="256"/>
            <ac:picMk id="58" creationId="{CCB21638-D414-7853-F93F-7BB616028E0B}"/>
          </ac:picMkLst>
        </pc:picChg>
        <pc:picChg chg="mod">
          <ac:chgData name="meaad alshareef" userId="865ada3988d7c290" providerId="LiveId" clId="{578516B9-2707-492C-97F9-D60B6B123A1E}" dt="2024-08-19T15:33:05.097" v="437" actId="1035"/>
          <ac:picMkLst>
            <pc:docMk/>
            <pc:sldMk cId="723331865" sldId="256"/>
            <ac:picMk id="59" creationId="{EFB08FA9-D8E4-F369-63CC-9ED1FB7FF5CF}"/>
          </ac:picMkLst>
        </pc:picChg>
        <pc:picChg chg="mod">
          <ac:chgData name="meaad alshareef" userId="865ada3988d7c290" providerId="LiveId" clId="{578516B9-2707-492C-97F9-D60B6B123A1E}" dt="2024-08-19T15:33:05.097" v="437" actId="1035"/>
          <ac:picMkLst>
            <pc:docMk/>
            <pc:sldMk cId="723331865" sldId="256"/>
            <ac:picMk id="60" creationId="{E461684E-78B7-B0BD-6C41-C4628EBAA0C5}"/>
          </ac:picMkLst>
        </pc:picChg>
        <pc:picChg chg="mod">
          <ac:chgData name="meaad alshareef" userId="865ada3988d7c290" providerId="LiveId" clId="{578516B9-2707-492C-97F9-D60B6B123A1E}" dt="2024-08-19T15:33:05.097" v="437" actId="1035"/>
          <ac:picMkLst>
            <pc:docMk/>
            <pc:sldMk cId="723331865" sldId="256"/>
            <ac:picMk id="61" creationId="{017DD46A-77A5-FC23-FC45-4B221C58E8AF}"/>
          </ac:picMkLst>
        </pc:picChg>
        <pc:picChg chg="mod">
          <ac:chgData name="meaad alshareef" userId="865ada3988d7c290" providerId="LiveId" clId="{578516B9-2707-492C-97F9-D60B6B123A1E}" dt="2024-08-19T15:33:05.097" v="437" actId="1035"/>
          <ac:picMkLst>
            <pc:docMk/>
            <pc:sldMk cId="723331865" sldId="256"/>
            <ac:picMk id="62" creationId="{978D5BD4-B030-9C37-9488-BE055907644F}"/>
          </ac:picMkLst>
        </pc:picChg>
        <pc:picChg chg="mod">
          <ac:chgData name="meaad alshareef" userId="865ada3988d7c290" providerId="LiveId" clId="{578516B9-2707-492C-97F9-D60B6B123A1E}" dt="2024-08-19T15:33:05.097" v="437" actId="1035"/>
          <ac:picMkLst>
            <pc:docMk/>
            <pc:sldMk cId="723331865" sldId="256"/>
            <ac:picMk id="63" creationId="{5FEC2D12-9FF6-0C63-6B97-94CC99F74C2F}"/>
          </ac:picMkLst>
        </pc:picChg>
        <pc:picChg chg="mod">
          <ac:chgData name="meaad alshareef" userId="865ada3988d7c290" providerId="LiveId" clId="{578516B9-2707-492C-97F9-D60B6B123A1E}" dt="2024-08-19T15:33:05.097" v="437" actId="1035"/>
          <ac:picMkLst>
            <pc:docMk/>
            <pc:sldMk cId="723331865" sldId="256"/>
            <ac:picMk id="1024" creationId="{06C32297-74A8-D0BB-1E40-C5352446BA33}"/>
          </ac:picMkLst>
        </pc:picChg>
        <pc:picChg chg="mod">
          <ac:chgData name="meaad alshareef" userId="865ada3988d7c290" providerId="LiveId" clId="{578516B9-2707-492C-97F9-D60B6B123A1E}" dt="2024-08-19T15:33:05.097" v="437" actId="1035"/>
          <ac:picMkLst>
            <pc:docMk/>
            <pc:sldMk cId="723331865" sldId="256"/>
            <ac:picMk id="1025" creationId="{C348CCCA-8126-5B18-36FC-ECC7C470D32C}"/>
          </ac:picMkLst>
        </pc:picChg>
        <pc:picChg chg="mod">
          <ac:chgData name="meaad alshareef" userId="865ada3988d7c290" providerId="LiveId" clId="{578516B9-2707-492C-97F9-D60B6B123A1E}" dt="2024-08-19T15:33:05.097" v="437" actId="1035"/>
          <ac:picMkLst>
            <pc:docMk/>
            <pc:sldMk cId="723331865" sldId="256"/>
            <ac:picMk id="1027" creationId="{F1834D1B-27B1-71D9-183C-19536DE7D172}"/>
          </ac:picMkLst>
        </pc:picChg>
        <pc:picChg chg="mod">
          <ac:chgData name="meaad alshareef" userId="865ada3988d7c290" providerId="LiveId" clId="{578516B9-2707-492C-97F9-D60B6B123A1E}" dt="2024-08-19T15:33:05.097" v="437" actId="1035"/>
          <ac:picMkLst>
            <pc:docMk/>
            <pc:sldMk cId="723331865" sldId="256"/>
            <ac:picMk id="1029" creationId="{60C1F91B-04A0-EFD3-CBBA-026172913949}"/>
          </ac:picMkLst>
        </pc:picChg>
        <pc:picChg chg="mod">
          <ac:chgData name="meaad alshareef" userId="865ada3988d7c290" providerId="LiveId" clId="{578516B9-2707-492C-97F9-D60B6B123A1E}" dt="2024-08-19T15:33:05.097" v="437" actId="1035"/>
          <ac:picMkLst>
            <pc:docMk/>
            <pc:sldMk cId="723331865" sldId="256"/>
            <ac:picMk id="1031" creationId="{22DD0A66-B107-7E52-E564-C11A69F6566F}"/>
          </ac:picMkLst>
        </pc:picChg>
        <pc:picChg chg="mod">
          <ac:chgData name="meaad alshareef" userId="865ada3988d7c290" providerId="LiveId" clId="{578516B9-2707-492C-97F9-D60B6B123A1E}" dt="2024-08-27T13:29:19.265" v="523" actId="1037"/>
          <ac:picMkLst>
            <pc:docMk/>
            <pc:sldMk cId="723331865" sldId="256"/>
            <ac:picMk id="1032" creationId="{397666B7-727C-BB12-5F2A-45A4ED68C60E}"/>
          </ac:picMkLst>
        </pc:picChg>
        <pc:picChg chg="mod">
          <ac:chgData name="meaad alshareef" userId="865ada3988d7c290" providerId="LiveId" clId="{578516B9-2707-492C-97F9-D60B6B123A1E}" dt="2024-08-19T15:33:05.097" v="437" actId="1035"/>
          <ac:picMkLst>
            <pc:docMk/>
            <pc:sldMk cId="723331865" sldId="256"/>
            <ac:picMk id="1033" creationId="{AAEBF6EA-EDE3-E7AC-E8B9-12555DF554A4}"/>
          </ac:picMkLst>
        </pc:picChg>
        <pc:picChg chg="mod">
          <ac:chgData name="meaad alshareef" userId="865ada3988d7c290" providerId="LiveId" clId="{578516B9-2707-492C-97F9-D60B6B123A1E}" dt="2024-08-27T13:29:02.850" v="507" actId="1038"/>
          <ac:picMkLst>
            <pc:docMk/>
            <pc:sldMk cId="723331865" sldId="256"/>
            <ac:picMk id="1034" creationId="{69A78D79-7FE3-0F97-FA10-28EE29C3487A}"/>
          </ac:picMkLst>
        </pc:picChg>
        <pc:picChg chg="mod">
          <ac:chgData name="meaad alshareef" userId="865ada3988d7c290" providerId="LiveId" clId="{578516B9-2707-492C-97F9-D60B6B123A1E}" dt="2024-08-19T15:33:05.097" v="437" actId="1035"/>
          <ac:picMkLst>
            <pc:docMk/>
            <pc:sldMk cId="723331865" sldId="256"/>
            <ac:picMk id="1035" creationId="{F7FE3B56-55BE-E69E-8DDE-8518F11560E1}"/>
          </ac:picMkLst>
        </pc:picChg>
        <pc:picChg chg="mod">
          <ac:chgData name="meaad alshareef" userId="865ada3988d7c290" providerId="LiveId" clId="{578516B9-2707-492C-97F9-D60B6B123A1E}" dt="2024-08-27T13:29:19.265" v="523" actId="1037"/>
          <ac:picMkLst>
            <pc:docMk/>
            <pc:sldMk cId="723331865" sldId="256"/>
            <ac:picMk id="1036" creationId="{D35797E4-17ED-C37B-3914-492411B1A23C}"/>
          </ac:picMkLst>
        </pc:picChg>
        <pc:picChg chg="mod">
          <ac:chgData name="meaad alshareef" userId="865ada3988d7c290" providerId="LiveId" clId="{578516B9-2707-492C-97F9-D60B6B123A1E}" dt="2024-08-27T13:29:02.850" v="507" actId="1038"/>
          <ac:picMkLst>
            <pc:docMk/>
            <pc:sldMk cId="723331865" sldId="256"/>
            <ac:picMk id="1037" creationId="{20AAB70D-2842-E1DA-6C07-DA4488FAFB31}"/>
          </ac:picMkLst>
        </pc:picChg>
        <pc:picChg chg="mod">
          <ac:chgData name="meaad alshareef" userId="865ada3988d7c290" providerId="LiveId" clId="{578516B9-2707-492C-97F9-D60B6B123A1E}" dt="2024-08-27T13:29:02.850" v="507" actId="1038"/>
          <ac:picMkLst>
            <pc:docMk/>
            <pc:sldMk cId="723331865" sldId="256"/>
            <ac:picMk id="1038" creationId="{85C46618-2D8E-CAE9-1022-B076C33B57E5}"/>
          </ac:picMkLst>
        </pc:picChg>
        <pc:picChg chg="mod">
          <ac:chgData name="meaad alshareef" userId="865ada3988d7c290" providerId="LiveId" clId="{578516B9-2707-492C-97F9-D60B6B123A1E}" dt="2024-08-27T13:29:19.265" v="523" actId="1037"/>
          <ac:picMkLst>
            <pc:docMk/>
            <pc:sldMk cId="723331865" sldId="256"/>
            <ac:picMk id="1039" creationId="{4A46E8BA-0138-2705-702E-5E7DE08A4E3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773437"/>
            <a:ext cx="6732032" cy="3772629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691554"/>
            <a:ext cx="5940029" cy="2616257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4062-4FA0-4C23-97A1-B3B65E536A41}" type="datetimeFigureOut">
              <a:rPr lang="ar-SA" smtClean="0"/>
              <a:t>22/02/46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955-D82C-488F-86C8-8802C72B19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72003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4062-4FA0-4C23-97A1-B3B65E536A41}" type="datetimeFigureOut">
              <a:rPr lang="ar-SA" smtClean="0"/>
              <a:t>22/02/46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955-D82C-488F-86C8-8802C72B19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2684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76931"/>
            <a:ext cx="1707758" cy="9183242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76931"/>
            <a:ext cx="5024274" cy="9183242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4062-4FA0-4C23-97A1-B3B65E536A41}" type="datetimeFigureOut">
              <a:rPr lang="ar-SA" smtClean="0"/>
              <a:t>22/02/46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955-D82C-488F-86C8-8802C72B19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525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4062-4FA0-4C23-97A1-B3B65E536A41}" type="datetimeFigureOut">
              <a:rPr lang="ar-SA" smtClean="0"/>
              <a:t>22/02/46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955-D82C-488F-86C8-8802C72B19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607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701547"/>
            <a:ext cx="6831033" cy="4507589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7251779"/>
            <a:ext cx="6831033" cy="2370434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4062-4FA0-4C23-97A1-B3B65E536A41}" type="datetimeFigureOut">
              <a:rPr lang="ar-SA" smtClean="0"/>
              <a:t>22/02/46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955-D82C-488F-86C8-8802C72B19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328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884657"/>
            <a:ext cx="3366016" cy="6875517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884657"/>
            <a:ext cx="3366016" cy="6875517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4062-4FA0-4C23-97A1-B3B65E536A41}" type="datetimeFigureOut">
              <a:rPr lang="ar-SA" smtClean="0"/>
              <a:t>22/02/46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955-D82C-488F-86C8-8802C72B19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9981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76934"/>
            <a:ext cx="6831033" cy="2094512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656393"/>
            <a:ext cx="3350547" cy="1301857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3958251"/>
            <a:ext cx="3350547" cy="582199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656393"/>
            <a:ext cx="3367048" cy="1301857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3958251"/>
            <a:ext cx="3367048" cy="582199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4062-4FA0-4C23-97A1-B3B65E536A41}" type="datetimeFigureOut">
              <a:rPr lang="ar-SA" smtClean="0"/>
              <a:t>22/02/46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955-D82C-488F-86C8-8802C72B19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860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4062-4FA0-4C23-97A1-B3B65E536A41}" type="datetimeFigureOut">
              <a:rPr lang="ar-SA" smtClean="0"/>
              <a:t>22/02/46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955-D82C-488F-86C8-8802C72B19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233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4062-4FA0-4C23-97A1-B3B65E536A41}" type="datetimeFigureOut">
              <a:rPr lang="ar-SA" smtClean="0"/>
              <a:t>22/02/46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955-D82C-488F-86C8-8802C72B19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521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722418"/>
            <a:ext cx="2554418" cy="2528464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560225"/>
            <a:ext cx="4009519" cy="7700779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250882"/>
            <a:ext cx="2554418" cy="6022662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4062-4FA0-4C23-97A1-B3B65E536A41}" type="datetimeFigureOut">
              <a:rPr lang="ar-SA" smtClean="0"/>
              <a:t>22/02/46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955-D82C-488F-86C8-8802C72B19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9565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722418"/>
            <a:ext cx="2554418" cy="2528464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560225"/>
            <a:ext cx="4009519" cy="7700779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250882"/>
            <a:ext cx="2554418" cy="6022662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4062-4FA0-4C23-97A1-B3B65E536A41}" type="datetimeFigureOut">
              <a:rPr lang="ar-SA" smtClean="0"/>
              <a:t>22/02/46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955-D82C-488F-86C8-8802C72B19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924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76934"/>
            <a:ext cx="6831033" cy="20945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884657"/>
            <a:ext cx="6831033" cy="6875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10043624"/>
            <a:ext cx="1782009" cy="5769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C4062-4FA0-4C23-97A1-B3B65E536A41}" type="datetimeFigureOut">
              <a:rPr lang="ar-SA" smtClean="0"/>
              <a:t>22/02/46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10043624"/>
            <a:ext cx="2673013" cy="5769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10043624"/>
            <a:ext cx="1782009" cy="5769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8F955-D82C-488F-86C8-8802C72B19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472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91962" rtl="1" eaLnBrk="1" latinLnBrk="0" hangingPunct="1">
        <a:lnSpc>
          <a:spcPct val="90000"/>
        </a:lnSpc>
        <a:spcBef>
          <a:spcPct val="0"/>
        </a:spcBef>
        <a:buNone/>
        <a:defRPr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r" defTabSz="791962" rtl="1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r" defTabSz="791962" rtl="1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r" defTabSz="791962" rtl="1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r" defTabSz="791962" rtl="1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r" defTabSz="791962" rtl="1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r" defTabSz="791962" rtl="1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r" defTabSz="791962" rtl="1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r" defTabSz="791962" rtl="1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r" defTabSz="791962" rtl="1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791962" rtl="1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r" defTabSz="791962" rtl="1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r" defTabSz="791962" rtl="1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r" defTabSz="791962" rtl="1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r" defTabSz="791962" rtl="1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r" defTabSz="791962" rtl="1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r" defTabSz="791962" rtl="1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r" defTabSz="791962" rtl="1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r" defTabSz="791962" rtl="1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5311496E-F640-D51B-D6EF-7A58A337005A}"/>
              </a:ext>
            </a:extLst>
          </p:cNvPr>
          <p:cNvSpPr/>
          <p:nvPr/>
        </p:nvSpPr>
        <p:spPr>
          <a:xfrm>
            <a:off x="0" y="-1"/>
            <a:ext cx="7920038" cy="10836275"/>
          </a:xfrm>
          <a:prstGeom prst="rect">
            <a:avLst/>
          </a:prstGeom>
          <a:solidFill>
            <a:srgbClr val="FFFFEB">
              <a:alpha val="3411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1600" b="1" dirty="0">
              <a:ln>
                <a:solidFill>
                  <a:schemeClr val="accent5">
                    <a:lumMod val="75000"/>
                  </a:schemeClr>
                </a:solidFill>
              </a:ln>
              <a:solidFill>
                <a:srgbClr val="E4F5FC"/>
              </a:solidFill>
              <a:latin typeface="Abdo Free" panose="02000000000000000000" pitchFamily="2" charset="-78"/>
              <a:cs typeface="Abdo Free" panose="02000000000000000000" pitchFamily="2" charset="-78"/>
            </a:endParaRP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9BDDA6FC-BF26-EE8B-B51B-D9BCEF68555D}"/>
              </a:ext>
            </a:extLst>
          </p:cNvPr>
          <p:cNvSpPr/>
          <p:nvPr/>
        </p:nvSpPr>
        <p:spPr>
          <a:xfrm>
            <a:off x="2605665" y="68605"/>
            <a:ext cx="2708711" cy="877107"/>
          </a:xfrm>
          <a:prstGeom prst="roundRect">
            <a:avLst/>
          </a:prstGeom>
          <a:solidFill>
            <a:srgbClr val="F9FBC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399" b="1" dirty="0">
                <a:ln w="19050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E4F5FC"/>
                </a:solidFill>
                <a:latin typeface="Abdo Free" panose="02000000000000000000" pitchFamily="2" charset="-78"/>
                <a:cs typeface="Abdo Free" panose="02000000000000000000" pitchFamily="2" charset="-78"/>
              </a:rPr>
              <a:t>لوحة تعزيز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84FDEA97-A9FA-3749-FE8C-A4AD05DCA1B7}"/>
              </a:ext>
            </a:extLst>
          </p:cNvPr>
          <p:cNvSpPr txBox="1"/>
          <p:nvPr/>
        </p:nvSpPr>
        <p:spPr>
          <a:xfrm>
            <a:off x="2019797" y="1382767"/>
            <a:ext cx="3910542" cy="7487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266" b="1" dirty="0">
                <a:ln w="19050">
                  <a:solidFill>
                    <a:srgbClr val="F776B8"/>
                  </a:solidFill>
                </a:ln>
                <a:solidFill>
                  <a:srgbClr val="F9CFE1"/>
                </a:solidFill>
                <a:latin typeface="Abdo Free" panose="02000000000000000000" pitchFamily="2" charset="-78"/>
                <a:cs typeface="Abdo Free" panose="02000000000000000000" pitchFamily="2" charset="-78"/>
              </a:rPr>
              <a:t>أميرة الأسبوع</a:t>
            </a:r>
          </a:p>
        </p:txBody>
      </p:sp>
      <p:grpSp>
        <p:nvGrpSpPr>
          <p:cNvPr id="17" name="مجموعة 16">
            <a:extLst>
              <a:ext uri="{FF2B5EF4-FFF2-40B4-BE49-F238E27FC236}">
                <a16:creationId xmlns:a16="http://schemas.microsoft.com/office/drawing/2014/main" id="{96FAE11C-F847-AD4F-E211-7F0450482D22}"/>
              </a:ext>
            </a:extLst>
          </p:cNvPr>
          <p:cNvGrpSpPr/>
          <p:nvPr/>
        </p:nvGrpSpPr>
        <p:grpSpPr>
          <a:xfrm>
            <a:off x="2683432" y="9565221"/>
            <a:ext cx="2553177" cy="1279875"/>
            <a:chOff x="2060926" y="10081198"/>
            <a:chExt cx="2872605" cy="1440000"/>
          </a:xfrm>
        </p:grpSpPr>
        <p:pic>
          <p:nvPicPr>
            <p:cNvPr id="6" name="صورة 5">
              <a:extLst>
                <a:ext uri="{FF2B5EF4-FFF2-40B4-BE49-F238E27FC236}">
                  <a16:creationId xmlns:a16="http://schemas.microsoft.com/office/drawing/2014/main" id="{6EC8E519-618E-8CE7-3CDB-CEC000DB47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589" t="-1" r="5149" b="70892"/>
            <a:stretch/>
          </p:blipFill>
          <p:spPr>
            <a:xfrm>
              <a:off x="2060926" y="10441198"/>
              <a:ext cx="2872605" cy="1080000"/>
            </a:xfrm>
            <a:prstGeom prst="rect">
              <a:avLst/>
            </a:prstGeom>
          </p:spPr>
        </p:pic>
        <p:pic>
          <p:nvPicPr>
            <p:cNvPr id="8" name="Picture 4" descr="يحتوي هذا على صورة لـ: ">
              <a:extLst>
                <a:ext uri="{FF2B5EF4-FFF2-40B4-BE49-F238E27FC236}">
                  <a16:creationId xmlns:a16="http://schemas.microsoft.com/office/drawing/2014/main" id="{13E774E7-56C7-9766-C8C2-CBAF19FA52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341" y="10081198"/>
              <a:ext cx="795879" cy="14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مربع نص 8">
              <a:extLst>
                <a:ext uri="{FF2B5EF4-FFF2-40B4-BE49-F238E27FC236}">
                  <a16:creationId xmlns:a16="http://schemas.microsoft.com/office/drawing/2014/main" id="{1B1F3FF5-6614-714B-4533-08F6F21436C3}"/>
                </a:ext>
              </a:extLst>
            </p:cNvPr>
            <p:cNvSpPr txBox="1"/>
            <p:nvPr/>
          </p:nvSpPr>
          <p:spPr>
            <a:xfrm>
              <a:off x="2667631" y="10859236"/>
              <a:ext cx="2248897" cy="59632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SA" sz="2844" b="1" dirty="0">
                  <a:ln w="12700">
                    <a:solidFill>
                      <a:srgbClr val="F76DB2"/>
                    </a:solidFill>
                  </a:ln>
                  <a:solidFill>
                    <a:srgbClr val="F9CFE1"/>
                  </a:solidFill>
                  <a:latin typeface="Abdo Free" panose="02000000000000000000" pitchFamily="2" charset="-78"/>
                  <a:cs typeface="Abdo Free" panose="02000000000000000000" pitchFamily="2" charset="-78"/>
                </a:rPr>
                <a:t>أنا قدوة في </a:t>
              </a:r>
              <a:r>
                <a:rPr lang="ar-SA" sz="2844" b="1" dirty="0" err="1">
                  <a:ln w="12700">
                    <a:solidFill>
                      <a:srgbClr val="F76DB2"/>
                    </a:solidFill>
                  </a:ln>
                  <a:solidFill>
                    <a:srgbClr val="F9CFE1"/>
                  </a:solidFill>
                  <a:latin typeface="Abdo Free" panose="02000000000000000000" pitchFamily="2" charset="-78"/>
                  <a:cs typeface="Abdo Free" panose="02000000000000000000" pitchFamily="2" charset="-78"/>
                </a:rPr>
                <a:t>إنظباطي</a:t>
              </a:r>
              <a:endParaRPr lang="ar-SA" sz="2844" b="1" dirty="0">
                <a:ln w="12700">
                  <a:solidFill>
                    <a:srgbClr val="F76DB2"/>
                  </a:solidFill>
                </a:ln>
                <a:solidFill>
                  <a:srgbClr val="F9CFE1"/>
                </a:solidFill>
                <a:latin typeface="Abdo Free" panose="02000000000000000000" pitchFamily="2" charset="-78"/>
                <a:cs typeface="Abdo Free" panose="02000000000000000000" pitchFamily="2" charset="-78"/>
              </a:endParaRPr>
            </a:p>
          </p:txBody>
        </p:sp>
      </p:grpSp>
      <p:pic>
        <p:nvPicPr>
          <p:cNvPr id="15" name="Picture 4" descr="يحتوي هذا على صورة لـ: ">
            <a:extLst>
              <a:ext uri="{FF2B5EF4-FFF2-40B4-BE49-F238E27FC236}">
                <a16:creationId xmlns:a16="http://schemas.microsoft.com/office/drawing/2014/main" id="{829F6A28-DCBD-BA86-CF6B-3CBE1AB53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324" y="996989"/>
            <a:ext cx="707379" cy="127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يحتوي هذا على صورة لـ: ">
            <a:extLst>
              <a:ext uri="{FF2B5EF4-FFF2-40B4-BE49-F238E27FC236}">
                <a16:creationId xmlns:a16="http://schemas.microsoft.com/office/drawing/2014/main" id="{A55BDB3C-EF90-DA2E-3616-36F9A1FA96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950" y="996989"/>
            <a:ext cx="707379" cy="127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936D4974-46DC-D192-48BF-9B41B80EA40C}"/>
              </a:ext>
            </a:extLst>
          </p:cNvPr>
          <p:cNvSpPr txBox="1"/>
          <p:nvPr/>
        </p:nvSpPr>
        <p:spPr>
          <a:xfrm>
            <a:off x="2820196" y="3077591"/>
            <a:ext cx="2279649" cy="7487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266" b="1" dirty="0">
                <a:ln w="19050">
                  <a:solidFill>
                    <a:srgbClr val="F776B8"/>
                  </a:solidFill>
                </a:ln>
                <a:solidFill>
                  <a:srgbClr val="F9CFE1"/>
                </a:solidFill>
                <a:latin typeface="Abdo Free" panose="02000000000000000000" pitchFamily="2" charset="-78"/>
                <a:cs typeface="Abdo Free" panose="02000000000000000000" pitchFamily="2" charset="-78"/>
              </a:rPr>
              <a:t>الرائعات</a:t>
            </a:r>
          </a:p>
        </p:txBody>
      </p:sp>
      <p:pic>
        <p:nvPicPr>
          <p:cNvPr id="19" name="Picture 4" descr="يحتوي هذا على صورة لـ: ">
            <a:extLst>
              <a:ext uri="{FF2B5EF4-FFF2-40B4-BE49-F238E27FC236}">
                <a16:creationId xmlns:a16="http://schemas.microsoft.com/office/drawing/2014/main" id="{8AC5B9B0-4887-F46F-23FF-F87596792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486" y="2525293"/>
            <a:ext cx="618956" cy="1119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يحتوي هذا على صورة لـ: ">
            <a:extLst>
              <a:ext uri="{FF2B5EF4-FFF2-40B4-BE49-F238E27FC236}">
                <a16:creationId xmlns:a16="http://schemas.microsoft.com/office/drawing/2014/main" id="{C99C298C-B474-F66B-F9BA-B18BA91AF4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176" y="2513531"/>
            <a:ext cx="618956" cy="1119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يحتوي هذا على صورة لـ: ">
            <a:extLst>
              <a:ext uri="{FF2B5EF4-FFF2-40B4-BE49-F238E27FC236}">
                <a16:creationId xmlns:a16="http://schemas.microsoft.com/office/drawing/2014/main" id="{511068D0-C18B-43E5-F838-811F1695F2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315" y="2914452"/>
            <a:ext cx="618956" cy="1119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يحتوي هذا على صورة لـ: ">
            <a:extLst>
              <a:ext uri="{FF2B5EF4-FFF2-40B4-BE49-F238E27FC236}">
                <a16:creationId xmlns:a16="http://schemas.microsoft.com/office/drawing/2014/main" id="{D1396B8E-29ED-E10F-2F8B-FC286B3923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268" y="2917538"/>
            <a:ext cx="618956" cy="1119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يحتوي هذا على صورة لـ: ">
            <a:extLst>
              <a:ext uri="{FF2B5EF4-FFF2-40B4-BE49-F238E27FC236}">
                <a16:creationId xmlns:a16="http://schemas.microsoft.com/office/drawing/2014/main" id="{17068D1A-5F11-AA51-8225-5F580B393B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283" y="3891233"/>
            <a:ext cx="618956" cy="1119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يحتوي هذا على صورة لـ: ">
            <a:extLst>
              <a:ext uri="{FF2B5EF4-FFF2-40B4-BE49-F238E27FC236}">
                <a16:creationId xmlns:a16="http://schemas.microsoft.com/office/drawing/2014/main" id="{C9CCE1C9-D344-2036-C55E-E5ABB7C91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445" y="3899415"/>
            <a:ext cx="618956" cy="1119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397666B7-727C-BB12-5F2A-45A4ED68C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52518">
            <a:off x="1143635" y="392710"/>
            <a:ext cx="303015" cy="287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69A78D79-7FE3-0F97-FA10-28EE29C34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9463">
            <a:off x="6420364" y="312873"/>
            <a:ext cx="319969" cy="31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D35797E4-17ED-C37B-3914-492411B1A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66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4738">
            <a:off x="423907" y="1152543"/>
            <a:ext cx="351966" cy="35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85C46618-2D8E-CAE9-1022-B076C33B5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17743">
            <a:off x="7140213" y="1183059"/>
            <a:ext cx="383963" cy="38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8">
            <a:extLst>
              <a:ext uri="{FF2B5EF4-FFF2-40B4-BE49-F238E27FC236}">
                <a16:creationId xmlns:a16="http://schemas.microsoft.com/office/drawing/2014/main" id="{E5A3E022-C8AC-28AD-3DF3-D96AF356B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3577">
            <a:off x="7273279" y="2705381"/>
            <a:ext cx="303015" cy="287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0">
            <a:extLst>
              <a:ext uri="{FF2B5EF4-FFF2-40B4-BE49-F238E27FC236}">
                <a16:creationId xmlns:a16="http://schemas.microsoft.com/office/drawing/2014/main" id="{87E174B5-89D4-F6D7-645F-D675753E83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61333">
            <a:off x="234336" y="3159941"/>
            <a:ext cx="319969" cy="31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4">
            <a:extLst>
              <a:ext uri="{FF2B5EF4-FFF2-40B4-BE49-F238E27FC236}">
                <a16:creationId xmlns:a16="http://schemas.microsoft.com/office/drawing/2014/main" id="{C37F6DA4-C0FA-6F71-C2AC-9D8E1D582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15110">
            <a:off x="776334" y="2134115"/>
            <a:ext cx="383963" cy="38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2">
            <a:extLst>
              <a:ext uri="{FF2B5EF4-FFF2-40B4-BE49-F238E27FC236}">
                <a16:creationId xmlns:a16="http://schemas.microsoft.com/office/drawing/2014/main" id="{80A67AD4-4A1F-929F-F8EC-1346616944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66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50394">
            <a:off x="6336916" y="2048675"/>
            <a:ext cx="351966" cy="35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4" name="مجموعة 53">
            <a:extLst>
              <a:ext uri="{FF2B5EF4-FFF2-40B4-BE49-F238E27FC236}">
                <a16:creationId xmlns:a16="http://schemas.microsoft.com/office/drawing/2014/main" id="{FA3443EF-B2D8-5A2D-E544-11346A82332F}"/>
              </a:ext>
            </a:extLst>
          </p:cNvPr>
          <p:cNvGrpSpPr/>
          <p:nvPr/>
        </p:nvGrpSpPr>
        <p:grpSpPr>
          <a:xfrm>
            <a:off x="2694592" y="2326097"/>
            <a:ext cx="2530857" cy="95991"/>
            <a:chOff x="2016826" y="2857038"/>
            <a:chExt cx="2847492" cy="108000"/>
          </a:xfrm>
        </p:grpSpPr>
        <p:pic>
          <p:nvPicPr>
            <p:cNvPr id="35" name="Picture 8">
              <a:extLst>
                <a:ext uri="{FF2B5EF4-FFF2-40B4-BE49-F238E27FC236}">
                  <a16:creationId xmlns:a16="http://schemas.microsoft.com/office/drawing/2014/main" id="{33DCDE27-03C9-520A-817C-9B41F7F5F4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826" y="2857038"/>
              <a:ext cx="113642" cy="10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8">
              <a:extLst>
                <a:ext uri="{FF2B5EF4-FFF2-40B4-BE49-F238E27FC236}">
                  <a16:creationId xmlns:a16="http://schemas.microsoft.com/office/drawing/2014/main" id="{D858830D-4F39-F007-59F5-77D2EBF736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2101" y="2857038"/>
              <a:ext cx="113642" cy="10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8">
              <a:extLst>
                <a:ext uri="{FF2B5EF4-FFF2-40B4-BE49-F238E27FC236}">
                  <a16:creationId xmlns:a16="http://schemas.microsoft.com/office/drawing/2014/main" id="{29C55CEB-A423-4DEF-77B2-E1F3E5FF02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7376" y="2857038"/>
              <a:ext cx="113642" cy="10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8">
              <a:extLst>
                <a:ext uri="{FF2B5EF4-FFF2-40B4-BE49-F238E27FC236}">
                  <a16:creationId xmlns:a16="http://schemas.microsoft.com/office/drawing/2014/main" id="{4195EB6D-2224-DCA9-11AC-793F06863B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2651" y="2857038"/>
              <a:ext cx="113642" cy="10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8">
              <a:extLst>
                <a:ext uri="{FF2B5EF4-FFF2-40B4-BE49-F238E27FC236}">
                  <a16:creationId xmlns:a16="http://schemas.microsoft.com/office/drawing/2014/main" id="{15AF0457-EB65-1B96-F601-B59A6200D9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7926" y="2857038"/>
              <a:ext cx="113642" cy="10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8">
              <a:extLst>
                <a:ext uri="{FF2B5EF4-FFF2-40B4-BE49-F238E27FC236}">
                  <a16:creationId xmlns:a16="http://schemas.microsoft.com/office/drawing/2014/main" id="{ED20BD80-E716-670E-D7F9-A3678B386B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3201" y="2857038"/>
              <a:ext cx="113642" cy="10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8">
              <a:extLst>
                <a:ext uri="{FF2B5EF4-FFF2-40B4-BE49-F238E27FC236}">
                  <a16:creationId xmlns:a16="http://schemas.microsoft.com/office/drawing/2014/main" id="{1B22D053-6B14-5256-EA89-31F6419067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8476" y="2857038"/>
              <a:ext cx="113642" cy="10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8">
              <a:extLst>
                <a:ext uri="{FF2B5EF4-FFF2-40B4-BE49-F238E27FC236}">
                  <a16:creationId xmlns:a16="http://schemas.microsoft.com/office/drawing/2014/main" id="{91E77110-CD2D-4D65-14AB-6DEDA8F0E1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3751" y="2857038"/>
              <a:ext cx="113642" cy="10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8">
              <a:extLst>
                <a:ext uri="{FF2B5EF4-FFF2-40B4-BE49-F238E27FC236}">
                  <a16:creationId xmlns:a16="http://schemas.microsoft.com/office/drawing/2014/main" id="{2F5D5EEF-2AD5-EA51-A6D0-ACCC8A9FC2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9026" y="2857038"/>
              <a:ext cx="113642" cy="10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8">
              <a:extLst>
                <a:ext uri="{FF2B5EF4-FFF2-40B4-BE49-F238E27FC236}">
                  <a16:creationId xmlns:a16="http://schemas.microsoft.com/office/drawing/2014/main" id="{489829EB-2405-185F-BBDF-6E5297634E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4301" y="2857038"/>
              <a:ext cx="113642" cy="10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8">
              <a:extLst>
                <a:ext uri="{FF2B5EF4-FFF2-40B4-BE49-F238E27FC236}">
                  <a16:creationId xmlns:a16="http://schemas.microsoft.com/office/drawing/2014/main" id="{A6F837F3-8008-1FFE-0A7A-DD45FF4BDF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9576" y="2857038"/>
              <a:ext cx="113642" cy="10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8">
              <a:extLst>
                <a:ext uri="{FF2B5EF4-FFF2-40B4-BE49-F238E27FC236}">
                  <a16:creationId xmlns:a16="http://schemas.microsoft.com/office/drawing/2014/main" id="{B24BAFBE-195F-C34C-D584-1348160C53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4851" y="2857038"/>
              <a:ext cx="113642" cy="10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8">
              <a:extLst>
                <a:ext uri="{FF2B5EF4-FFF2-40B4-BE49-F238E27FC236}">
                  <a16:creationId xmlns:a16="http://schemas.microsoft.com/office/drawing/2014/main" id="{A3346818-9A74-234A-2CA7-E5BE2CCA33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0126" y="2857038"/>
              <a:ext cx="113642" cy="10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8">
              <a:extLst>
                <a:ext uri="{FF2B5EF4-FFF2-40B4-BE49-F238E27FC236}">
                  <a16:creationId xmlns:a16="http://schemas.microsoft.com/office/drawing/2014/main" id="{0B3443BB-3CA3-8196-3189-DA38F6B84C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5401" y="2857038"/>
              <a:ext cx="113642" cy="10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8">
              <a:extLst>
                <a:ext uri="{FF2B5EF4-FFF2-40B4-BE49-F238E27FC236}">
                  <a16:creationId xmlns:a16="http://schemas.microsoft.com/office/drawing/2014/main" id="{D89A19C5-1623-437D-57A9-94C504290E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0676" y="2857038"/>
              <a:ext cx="113642" cy="10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5" name="مجموعة 54">
            <a:extLst>
              <a:ext uri="{FF2B5EF4-FFF2-40B4-BE49-F238E27FC236}">
                <a16:creationId xmlns:a16="http://schemas.microsoft.com/office/drawing/2014/main" id="{C5D26433-F0BD-092A-EC5B-93BFBE5E3041}"/>
              </a:ext>
            </a:extLst>
          </p:cNvPr>
          <p:cNvGrpSpPr/>
          <p:nvPr/>
        </p:nvGrpSpPr>
        <p:grpSpPr>
          <a:xfrm>
            <a:off x="2717334" y="5454863"/>
            <a:ext cx="2530857" cy="95991"/>
            <a:chOff x="2016826" y="2857038"/>
            <a:chExt cx="2847492" cy="108000"/>
          </a:xfrm>
        </p:grpSpPr>
        <p:pic>
          <p:nvPicPr>
            <p:cNvPr id="56" name="Picture 8">
              <a:extLst>
                <a:ext uri="{FF2B5EF4-FFF2-40B4-BE49-F238E27FC236}">
                  <a16:creationId xmlns:a16="http://schemas.microsoft.com/office/drawing/2014/main" id="{44B32A8C-3B2A-6903-76F8-FC0EFC138D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826" y="2857038"/>
              <a:ext cx="113642" cy="10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8">
              <a:extLst>
                <a:ext uri="{FF2B5EF4-FFF2-40B4-BE49-F238E27FC236}">
                  <a16:creationId xmlns:a16="http://schemas.microsoft.com/office/drawing/2014/main" id="{E9E7B2C0-D20B-87E5-3DF1-3975DCB405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2101" y="2857038"/>
              <a:ext cx="113642" cy="10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8">
              <a:extLst>
                <a:ext uri="{FF2B5EF4-FFF2-40B4-BE49-F238E27FC236}">
                  <a16:creationId xmlns:a16="http://schemas.microsoft.com/office/drawing/2014/main" id="{CCB21638-D414-7853-F93F-7BB616028E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7376" y="2857038"/>
              <a:ext cx="113642" cy="10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8">
              <a:extLst>
                <a:ext uri="{FF2B5EF4-FFF2-40B4-BE49-F238E27FC236}">
                  <a16:creationId xmlns:a16="http://schemas.microsoft.com/office/drawing/2014/main" id="{EFB08FA9-D8E4-F369-63CC-9ED1FB7FF5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2651" y="2857038"/>
              <a:ext cx="113642" cy="10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8">
              <a:extLst>
                <a:ext uri="{FF2B5EF4-FFF2-40B4-BE49-F238E27FC236}">
                  <a16:creationId xmlns:a16="http://schemas.microsoft.com/office/drawing/2014/main" id="{E461684E-78B7-B0BD-6C41-C4628EBAA0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7926" y="2857038"/>
              <a:ext cx="113642" cy="10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8">
              <a:extLst>
                <a:ext uri="{FF2B5EF4-FFF2-40B4-BE49-F238E27FC236}">
                  <a16:creationId xmlns:a16="http://schemas.microsoft.com/office/drawing/2014/main" id="{017DD46A-77A5-FC23-FC45-4B221C58E8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3201" y="2857038"/>
              <a:ext cx="113642" cy="10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8">
              <a:extLst>
                <a:ext uri="{FF2B5EF4-FFF2-40B4-BE49-F238E27FC236}">
                  <a16:creationId xmlns:a16="http://schemas.microsoft.com/office/drawing/2014/main" id="{978D5BD4-B030-9C37-9488-BE05590764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8476" y="2857038"/>
              <a:ext cx="113642" cy="10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3" name="Picture 8">
              <a:extLst>
                <a:ext uri="{FF2B5EF4-FFF2-40B4-BE49-F238E27FC236}">
                  <a16:creationId xmlns:a16="http://schemas.microsoft.com/office/drawing/2014/main" id="{5FEC2D12-9FF6-0C63-6B97-94CC99F74C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3751" y="2857038"/>
              <a:ext cx="113642" cy="10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4" name="Picture 8">
              <a:extLst>
                <a:ext uri="{FF2B5EF4-FFF2-40B4-BE49-F238E27FC236}">
                  <a16:creationId xmlns:a16="http://schemas.microsoft.com/office/drawing/2014/main" id="{06C32297-74A8-D0BB-1E40-C5352446BA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9026" y="2857038"/>
              <a:ext cx="113642" cy="10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" name="Picture 8">
              <a:extLst>
                <a:ext uri="{FF2B5EF4-FFF2-40B4-BE49-F238E27FC236}">
                  <a16:creationId xmlns:a16="http://schemas.microsoft.com/office/drawing/2014/main" id="{C348CCCA-8126-5B18-36FC-ECC7C470D3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4301" y="2857038"/>
              <a:ext cx="113642" cy="10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8">
              <a:extLst>
                <a:ext uri="{FF2B5EF4-FFF2-40B4-BE49-F238E27FC236}">
                  <a16:creationId xmlns:a16="http://schemas.microsoft.com/office/drawing/2014/main" id="{F1834D1B-27B1-71D9-183C-19536DE7D1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9576" y="2857038"/>
              <a:ext cx="113642" cy="10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8">
              <a:extLst>
                <a:ext uri="{FF2B5EF4-FFF2-40B4-BE49-F238E27FC236}">
                  <a16:creationId xmlns:a16="http://schemas.microsoft.com/office/drawing/2014/main" id="{60C1F91B-04A0-EFD3-CBBA-0261729139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4851" y="2857038"/>
              <a:ext cx="113642" cy="10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1" name="Picture 8">
              <a:extLst>
                <a:ext uri="{FF2B5EF4-FFF2-40B4-BE49-F238E27FC236}">
                  <a16:creationId xmlns:a16="http://schemas.microsoft.com/office/drawing/2014/main" id="{22DD0A66-B107-7E52-E564-C11A69F656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0126" y="2857038"/>
              <a:ext cx="113642" cy="10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3" name="Picture 8">
              <a:extLst>
                <a:ext uri="{FF2B5EF4-FFF2-40B4-BE49-F238E27FC236}">
                  <a16:creationId xmlns:a16="http://schemas.microsoft.com/office/drawing/2014/main" id="{AAEBF6EA-EDE3-E7AC-E8B9-12555DF554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5401" y="2857038"/>
              <a:ext cx="113642" cy="10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5" name="Picture 8">
              <a:extLst>
                <a:ext uri="{FF2B5EF4-FFF2-40B4-BE49-F238E27FC236}">
                  <a16:creationId xmlns:a16="http://schemas.microsoft.com/office/drawing/2014/main" id="{F7FE3B56-55BE-E69E-8DDE-8518F11560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0676" y="2857038"/>
              <a:ext cx="113642" cy="10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7" name="Picture 4" descr="يحتوي هذا على صورة لـ: ">
            <a:extLst>
              <a:ext uri="{FF2B5EF4-FFF2-40B4-BE49-F238E27FC236}">
                <a16:creationId xmlns:a16="http://schemas.microsoft.com/office/drawing/2014/main" id="{20AAB70D-2842-E1DA-6C07-DA4488FAF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273" y="4342545"/>
            <a:ext cx="618956" cy="1119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4" descr="يحتوي هذا على صورة لـ: ">
            <a:extLst>
              <a:ext uri="{FF2B5EF4-FFF2-40B4-BE49-F238E27FC236}">
                <a16:creationId xmlns:a16="http://schemas.microsoft.com/office/drawing/2014/main" id="{4A46E8BA-0138-2705-702E-5E7DE08A4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817" y="4336736"/>
            <a:ext cx="618956" cy="1119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0">
            <a:extLst>
              <a:ext uri="{FF2B5EF4-FFF2-40B4-BE49-F238E27FC236}">
                <a16:creationId xmlns:a16="http://schemas.microsoft.com/office/drawing/2014/main" id="{CC5C2FBA-8206-6307-A0A0-4DD17CE1A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35480">
            <a:off x="6881263" y="4182561"/>
            <a:ext cx="319969" cy="31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4">
            <a:extLst>
              <a:ext uri="{FF2B5EF4-FFF2-40B4-BE49-F238E27FC236}">
                <a16:creationId xmlns:a16="http://schemas.microsoft.com/office/drawing/2014/main" id="{C9956B24-0AD7-7424-30C2-07535AB4AC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17743">
            <a:off x="6637467" y="5280923"/>
            <a:ext cx="383963" cy="38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>
            <a:extLst>
              <a:ext uri="{FF2B5EF4-FFF2-40B4-BE49-F238E27FC236}">
                <a16:creationId xmlns:a16="http://schemas.microsoft.com/office/drawing/2014/main" id="{0872A058-74E5-9222-EF43-592A11A19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67909">
            <a:off x="274772" y="4487606"/>
            <a:ext cx="303015" cy="287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>
            <a:extLst>
              <a:ext uri="{FF2B5EF4-FFF2-40B4-BE49-F238E27FC236}">
                <a16:creationId xmlns:a16="http://schemas.microsoft.com/office/drawing/2014/main" id="{FEDBFBF2-A857-AE43-ED89-42BD0BE7DF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66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4738">
            <a:off x="833154" y="5342309"/>
            <a:ext cx="351966" cy="35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333186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698</TotalTime>
  <Words>9</Words>
  <Application>Microsoft Office PowerPoint</Application>
  <PresentationFormat>مخصص</PresentationFormat>
  <Paragraphs>4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Abdo Free</vt:lpstr>
      <vt:lpstr>Arial</vt:lpstr>
      <vt:lpstr>Calibri</vt:lpstr>
      <vt:lpstr>Calibri Light</vt:lpstr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meaad alshareef</dc:creator>
  <cp:lastModifiedBy>meaad alshareef</cp:lastModifiedBy>
  <cp:revision>1</cp:revision>
  <dcterms:created xsi:type="dcterms:W3CDTF">2024-08-16T21:12:55Z</dcterms:created>
  <dcterms:modified xsi:type="dcterms:W3CDTF">2024-08-27T13:30:05Z</dcterms:modified>
</cp:coreProperties>
</file>