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</p:sldIdLst>
  <p:sldSz cx="7920038" cy="10836275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76B8"/>
    <a:srgbClr val="F9CFE1"/>
    <a:srgbClr val="F8C7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52" d="100"/>
          <a:sy n="52" d="100"/>
        </p:scale>
        <p:origin x="256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aad alshareef" userId="865ada3988d7c290" providerId="LiveId" clId="{578516B9-2707-492C-97F9-D60B6B123A1E}"/>
    <pc:docChg chg="modSld">
      <pc:chgData name="meaad alshareef" userId="865ada3988d7c290" providerId="LiveId" clId="{578516B9-2707-492C-97F9-D60B6B123A1E}" dt="2024-08-27T13:29:19.265" v="523" actId="1037"/>
      <pc:docMkLst>
        <pc:docMk/>
      </pc:docMkLst>
      <pc:sldChg chg="addSp modSp mod">
        <pc:chgData name="meaad alshareef" userId="865ada3988d7c290" providerId="LiveId" clId="{578516B9-2707-492C-97F9-D60B6B123A1E}" dt="2024-08-27T13:29:19.265" v="523" actId="1037"/>
        <pc:sldMkLst>
          <pc:docMk/>
          <pc:sldMk cId="723331865" sldId="256"/>
        </pc:sldMkLst>
        <pc:spChg chg="mod">
          <ac:chgData name="meaad alshareef" userId="865ada3988d7c290" providerId="LiveId" clId="{578516B9-2707-492C-97F9-D60B6B123A1E}" dt="2024-08-19T15:30:39.975" v="408" actId="14100"/>
          <ac:spMkLst>
            <pc:docMk/>
            <pc:sldMk cId="723331865" sldId="256"/>
            <ac:spMk id="4" creationId="{5311496E-F640-D51B-D6EF-7A58A337005A}"/>
          </ac:spMkLst>
        </pc:spChg>
        <pc:spChg chg="mod">
          <ac:chgData name="meaad alshareef" userId="865ada3988d7c290" providerId="LiveId" clId="{578516B9-2707-492C-97F9-D60B6B123A1E}" dt="2024-08-19T15:29:01.353" v="406" actId="1035"/>
          <ac:spMkLst>
            <pc:docMk/>
            <pc:sldMk cId="723331865" sldId="256"/>
            <ac:spMk id="7" creationId="{84FDEA97-A9FA-3749-FE8C-A4AD05DCA1B7}"/>
          </ac:spMkLst>
        </pc:spChg>
        <pc:spChg chg="mod">
          <ac:chgData name="meaad alshareef" userId="865ada3988d7c290" providerId="LiveId" clId="{578516B9-2707-492C-97F9-D60B6B123A1E}" dt="2024-08-19T15:26:14.316" v="361" actId="12788"/>
          <ac:spMkLst>
            <pc:docMk/>
            <pc:sldMk cId="723331865" sldId="256"/>
            <ac:spMk id="18" creationId="{936D4974-46DC-D192-48BF-9B41B80EA40C}"/>
          </ac:spMkLst>
        </pc:spChg>
        <pc:grpChg chg="mod">
          <ac:chgData name="meaad alshareef" userId="865ada3988d7c290" providerId="LiveId" clId="{578516B9-2707-492C-97F9-D60B6B123A1E}" dt="2024-08-19T15:29:01.353" v="406" actId="1035"/>
          <ac:grpSpMkLst>
            <pc:docMk/>
            <pc:sldMk cId="723331865" sldId="256"/>
            <ac:grpSpMk id="54" creationId="{FA3443EF-B2D8-5A2D-E544-11346A82332F}"/>
          </ac:grpSpMkLst>
        </pc:grpChg>
        <pc:grpChg chg="mod">
          <ac:chgData name="meaad alshareef" userId="865ada3988d7c290" providerId="LiveId" clId="{578516B9-2707-492C-97F9-D60B6B123A1E}" dt="2024-08-19T15:33:05.097" v="437" actId="1035"/>
          <ac:grpSpMkLst>
            <pc:docMk/>
            <pc:sldMk cId="723331865" sldId="256"/>
            <ac:grpSpMk id="55" creationId="{C5D26433-F0BD-092A-EC5B-93BFBE5E3041}"/>
          </ac:grpSpMkLst>
        </pc:grpChg>
        <pc:picChg chg="add mod">
          <ac:chgData name="meaad alshareef" userId="865ada3988d7c290" providerId="LiveId" clId="{578516B9-2707-492C-97F9-D60B6B123A1E}" dt="2024-08-27T13:29:02.850" v="507" actId="1038"/>
          <ac:picMkLst>
            <pc:docMk/>
            <pc:sldMk cId="723331865" sldId="256"/>
            <ac:picMk id="2" creationId="{CC5C2FBA-8206-6307-A0A0-4DD17CE1AC8B}"/>
          </ac:picMkLst>
        </pc:picChg>
        <pc:picChg chg="add mod">
          <ac:chgData name="meaad alshareef" userId="865ada3988d7c290" providerId="LiveId" clId="{578516B9-2707-492C-97F9-D60B6B123A1E}" dt="2024-08-27T13:29:02.850" v="507" actId="1038"/>
          <ac:picMkLst>
            <pc:docMk/>
            <pc:sldMk cId="723331865" sldId="256"/>
            <ac:picMk id="3" creationId="{C9956B24-0AD7-7424-30C2-07535AB4AC70}"/>
          </ac:picMkLst>
        </pc:picChg>
        <pc:picChg chg="add mod">
          <ac:chgData name="meaad alshareef" userId="865ada3988d7c290" providerId="LiveId" clId="{578516B9-2707-492C-97F9-D60B6B123A1E}" dt="2024-08-27T13:29:19.265" v="523" actId="1037"/>
          <ac:picMkLst>
            <pc:docMk/>
            <pc:sldMk cId="723331865" sldId="256"/>
            <ac:picMk id="5" creationId="{0872A058-74E5-9222-EF43-592A11A19E72}"/>
          </ac:picMkLst>
        </pc:picChg>
        <pc:picChg chg="add mod">
          <ac:chgData name="meaad alshareef" userId="865ada3988d7c290" providerId="LiveId" clId="{578516B9-2707-492C-97F9-D60B6B123A1E}" dt="2024-08-27T13:29:19.265" v="523" actId="1037"/>
          <ac:picMkLst>
            <pc:docMk/>
            <pc:sldMk cId="723331865" sldId="256"/>
            <ac:picMk id="11" creationId="{FEDBFBF2-A857-AE43-ED89-42BD0BE7DF4A}"/>
          </ac:picMkLst>
        </pc:picChg>
        <pc:picChg chg="mod">
          <ac:chgData name="meaad alshareef" userId="865ada3988d7c290" providerId="LiveId" clId="{578516B9-2707-492C-97F9-D60B6B123A1E}" dt="2024-08-19T15:29:01.353" v="406" actId="1035"/>
          <ac:picMkLst>
            <pc:docMk/>
            <pc:sldMk cId="723331865" sldId="256"/>
            <ac:picMk id="15" creationId="{829F6A28-DCBD-BA86-CF6B-3CBE1AB53FB1}"/>
          </ac:picMkLst>
        </pc:picChg>
        <pc:picChg chg="mod">
          <ac:chgData name="meaad alshareef" userId="865ada3988d7c290" providerId="LiveId" clId="{578516B9-2707-492C-97F9-D60B6B123A1E}" dt="2024-08-19T15:29:01.353" v="406" actId="1035"/>
          <ac:picMkLst>
            <pc:docMk/>
            <pc:sldMk cId="723331865" sldId="256"/>
            <ac:picMk id="16" creationId="{A55BDB3C-EF90-DA2E-3616-36F9A1FA9663}"/>
          </ac:picMkLst>
        </pc:picChg>
        <pc:picChg chg="mod">
          <ac:chgData name="meaad alshareef" userId="865ada3988d7c290" providerId="LiveId" clId="{578516B9-2707-492C-97F9-D60B6B123A1E}" dt="2024-08-19T15:25:56.295" v="337" actId="1076"/>
          <ac:picMkLst>
            <pc:docMk/>
            <pc:sldMk cId="723331865" sldId="256"/>
            <ac:picMk id="19" creationId="{8AC5B9B0-4887-F46F-23FF-F87596792702}"/>
          </ac:picMkLst>
        </pc:picChg>
        <pc:picChg chg="mod">
          <ac:chgData name="meaad alshareef" userId="865ada3988d7c290" providerId="LiveId" clId="{578516B9-2707-492C-97F9-D60B6B123A1E}" dt="2024-08-19T15:25:48.868" v="336" actId="1076"/>
          <ac:picMkLst>
            <pc:docMk/>
            <pc:sldMk cId="723331865" sldId="256"/>
            <ac:picMk id="20" creationId="{C99C298C-B474-F66B-F9BA-B18BA91AF440}"/>
          </ac:picMkLst>
        </pc:picChg>
        <pc:picChg chg="mod">
          <ac:chgData name="meaad alshareef" userId="865ada3988d7c290" providerId="LiveId" clId="{578516B9-2707-492C-97F9-D60B6B123A1E}" dt="2024-08-27T13:29:02.850" v="507" actId="1038"/>
          <ac:picMkLst>
            <pc:docMk/>
            <pc:sldMk cId="723331865" sldId="256"/>
            <ac:picMk id="21" creationId="{511068D0-C18B-43E5-F838-811F1695F20A}"/>
          </ac:picMkLst>
        </pc:picChg>
        <pc:picChg chg="mod">
          <ac:chgData name="meaad alshareef" userId="865ada3988d7c290" providerId="LiveId" clId="{578516B9-2707-492C-97F9-D60B6B123A1E}" dt="2024-08-27T13:29:19.265" v="523" actId="1037"/>
          <ac:picMkLst>
            <pc:docMk/>
            <pc:sldMk cId="723331865" sldId="256"/>
            <ac:picMk id="22" creationId="{D1396B8E-29ED-E10F-2F8B-FC286B392371}"/>
          </ac:picMkLst>
        </pc:picChg>
        <pc:picChg chg="mod">
          <ac:chgData name="meaad alshareef" userId="865ada3988d7c290" providerId="LiveId" clId="{578516B9-2707-492C-97F9-D60B6B123A1E}" dt="2024-08-19T15:36:23.294" v="463" actId="1076"/>
          <ac:picMkLst>
            <pc:docMk/>
            <pc:sldMk cId="723331865" sldId="256"/>
            <ac:picMk id="25" creationId="{17068D1A-5F11-AA51-8225-5F580B393BF8}"/>
          </ac:picMkLst>
        </pc:picChg>
        <pc:picChg chg="mod">
          <ac:chgData name="meaad alshareef" userId="865ada3988d7c290" providerId="LiveId" clId="{578516B9-2707-492C-97F9-D60B6B123A1E}" dt="2024-08-19T15:36:31.411" v="464" actId="1076"/>
          <ac:picMkLst>
            <pc:docMk/>
            <pc:sldMk cId="723331865" sldId="256"/>
            <ac:picMk id="26" creationId="{C9CCE1C9-D344-2036-C55E-E5ABB7C919C5}"/>
          </ac:picMkLst>
        </pc:picChg>
        <pc:picChg chg="mod">
          <ac:chgData name="meaad alshareef" userId="865ada3988d7c290" providerId="LiveId" clId="{578516B9-2707-492C-97F9-D60B6B123A1E}" dt="2024-08-27T13:29:02.850" v="507" actId="1038"/>
          <ac:picMkLst>
            <pc:docMk/>
            <pc:sldMk cId="723331865" sldId="256"/>
            <ac:picMk id="30" creationId="{E5A3E022-C8AC-28AD-3DF3-D96AF356B767}"/>
          </ac:picMkLst>
        </pc:picChg>
        <pc:picChg chg="mod">
          <ac:chgData name="meaad alshareef" userId="865ada3988d7c290" providerId="LiveId" clId="{578516B9-2707-492C-97F9-D60B6B123A1E}" dt="2024-08-27T13:29:19.265" v="523" actId="1037"/>
          <ac:picMkLst>
            <pc:docMk/>
            <pc:sldMk cId="723331865" sldId="256"/>
            <ac:picMk id="31" creationId="{87E174B5-89D4-F6D7-645F-D675753E83FD}"/>
          </ac:picMkLst>
        </pc:picChg>
        <pc:picChg chg="mod">
          <ac:chgData name="meaad alshareef" userId="865ada3988d7c290" providerId="LiveId" clId="{578516B9-2707-492C-97F9-D60B6B123A1E}" dt="2024-08-27T13:29:19.265" v="523" actId="1037"/>
          <ac:picMkLst>
            <pc:docMk/>
            <pc:sldMk cId="723331865" sldId="256"/>
            <ac:picMk id="32" creationId="{C37F6DA4-C0FA-6F71-C2AC-9D8E1D582FDF}"/>
          </ac:picMkLst>
        </pc:picChg>
        <pc:picChg chg="mod">
          <ac:chgData name="meaad alshareef" userId="865ada3988d7c290" providerId="LiveId" clId="{578516B9-2707-492C-97F9-D60B6B123A1E}" dt="2024-08-27T13:29:02.850" v="507" actId="1038"/>
          <ac:picMkLst>
            <pc:docMk/>
            <pc:sldMk cId="723331865" sldId="256"/>
            <ac:picMk id="33" creationId="{80A67AD4-4A1F-929F-F8EC-1346616944BC}"/>
          </ac:picMkLst>
        </pc:picChg>
        <pc:picChg chg="mod">
          <ac:chgData name="meaad alshareef" userId="865ada3988d7c290" providerId="LiveId" clId="{578516B9-2707-492C-97F9-D60B6B123A1E}" dt="2024-08-19T15:29:01.353" v="406" actId="1035"/>
          <ac:picMkLst>
            <pc:docMk/>
            <pc:sldMk cId="723331865" sldId="256"/>
            <ac:picMk id="35" creationId="{33DCDE27-03C9-520A-817C-9B41F7F5F4C7}"/>
          </ac:picMkLst>
        </pc:picChg>
        <pc:picChg chg="mod">
          <ac:chgData name="meaad alshareef" userId="865ada3988d7c290" providerId="LiveId" clId="{578516B9-2707-492C-97F9-D60B6B123A1E}" dt="2024-08-19T15:29:01.353" v="406" actId="1035"/>
          <ac:picMkLst>
            <pc:docMk/>
            <pc:sldMk cId="723331865" sldId="256"/>
            <ac:picMk id="36" creationId="{D858830D-4F39-F007-59F5-77D2EBF73643}"/>
          </ac:picMkLst>
        </pc:picChg>
        <pc:picChg chg="mod">
          <ac:chgData name="meaad alshareef" userId="865ada3988d7c290" providerId="LiveId" clId="{578516B9-2707-492C-97F9-D60B6B123A1E}" dt="2024-08-19T15:29:01.353" v="406" actId="1035"/>
          <ac:picMkLst>
            <pc:docMk/>
            <pc:sldMk cId="723331865" sldId="256"/>
            <ac:picMk id="37" creationId="{29C55CEB-A423-4DEF-77B2-E1F3E5FF02BA}"/>
          </ac:picMkLst>
        </pc:picChg>
        <pc:picChg chg="mod">
          <ac:chgData name="meaad alshareef" userId="865ada3988d7c290" providerId="LiveId" clId="{578516B9-2707-492C-97F9-D60B6B123A1E}" dt="2024-08-19T15:29:01.353" v="406" actId="1035"/>
          <ac:picMkLst>
            <pc:docMk/>
            <pc:sldMk cId="723331865" sldId="256"/>
            <ac:picMk id="38" creationId="{4195EB6D-2224-DCA9-11AC-793F06863B05}"/>
          </ac:picMkLst>
        </pc:picChg>
        <pc:picChg chg="mod">
          <ac:chgData name="meaad alshareef" userId="865ada3988d7c290" providerId="LiveId" clId="{578516B9-2707-492C-97F9-D60B6B123A1E}" dt="2024-08-19T15:29:01.353" v="406" actId="1035"/>
          <ac:picMkLst>
            <pc:docMk/>
            <pc:sldMk cId="723331865" sldId="256"/>
            <ac:picMk id="39" creationId="{15AF0457-EB65-1B96-F601-B59A6200D92F}"/>
          </ac:picMkLst>
        </pc:picChg>
        <pc:picChg chg="mod">
          <ac:chgData name="meaad alshareef" userId="865ada3988d7c290" providerId="LiveId" clId="{578516B9-2707-492C-97F9-D60B6B123A1E}" dt="2024-08-19T15:29:01.353" v="406" actId="1035"/>
          <ac:picMkLst>
            <pc:docMk/>
            <pc:sldMk cId="723331865" sldId="256"/>
            <ac:picMk id="40" creationId="{ED20BD80-E716-670E-D7F9-A3678B386BF8}"/>
          </ac:picMkLst>
        </pc:picChg>
        <pc:picChg chg="mod">
          <ac:chgData name="meaad alshareef" userId="865ada3988d7c290" providerId="LiveId" clId="{578516B9-2707-492C-97F9-D60B6B123A1E}" dt="2024-08-19T15:29:01.353" v="406" actId="1035"/>
          <ac:picMkLst>
            <pc:docMk/>
            <pc:sldMk cId="723331865" sldId="256"/>
            <ac:picMk id="41" creationId="{1B22D053-6B14-5256-EA89-31F641906791}"/>
          </ac:picMkLst>
        </pc:picChg>
        <pc:picChg chg="mod">
          <ac:chgData name="meaad alshareef" userId="865ada3988d7c290" providerId="LiveId" clId="{578516B9-2707-492C-97F9-D60B6B123A1E}" dt="2024-08-19T15:29:01.353" v="406" actId="1035"/>
          <ac:picMkLst>
            <pc:docMk/>
            <pc:sldMk cId="723331865" sldId="256"/>
            <ac:picMk id="42" creationId="{91E77110-CD2D-4D65-14AB-6DEDA8F0E140}"/>
          </ac:picMkLst>
        </pc:picChg>
        <pc:picChg chg="mod">
          <ac:chgData name="meaad alshareef" userId="865ada3988d7c290" providerId="LiveId" clId="{578516B9-2707-492C-97F9-D60B6B123A1E}" dt="2024-08-19T15:29:01.353" v="406" actId="1035"/>
          <ac:picMkLst>
            <pc:docMk/>
            <pc:sldMk cId="723331865" sldId="256"/>
            <ac:picMk id="43" creationId="{2F5D5EEF-2AD5-EA51-A6D0-ACCC8A9FC25B}"/>
          </ac:picMkLst>
        </pc:picChg>
        <pc:picChg chg="mod">
          <ac:chgData name="meaad alshareef" userId="865ada3988d7c290" providerId="LiveId" clId="{578516B9-2707-492C-97F9-D60B6B123A1E}" dt="2024-08-19T15:29:01.353" v="406" actId="1035"/>
          <ac:picMkLst>
            <pc:docMk/>
            <pc:sldMk cId="723331865" sldId="256"/>
            <ac:picMk id="44" creationId="{489829EB-2405-185F-BBDF-6E5297634EFC}"/>
          </ac:picMkLst>
        </pc:picChg>
        <pc:picChg chg="mod">
          <ac:chgData name="meaad alshareef" userId="865ada3988d7c290" providerId="LiveId" clId="{578516B9-2707-492C-97F9-D60B6B123A1E}" dt="2024-08-19T15:29:01.353" v="406" actId="1035"/>
          <ac:picMkLst>
            <pc:docMk/>
            <pc:sldMk cId="723331865" sldId="256"/>
            <ac:picMk id="45" creationId="{A6F837F3-8008-1FFE-0A7A-DD45FF4BDF7E}"/>
          </ac:picMkLst>
        </pc:picChg>
        <pc:picChg chg="mod">
          <ac:chgData name="meaad alshareef" userId="865ada3988d7c290" providerId="LiveId" clId="{578516B9-2707-492C-97F9-D60B6B123A1E}" dt="2024-08-19T15:29:01.353" v="406" actId="1035"/>
          <ac:picMkLst>
            <pc:docMk/>
            <pc:sldMk cId="723331865" sldId="256"/>
            <ac:picMk id="46" creationId="{B24BAFBE-195F-C34C-D584-1348160C53D2}"/>
          </ac:picMkLst>
        </pc:picChg>
        <pc:picChg chg="mod">
          <ac:chgData name="meaad alshareef" userId="865ada3988d7c290" providerId="LiveId" clId="{578516B9-2707-492C-97F9-D60B6B123A1E}" dt="2024-08-19T15:29:01.353" v="406" actId="1035"/>
          <ac:picMkLst>
            <pc:docMk/>
            <pc:sldMk cId="723331865" sldId="256"/>
            <ac:picMk id="47" creationId="{A3346818-9A74-234A-2CA7-E5BE2CCA33FD}"/>
          </ac:picMkLst>
        </pc:picChg>
        <pc:picChg chg="mod">
          <ac:chgData name="meaad alshareef" userId="865ada3988d7c290" providerId="LiveId" clId="{578516B9-2707-492C-97F9-D60B6B123A1E}" dt="2024-08-19T15:29:01.353" v="406" actId="1035"/>
          <ac:picMkLst>
            <pc:docMk/>
            <pc:sldMk cId="723331865" sldId="256"/>
            <ac:picMk id="48" creationId="{0B3443BB-3CA3-8196-3189-DA38F6B84CDB}"/>
          </ac:picMkLst>
        </pc:picChg>
        <pc:picChg chg="mod">
          <ac:chgData name="meaad alshareef" userId="865ada3988d7c290" providerId="LiveId" clId="{578516B9-2707-492C-97F9-D60B6B123A1E}" dt="2024-08-19T15:29:01.353" v="406" actId="1035"/>
          <ac:picMkLst>
            <pc:docMk/>
            <pc:sldMk cId="723331865" sldId="256"/>
            <ac:picMk id="49" creationId="{D89A19C5-1623-437D-57A9-94C504290E6A}"/>
          </ac:picMkLst>
        </pc:picChg>
        <pc:picChg chg="mod">
          <ac:chgData name="meaad alshareef" userId="865ada3988d7c290" providerId="LiveId" clId="{578516B9-2707-492C-97F9-D60B6B123A1E}" dt="2024-08-19T15:33:05.097" v="437" actId="1035"/>
          <ac:picMkLst>
            <pc:docMk/>
            <pc:sldMk cId="723331865" sldId="256"/>
            <ac:picMk id="56" creationId="{44B32A8C-3B2A-6903-76F8-FC0EFC138D32}"/>
          </ac:picMkLst>
        </pc:picChg>
        <pc:picChg chg="mod">
          <ac:chgData name="meaad alshareef" userId="865ada3988d7c290" providerId="LiveId" clId="{578516B9-2707-492C-97F9-D60B6B123A1E}" dt="2024-08-19T15:33:05.097" v="437" actId="1035"/>
          <ac:picMkLst>
            <pc:docMk/>
            <pc:sldMk cId="723331865" sldId="256"/>
            <ac:picMk id="57" creationId="{E9E7B2C0-D20B-87E5-3DF1-3975DCB40504}"/>
          </ac:picMkLst>
        </pc:picChg>
        <pc:picChg chg="mod">
          <ac:chgData name="meaad alshareef" userId="865ada3988d7c290" providerId="LiveId" clId="{578516B9-2707-492C-97F9-D60B6B123A1E}" dt="2024-08-19T15:33:05.097" v="437" actId="1035"/>
          <ac:picMkLst>
            <pc:docMk/>
            <pc:sldMk cId="723331865" sldId="256"/>
            <ac:picMk id="58" creationId="{CCB21638-D414-7853-F93F-7BB616028E0B}"/>
          </ac:picMkLst>
        </pc:picChg>
        <pc:picChg chg="mod">
          <ac:chgData name="meaad alshareef" userId="865ada3988d7c290" providerId="LiveId" clId="{578516B9-2707-492C-97F9-D60B6B123A1E}" dt="2024-08-19T15:33:05.097" v="437" actId="1035"/>
          <ac:picMkLst>
            <pc:docMk/>
            <pc:sldMk cId="723331865" sldId="256"/>
            <ac:picMk id="59" creationId="{EFB08FA9-D8E4-F369-63CC-9ED1FB7FF5CF}"/>
          </ac:picMkLst>
        </pc:picChg>
        <pc:picChg chg="mod">
          <ac:chgData name="meaad alshareef" userId="865ada3988d7c290" providerId="LiveId" clId="{578516B9-2707-492C-97F9-D60B6B123A1E}" dt="2024-08-19T15:33:05.097" v="437" actId="1035"/>
          <ac:picMkLst>
            <pc:docMk/>
            <pc:sldMk cId="723331865" sldId="256"/>
            <ac:picMk id="60" creationId="{E461684E-78B7-B0BD-6C41-C4628EBAA0C5}"/>
          </ac:picMkLst>
        </pc:picChg>
        <pc:picChg chg="mod">
          <ac:chgData name="meaad alshareef" userId="865ada3988d7c290" providerId="LiveId" clId="{578516B9-2707-492C-97F9-D60B6B123A1E}" dt="2024-08-19T15:33:05.097" v="437" actId="1035"/>
          <ac:picMkLst>
            <pc:docMk/>
            <pc:sldMk cId="723331865" sldId="256"/>
            <ac:picMk id="61" creationId="{017DD46A-77A5-FC23-FC45-4B221C58E8AF}"/>
          </ac:picMkLst>
        </pc:picChg>
        <pc:picChg chg="mod">
          <ac:chgData name="meaad alshareef" userId="865ada3988d7c290" providerId="LiveId" clId="{578516B9-2707-492C-97F9-D60B6B123A1E}" dt="2024-08-19T15:33:05.097" v="437" actId="1035"/>
          <ac:picMkLst>
            <pc:docMk/>
            <pc:sldMk cId="723331865" sldId="256"/>
            <ac:picMk id="62" creationId="{978D5BD4-B030-9C37-9488-BE055907644F}"/>
          </ac:picMkLst>
        </pc:picChg>
        <pc:picChg chg="mod">
          <ac:chgData name="meaad alshareef" userId="865ada3988d7c290" providerId="LiveId" clId="{578516B9-2707-492C-97F9-D60B6B123A1E}" dt="2024-08-19T15:33:05.097" v="437" actId="1035"/>
          <ac:picMkLst>
            <pc:docMk/>
            <pc:sldMk cId="723331865" sldId="256"/>
            <ac:picMk id="63" creationId="{5FEC2D12-9FF6-0C63-6B97-94CC99F74C2F}"/>
          </ac:picMkLst>
        </pc:picChg>
        <pc:picChg chg="mod">
          <ac:chgData name="meaad alshareef" userId="865ada3988d7c290" providerId="LiveId" clId="{578516B9-2707-492C-97F9-D60B6B123A1E}" dt="2024-08-19T15:33:05.097" v="437" actId="1035"/>
          <ac:picMkLst>
            <pc:docMk/>
            <pc:sldMk cId="723331865" sldId="256"/>
            <ac:picMk id="1024" creationId="{06C32297-74A8-D0BB-1E40-C5352446BA33}"/>
          </ac:picMkLst>
        </pc:picChg>
        <pc:picChg chg="mod">
          <ac:chgData name="meaad alshareef" userId="865ada3988d7c290" providerId="LiveId" clId="{578516B9-2707-492C-97F9-D60B6B123A1E}" dt="2024-08-19T15:33:05.097" v="437" actId="1035"/>
          <ac:picMkLst>
            <pc:docMk/>
            <pc:sldMk cId="723331865" sldId="256"/>
            <ac:picMk id="1025" creationId="{C348CCCA-8126-5B18-36FC-ECC7C470D32C}"/>
          </ac:picMkLst>
        </pc:picChg>
        <pc:picChg chg="mod">
          <ac:chgData name="meaad alshareef" userId="865ada3988d7c290" providerId="LiveId" clId="{578516B9-2707-492C-97F9-D60B6B123A1E}" dt="2024-08-19T15:33:05.097" v="437" actId="1035"/>
          <ac:picMkLst>
            <pc:docMk/>
            <pc:sldMk cId="723331865" sldId="256"/>
            <ac:picMk id="1027" creationId="{F1834D1B-27B1-71D9-183C-19536DE7D172}"/>
          </ac:picMkLst>
        </pc:picChg>
        <pc:picChg chg="mod">
          <ac:chgData name="meaad alshareef" userId="865ada3988d7c290" providerId="LiveId" clId="{578516B9-2707-492C-97F9-D60B6B123A1E}" dt="2024-08-19T15:33:05.097" v="437" actId="1035"/>
          <ac:picMkLst>
            <pc:docMk/>
            <pc:sldMk cId="723331865" sldId="256"/>
            <ac:picMk id="1029" creationId="{60C1F91B-04A0-EFD3-CBBA-026172913949}"/>
          </ac:picMkLst>
        </pc:picChg>
        <pc:picChg chg="mod">
          <ac:chgData name="meaad alshareef" userId="865ada3988d7c290" providerId="LiveId" clId="{578516B9-2707-492C-97F9-D60B6B123A1E}" dt="2024-08-19T15:33:05.097" v="437" actId="1035"/>
          <ac:picMkLst>
            <pc:docMk/>
            <pc:sldMk cId="723331865" sldId="256"/>
            <ac:picMk id="1031" creationId="{22DD0A66-B107-7E52-E564-C11A69F6566F}"/>
          </ac:picMkLst>
        </pc:picChg>
        <pc:picChg chg="mod">
          <ac:chgData name="meaad alshareef" userId="865ada3988d7c290" providerId="LiveId" clId="{578516B9-2707-492C-97F9-D60B6B123A1E}" dt="2024-08-27T13:29:19.265" v="523" actId="1037"/>
          <ac:picMkLst>
            <pc:docMk/>
            <pc:sldMk cId="723331865" sldId="256"/>
            <ac:picMk id="1032" creationId="{397666B7-727C-BB12-5F2A-45A4ED68C60E}"/>
          </ac:picMkLst>
        </pc:picChg>
        <pc:picChg chg="mod">
          <ac:chgData name="meaad alshareef" userId="865ada3988d7c290" providerId="LiveId" clId="{578516B9-2707-492C-97F9-D60B6B123A1E}" dt="2024-08-19T15:33:05.097" v="437" actId="1035"/>
          <ac:picMkLst>
            <pc:docMk/>
            <pc:sldMk cId="723331865" sldId="256"/>
            <ac:picMk id="1033" creationId="{AAEBF6EA-EDE3-E7AC-E8B9-12555DF554A4}"/>
          </ac:picMkLst>
        </pc:picChg>
        <pc:picChg chg="mod">
          <ac:chgData name="meaad alshareef" userId="865ada3988d7c290" providerId="LiveId" clId="{578516B9-2707-492C-97F9-D60B6B123A1E}" dt="2024-08-27T13:29:02.850" v="507" actId="1038"/>
          <ac:picMkLst>
            <pc:docMk/>
            <pc:sldMk cId="723331865" sldId="256"/>
            <ac:picMk id="1034" creationId="{69A78D79-7FE3-0F97-FA10-28EE29C3487A}"/>
          </ac:picMkLst>
        </pc:picChg>
        <pc:picChg chg="mod">
          <ac:chgData name="meaad alshareef" userId="865ada3988d7c290" providerId="LiveId" clId="{578516B9-2707-492C-97F9-D60B6B123A1E}" dt="2024-08-19T15:33:05.097" v="437" actId="1035"/>
          <ac:picMkLst>
            <pc:docMk/>
            <pc:sldMk cId="723331865" sldId="256"/>
            <ac:picMk id="1035" creationId="{F7FE3B56-55BE-E69E-8DDE-8518F11560E1}"/>
          </ac:picMkLst>
        </pc:picChg>
        <pc:picChg chg="mod">
          <ac:chgData name="meaad alshareef" userId="865ada3988d7c290" providerId="LiveId" clId="{578516B9-2707-492C-97F9-D60B6B123A1E}" dt="2024-08-27T13:29:19.265" v="523" actId="1037"/>
          <ac:picMkLst>
            <pc:docMk/>
            <pc:sldMk cId="723331865" sldId="256"/>
            <ac:picMk id="1036" creationId="{D35797E4-17ED-C37B-3914-492411B1A23C}"/>
          </ac:picMkLst>
        </pc:picChg>
        <pc:picChg chg="mod">
          <ac:chgData name="meaad alshareef" userId="865ada3988d7c290" providerId="LiveId" clId="{578516B9-2707-492C-97F9-D60B6B123A1E}" dt="2024-08-27T13:29:02.850" v="507" actId="1038"/>
          <ac:picMkLst>
            <pc:docMk/>
            <pc:sldMk cId="723331865" sldId="256"/>
            <ac:picMk id="1037" creationId="{20AAB70D-2842-E1DA-6C07-DA4488FAFB31}"/>
          </ac:picMkLst>
        </pc:picChg>
        <pc:picChg chg="mod">
          <ac:chgData name="meaad alshareef" userId="865ada3988d7c290" providerId="LiveId" clId="{578516B9-2707-492C-97F9-D60B6B123A1E}" dt="2024-08-27T13:29:02.850" v="507" actId="1038"/>
          <ac:picMkLst>
            <pc:docMk/>
            <pc:sldMk cId="723331865" sldId="256"/>
            <ac:picMk id="1038" creationId="{85C46618-2D8E-CAE9-1022-B076C33B57E5}"/>
          </ac:picMkLst>
        </pc:picChg>
        <pc:picChg chg="mod">
          <ac:chgData name="meaad alshareef" userId="865ada3988d7c290" providerId="LiveId" clId="{578516B9-2707-492C-97F9-D60B6B123A1E}" dt="2024-08-27T13:29:19.265" v="523" actId="1037"/>
          <ac:picMkLst>
            <pc:docMk/>
            <pc:sldMk cId="723331865" sldId="256"/>
            <ac:picMk id="1039" creationId="{4A46E8BA-0138-2705-702E-5E7DE08A4E3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003" y="1773437"/>
            <a:ext cx="6732032" cy="3772629"/>
          </a:xfrm>
        </p:spPr>
        <p:txBody>
          <a:bodyPr anchor="b"/>
          <a:lstStyle>
            <a:lvl1pPr algn="ctr">
              <a:defRPr sz="5197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005" y="5691554"/>
            <a:ext cx="5940029" cy="2616257"/>
          </a:xfrm>
        </p:spPr>
        <p:txBody>
          <a:bodyPr/>
          <a:lstStyle>
            <a:lvl1pPr marL="0" indent="0" algn="ctr">
              <a:buNone/>
              <a:defRPr sz="2079"/>
            </a:lvl1pPr>
            <a:lvl2pPr marL="395981" indent="0" algn="ctr">
              <a:buNone/>
              <a:defRPr sz="1732"/>
            </a:lvl2pPr>
            <a:lvl3pPr marL="791962" indent="0" algn="ctr">
              <a:buNone/>
              <a:defRPr sz="1559"/>
            </a:lvl3pPr>
            <a:lvl4pPr marL="1187943" indent="0" algn="ctr">
              <a:buNone/>
              <a:defRPr sz="1386"/>
            </a:lvl4pPr>
            <a:lvl5pPr marL="1583924" indent="0" algn="ctr">
              <a:buNone/>
              <a:defRPr sz="1386"/>
            </a:lvl5pPr>
            <a:lvl6pPr marL="1979905" indent="0" algn="ctr">
              <a:buNone/>
              <a:defRPr sz="1386"/>
            </a:lvl6pPr>
            <a:lvl7pPr marL="2375886" indent="0" algn="ctr">
              <a:buNone/>
              <a:defRPr sz="1386"/>
            </a:lvl7pPr>
            <a:lvl8pPr marL="2771866" indent="0" algn="ctr">
              <a:buNone/>
              <a:defRPr sz="1386"/>
            </a:lvl8pPr>
            <a:lvl9pPr marL="3167847" indent="0" algn="ctr">
              <a:buNone/>
              <a:defRPr sz="1386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C4062-4FA0-4C23-97A1-B3B65E536A41}" type="datetimeFigureOut">
              <a:rPr lang="ar-SA" smtClean="0"/>
              <a:t>22/02/46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955-D82C-488F-86C8-8802C72B19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72003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C4062-4FA0-4C23-97A1-B3B65E536A41}" type="datetimeFigureOut">
              <a:rPr lang="ar-SA" smtClean="0"/>
              <a:t>22/02/46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955-D82C-488F-86C8-8802C72B19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2684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67778" y="576931"/>
            <a:ext cx="1707758" cy="9183242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4503" y="576931"/>
            <a:ext cx="5024274" cy="9183242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C4062-4FA0-4C23-97A1-B3B65E536A41}" type="datetimeFigureOut">
              <a:rPr lang="ar-SA" smtClean="0"/>
              <a:t>22/02/46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955-D82C-488F-86C8-8802C72B19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95259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C4062-4FA0-4C23-97A1-B3B65E536A41}" type="datetimeFigureOut">
              <a:rPr lang="ar-SA" smtClean="0"/>
              <a:t>22/02/46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955-D82C-488F-86C8-8802C72B19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56079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378" y="2701547"/>
            <a:ext cx="6831033" cy="4507589"/>
          </a:xfrm>
        </p:spPr>
        <p:txBody>
          <a:bodyPr anchor="b"/>
          <a:lstStyle>
            <a:lvl1pPr>
              <a:defRPr sz="5197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0378" y="7251779"/>
            <a:ext cx="6831033" cy="2370434"/>
          </a:xfrm>
        </p:spPr>
        <p:txBody>
          <a:bodyPr/>
          <a:lstStyle>
            <a:lvl1pPr marL="0" indent="0">
              <a:buNone/>
              <a:defRPr sz="2079">
                <a:solidFill>
                  <a:schemeClr val="tx1"/>
                </a:solidFill>
              </a:defRPr>
            </a:lvl1pPr>
            <a:lvl2pPr marL="395981" indent="0">
              <a:buNone/>
              <a:defRPr sz="1732">
                <a:solidFill>
                  <a:schemeClr val="tx1">
                    <a:tint val="75000"/>
                  </a:schemeClr>
                </a:solidFill>
              </a:defRPr>
            </a:lvl2pPr>
            <a:lvl3pPr marL="791962" indent="0">
              <a:buNone/>
              <a:defRPr sz="1559">
                <a:solidFill>
                  <a:schemeClr val="tx1">
                    <a:tint val="75000"/>
                  </a:schemeClr>
                </a:solidFill>
              </a:defRPr>
            </a:lvl3pPr>
            <a:lvl4pPr marL="1187943" indent="0">
              <a:buNone/>
              <a:defRPr sz="1386">
                <a:solidFill>
                  <a:schemeClr val="tx1">
                    <a:tint val="75000"/>
                  </a:schemeClr>
                </a:solidFill>
              </a:defRPr>
            </a:lvl4pPr>
            <a:lvl5pPr marL="1583924" indent="0">
              <a:buNone/>
              <a:defRPr sz="1386">
                <a:solidFill>
                  <a:schemeClr val="tx1">
                    <a:tint val="75000"/>
                  </a:schemeClr>
                </a:solidFill>
              </a:defRPr>
            </a:lvl5pPr>
            <a:lvl6pPr marL="1979905" indent="0">
              <a:buNone/>
              <a:defRPr sz="1386">
                <a:solidFill>
                  <a:schemeClr val="tx1">
                    <a:tint val="75000"/>
                  </a:schemeClr>
                </a:solidFill>
              </a:defRPr>
            </a:lvl6pPr>
            <a:lvl7pPr marL="2375886" indent="0">
              <a:buNone/>
              <a:defRPr sz="1386">
                <a:solidFill>
                  <a:schemeClr val="tx1">
                    <a:tint val="75000"/>
                  </a:schemeClr>
                </a:solidFill>
              </a:defRPr>
            </a:lvl7pPr>
            <a:lvl8pPr marL="2771866" indent="0">
              <a:buNone/>
              <a:defRPr sz="1386">
                <a:solidFill>
                  <a:schemeClr val="tx1">
                    <a:tint val="75000"/>
                  </a:schemeClr>
                </a:solidFill>
              </a:defRPr>
            </a:lvl8pPr>
            <a:lvl9pPr marL="3167847" indent="0">
              <a:buNone/>
              <a:defRPr sz="138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C4062-4FA0-4C23-97A1-B3B65E536A41}" type="datetimeFigureOut">
              <a:rPr lang="ar-SA" smtClean="0"/>
              <a:t>22/02/46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955-D82C-488F-86C8-8802C72B19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32825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4503" y="2884657"/>
            <a:ext cx="3366016" cy="687551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09519" y="2884657"/>
            <a:ext cx="3366016" cy="6875517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C4062-4FA0-4C23-97A1-B3B65E536A41}" type="datetimeFigureOut">
              <a:rPr lang="ar-SA" smtClean="0"/>
              <a:t>22/02/46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955-D82C-488F-86C8-8802C72B19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99981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534" y="576934"/>
            <a:ext cx="6831033" cy="2094512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5535" y="2656393"/>
            <a:ext cx="3350547" cy="1301857"/>
          </a:xfrm>
        </p:spPr>
        <p:txBody>
          <a:bodyPr anchor="b"/>
          <a:lstStyle>
            <a:lvl1pPr marL="0" indent="0">
              <a:buNone/>
              <a:defRPr sz="2079" b="1"/>
            </a:lvl1pPr>
            <a:lvl2pPr marL="395981" indent="0">
              <a:buNone/>
              <a:defRPr sz="1732" b="1"/>
            </a:lvl2pPr>
            <a:lvl3pPr marL="791962" indent="0">
              <a:buNone/>
              <a:defRPr sz="1559" b="1"/>
            </a:lvl3pPr>
            <a:lvl4pPr marL="1187943" indent="0">
              <a:buNone/>
              <a:defRPr sz="1386" b="1"/>
            </a:lvl4pPr>
            <a:lvl5pPr marL="1583924" indent="0">
              <a:buNone/>
              <a:defRPr sz="1386" b="1"/>
            </a:lvl5pPr>
            <a:lvl6pPr marL="1979905" indent="0">
              <a:buNone/>
              <a:defRPr sz="1386" b="1"/>
            </a:lvl6pPr>
            <a:lvl7pPr marL="2375886" indent="0">
              <a:buNone/>
              <a:defRPr sz="1386" b="1"/>
            </a:lvl7pPr>
            <a:lvl8pPr marL="2771866" indent="0">
              <a:buNone/>
              <a:defRPr sz="1386" b="1"/>
            </a:lvl8pPr>
            <a:lvl9pPr marL="3167847" indent="0">
              <a:buNone/>
              <a:defRPr sz="1386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5535" y="3958251"/>
            <a:ext cx="3350547" cy="582199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009520" y="2656393"/>
            <a:ext cx="3367048" cy="1301857"/>
          </a:xfrm>
        </p:spPr>
        <p:txBody>
          <a:bodyPr anchor="b"/>
          <a:lstStyle>
            <a:lvl1pPr marL="0" indent="0">
              <a:buNone/>
              <a:defRPr sz="2079" b="1"/>
            </a:lvl1pPr>
            <a:lvl2pPr marL="395981" indent="0">
              <a:buNone/>
              <a:defRPr sz="1732" b="1"/>
            </a:lvl2pPr>
            <a:lvl3pPr marL="791962" indent="0">
              <a:buNone/>
              <a:defRPr sz="1559" b="1"/>
            </a:lvl3pPr>
            <a:lvl4pPr marL="1187943" indent="0">
              <a:buNone/>
              <a:defRPr sz="1386" b="1"/>
            </a:lvl4pPr>
            <a:lvl5pPr marL="1583924" indent="0">
              <a:buNone/>
              <a:defRPr sz="1386" b="1"/>
            </a:lvl5pPr>
            <a:lvl6pPr marL="1979905" indent="0">
              <a:buNone/>
              <a:defRPr sz="1386" b="1"/>
            </a:lvl6pPr>
            <a:lvl7pPr marL="2375886" indent="0">
              <a:buNone/>
              <a:defRPr sz="1386" b="1"/>
            </a:lvl7pPr>
            <a:lvl8pPr marL="2771866" indent="0">
              <a:buNone/>
              <a:defRPr sz="1386" b="1"/>
            </a:lvl8pPr>
            <a:lvl9pPr marL="3167847" indent="0">
              <a:buNone/>
              <a:defRPr sz="1386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09520" y="3958251"/>
            <a:ext cx="3367048" cy="5821990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C4062-4FA0-4C23-97A1-B3B65E536A41}" type="datetimeFigureOut">
              <a:rPr lang="ar-SA" smtClean="0"/>
              <a:t>22/02/46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955-D82C-488F-86C8-8802C72B19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8603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C4062-4FA0-4C23-97A1-B3B65E536A41}" type="datetimeFigureOut">
              <a:rPr lang="ar-SA" smtClean="0"/>
              <a:t>22/02/46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955-D82C-488F-86C8-8802C72B19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2334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C4062-4FA0-4C23-97A1-B3B65E536A41}" type="datetimeFigureOut">
              <a:rPr lang="ar-SA" smtClean="0"/>
              <a:t>22/02/46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955-D82C-488F-86C8-8802C72B19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5219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534" y="722418"/>
            <a:ext cx="2554418" cy="2528464"/>
          </a:xfrm>
        </p:spPr>
        <p:txBody>
          <a:bodyPr anchor="b"/>
          <a:lstStyle>
            <a:lvl1pPr>
              <a:defRPr sz="2772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7048" y="1560225"/>
            <a:ext cx="4009519" cy="7700779"/>
          </a:xfrm>
        </p:spPr>
        <p:txBody>
          <a:bodyPr/>
          <a:lstStyle>
            <a:lvl1pPr>
              <a:defRPr sz="2772"/>
            </a:lvl1pPr>
            <a:lvl2pPr>
              <a:defRPr sz="2425"/>
            </a:lvl2pPr>
            <a:lvl3pPr>
              <a:defRPr sz="2079"/>
            </a:lvl3pPr>
            <a:lvl4pPr>
              <a:defRPr sz="1732"/>
            </a:lvl4pPr>
            <a:lvl5pPr>
              <a:defRPr sz="1732"/>
            </a:lvl5pPr>
            <a:lvl6pPr>
              <a:defRPr sz="1732"/>
            </a:lvl6pPr>
            <a:lvl7pPr>
              <a:defRPr sz="1732"/>
            </a:lvl7pPr>
            <a:lvl8pPr>
              <a:defRPr sz="1732"/>
            </a:lvl8pPr>
            <a:lvl9pPr>
              <a:defRPr sz="1732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5534" y="3250882"/>
            <a:ext cx="2554418" cy="6022662"/>
          </a:xfrm>
        </p:spPr>
        <p:txBody>
          <a:bodyPr/>
          <a:lstStyle>
            <a:lvl1pPr marL="0" indent="0">
              <a:buNone/>
              <a:defRPr sz="1386"/>
            </a:lvl1pPr>
            <a:lvl2pPr marL="395981" indent="0">
              <a:buNone/>
              <a:defRPr sz="1213"/>
            </a:lvl2pPr>
            <a:lvl3pPr marL="791962" indent="0">
              <a:buNone/>
              <a:defRPr sz="1039"/>
            </a:lvl3pPr>
            <a:lvl4pPr marL="1187943" indent="0">
              <a:buNone/>
              <a:defRPr sz="866"/>
            </a:lvl4pPr>
            <a:lvl5pPr marL="1583924" indent="0">
              <a:buNone/>
              <a:defRPr sz="866"/>
            </a:lvl5pPr>
            <a:lvl6pPr marL="1979905" indent="0">
              <a:buNone/>
              <a:defRPr sz="866"/>
            </a:lvl6pPr>
            <a:lvl7pPr marL="2375886" indent="0">
              <a:buNone/>
              <a:defRPr sz="866"/>
            </a:lvl7pPr>
            <a:lvl8pPr marL="2771866" indent="0">
              <a:buNone/>
              <a:defRPr sz="866"/>
            </a:lvl8pPr>
            <a:lvl9pPr marL="3167847" indent="0">
              <a:buNone/>
              <a:defRPr sz="866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C4062-4FA0-4C23-97A1-B3B65E536A41}" type="datetimeFigureOut">
              <a:rPr lang="ar-SA" smtClean="0"/>
              <a:t>22/02/46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955-D82C-488F-86C8-8802C72B19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29565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5534" y="722418"/>
            <a:ext cx="2554418" cy="2528464"/>
          </a:xfrm>
        </p:spPr>
        <p:txBody>
          <a:bodyPr anchor="b"/>
          <a:lstStyle>
            <a:lvl1pPr>
              <a:defRPr sz="2772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67048" y="1560225"/>
            <a:ext cx="4009519" cy="7700779"/>
          </a:xfrm>
        </p:spPr>
        <p:txBody>
          <a:bodyPr anchor="t"/>
          <a:lstStyle>
            <a:lvl1pPr marL="0" indent="0">
              <a:buNone/>
              <a:defRPr sz="2772"/>
            </a:lvl1pPr>
            <a:lvl2pPr marL="395981" indent="0">
              <a:buNone/>
              <a:defRPr sz="2425"/>
            </a:lvl2pPr>
            <a:lvl3pPr marL="791962" indent="0">
              <a:buNone/>
              <a:defRPr sz="2079"/>
            </a:lvl3pPr>
            <a:lvl4pPr marL="1187943" indent="0">
              <a:buNone/>
              <a:defRPr sz="1732"/>
            </a:lvl4pPr>
            <a:lvl5pPr marL="1583924" indent="0">
              <a:buNone/>
              <a:defRPr sz="1732"/>
            </a:lvl5pPr>
            <a:lvl6pPr marL="1979905" indent="0">
              <a:buNone/>
              <a:defRPr sz="1732"/>
            </a:lvl6pPr>
            <a:lvl7pPr marL="2375886" indent="0">
              <a:buNone/>
              <a:defRPr sz="1732"/>
            </a:lvl7pPr>
            <a:lvl8pPr marL="2771866" indent="0">
              <a:buNone/>
              <a:defRPr sz="1732"/>
            </a:lvl8pPr>
            <a:lvl9pPr marL="3167847" indent="0">
              <a:buNone/>
              <a:defRPr sz="1732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5534" y="3250882"/>
            <a:ext cx="2554418" cy="6022662"/>
          </a:xfrm>
        </p:spPr>
        <p:txBody>
          <a:bodyPr/>
          <a:lstStyle>
            <a:lvl1pPr marL="0" indent="0">
              <a:buNone/>
              <a:defRPr sz="1386"/>
            </a:lvl1pPr>
            <a:lvl2pPr marL="395981" indent="0">
              <a:buNone/>
              <a:defRPr sz="1213"/>
            </a:lvl2pPr>
            <a:lvl3pPr marL="791962" indent="0">
              <a:buNone/>
              <a:defRPr sz="1039"/>
            </a:lvl3pPr>
            <a:lvl4pPr marL="1187943" indent="0">
              <a:buNone/>
              <a:defRPr sz="866"/>
            </a:lvl4pPr>
            <a:lvl5pPr marL="1583924" indent="0">
              <a:buNone/>
              <a:defRPr sz="866"/>
            </a:lvl5pPr>
            <a:lvl6pPr marL="1979905" indent="0">
              <a:buNone/>
              <a:defRPr sz="866"/>
            </a:lvl6pPr>
            <a:lvl7pPr marL="2375886" indent="0">
              <a:buNone/>
              <a:defRPr sz="866"/>
            </a:lvl7pPr>
            <a:lvl8pPr marL="2771866" indent="0">
              <a:buNone/>
              <a:defRPr sz="866"/>
            </a:lvl8pPr>
            <a:lvl9pPr marL="3167847" indent="0">
              <a:buNone/>
              <a:defRPr sz="866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C4062-4FA0-4C23-97A1-B3B65E536A41}" type="datetimeFigureOut">
              <a:rPr lang="ar-SA" smtClean="0"/>
              <a:t>22/02/46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F955-D82C-488F-86C8-8802C72B19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9241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4503" y="576934"/>
            <a:ext cx="6831033" cy="20945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4503" y="2884657"/>
            <a:ext cx="6831033" cy="6875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4502" y="10043624"/>
            <a:ext cx="1782009" cy="5769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C4062-4FA0-4C23-97A1-B3B65E536A41}" type="datetimeFigureOut">
              <a:rPr lang="ar-SA" smtClean="0"/>
              <a:t>22/02/46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23513" y="10043624"/>
            <a:ext cx="2673013" cy="5769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93527" y="10043624"/>
            <a:ext cx="1782009" cy="5769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8F955-D82C-488F-86C8-8802C72B19C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472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91962" rtl="1" eaLnBrk="1" latinLnBrk="0" hangingPunct="1">
        <a:lnSpc>
          <a:spcPct val="90000"/>
        </a:lnSpc>
        <a:spcBef>
          <a:spcPct val="0"/>
        </a:spcBef>
        <a:buNone/>
        <a:defRPr sz="381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7990" indent="-197990" algn="r" defTabSz="791962" rtl="1" eaLnBrk="1" latinLnBrk="0" hangingPunct="1">
        <a:lnSpc>
          <a:spcPct val="90000"/>
        </a:lnSpc>
        <a:spcBef>
          <a:spcPts val="866"/>
        </a:spcBef>
        <a:buFont typeface="Arial" panose="020B0604020202020204" pitchFamily="34" charset="0"/>
        <a:buChar char="•"/>
        <a:defRPr sz="2425" kern="1200">
          <a:solidFill>
            <a:schemeClr val="tx1"/>
          </a:solidFill>
          <a:latin typeface="+mn-lt"/>
          <a:ea typeface="+mn-ea"/>
          <a:cs typeface="+mn-cs"/>
        </a:defRPr>
      </a:lvl1pPr>
      <a:lvl2pPr marL="593971" indent="-197990" algn="r" defTabSz="791962" rtl="1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989952" indent="-197990" algn="r" defTabSz="791962" rtl="1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732" kern="1200">
          <a:solidFill>
            <a:schemeClr val="tx1"/>
          </a:solidFill>
          <a:latin typeface="+mn-lt"/>
          <a:ea typeface="+mn-ea"/>
          <a:cs typeface="+mn-cs"/>
        </a:defRPr>
      </a:lvl3pPr>
      <a:lvl4pPr marL="1385933" indent="-197990" algn="r" defTabSz="791962" rtl="1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4pPr>
      <a:lvl5pPr marL="1781914" indent="-197990" algn="r" defTabSz="791962" rtl="1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5pPr>
      <a:lvl6pPr marL="2177895" indent="-197990" algn="r" defTabSz="791962" rtl="1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6pPr>
      <a:lvl7pPr marL="2573876" indent="-197990" algn="r" defTabSz="791962" rtl="1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7pPr>
      <a:lvl8pPr marL="2969857" indent="-197990" algn="r" defTabSz="791962" rtl="1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8pPr>
      <a:lvl9pPr marL="3365838" indent="-197990" algn="r" defTabSz="791962" rtl="1" eaLnBrk="1" latinLnBrk="0" hangingPunct="1">
        <a:lnSpc>
          <a:spcPct val="90000"/>
        </a:lnSpc>
        <a:spcBef>
          <a:spcPts val="433"/>
        </a:spcBef>
        <a:buFont typeface="Arial" panose="020B0604020202020204" pitchFamily="34" charset="0"/>
        <a:buChar char="•"/>
        <a:defRPr sz="15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791962" rtl="1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1pPr>
      <a:lvl2pPr marL="395981" algn="r" defTabSz="791962" rtl="1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2pPr>
      <a:lvl3pPr marL="791962" algn="r" defTabSz="791962" rtl="1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3pPr>
      <a:lvl4pPr marL="1187943" algn="r" defTabSz="791962" rtl="1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4pPr>
      <a:lvl5pPr marL="1583924" algn="r" defTabSz="791962" rtl="1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5pPr>
      <a:lvl6pPr marL="1979905" algn="r" defTabSz="791962" rtl="1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6pPr>
      <a:lvl7pPr marL="2375886" algn="r" defTabSz="791962" rtl="1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7pPr>
      <a:lvl8pPr marL="2771866" algn="r" defTabSz="791962" rtl="1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8pPr>
      <a:lvl9pPr marL="3167847" algn="r" defTabSz="791962" rtl="1" eaLnBrk="1" latinLnBrk="0" hangingPunct="1">
        <a:defRPr sz="15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>
            <a:extLst>
              <a:ext uri="{FF2B5EF4-FFF2-40B4-BE49-F238E27FC236}">
                <a16:creationId xmlns:a16="http://schemas.microsoft.com/office/drawing/2014/main" id="{5311496E-F640-D51B-D6EF-7A58A337005A}"/>
              </a:ext>
            </a:extLst>
          </p:cNvPr>
          <p:cNvSpPr/>
          <p:nvPr/>
        </p:nvSpPr>
        <p:spPr>
          <a:xfrm>
            <a:off x="0" y="-1"/>
            <a:ext cx="7920038" cy="10836275"/>
          </a:xfrm>
          <a:prstGeom prst="rect">
            <a:avLst/>
          </a:prstGeom>
          <a:solidFill>
            <a:srgbClr val="FFFFEB">
              <a:alpha val="3411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1600" b="1" dirty="0">
              <a:ln>
                <a:solidFill>
                  <a:schemeClr val="accent5">
                    <a:lumMod val="75000"/>
                  </a:schemeClr>
                </a:solidFill>
              </a:ln>
              <a:solidFill>
                <a:srgbClr val="E4F5FC"/>
              </a:solidFill>
              <a:latin typeface="Abdo Free" panose="02000000000000000000" pitchFamily="2" charset="-78"/>
              <a:cs typeface="Abdo Free" panose="02000000000000000000" pitchFamily="2" charset="-78"/>
            </a:endParaRPr>
          </a:p>
        </p:txBody>
      </p:sp>
      <p:sp>
        <p:nvSpPr>
          <p:cNvPr id="10" name="مستطيل: زوايا مستديرة 9">
            <a:extLst>
              <a:ext uri="{FF2B5EF4-FFF2-40B4-BE49-F238E27FC236}">
                <a16:creationId xmlns:a16="http://schemas.microsoft.com/office/drawing/2014/main" id="{9BDDA6FC-BF26-EE8B-B51B-D9BCEF68555D}"/>
              </a:ext>
            </a:extLst>
          </p:cNvPr>
          <p:cNvSpPr/>
          <p:nvPr/>
        </p:nvSpPr>
        <p:spPr>
          <a:xfrm>
            <a:off x="2605665" y="68605"/>
            <a:ext cx="2708711" cy="877107"/>
          </a:xfrm>
          <a:prstGeom prst="roundRect">
            <a:avLst/>
          </a:prstGeom>
          <a:solidFill>
            <a:srgbClr val="F9FBC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6399" b="1" dirty="0">
                <a:ln w="19050">
                  <a:solidFill>
                    <a:schemeClr val="accent5">
                      <a:lumMod val="75000"/>
                    </a:schemeClr>
                  </a:solidFill>
                </a:ln>
                <a:solidFill>
                  <a:srgbClr val="E4F5FC"/>
                </a:solidFill>
                <a:latin typeface="Abdo Free" panose="02000000000000000000" pitchFamily="2" charset="-78"/>
                <a:cs typeface="Abdo Free" panose="02000000000000000000" pitchFamily="2" charset="-78"/>
              </a:rPr>
              <a:t>لوحة تعزيز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84FDEA97-A9FA-3749-FE8C-A4AD05DCA1B7}"/>
              </a:ext>
            </a:extLst>
          </p:cNvPr>
          <p:cNvSpPr txBox="1"/>
          <p:nvPr/>
        </p:nvSpPr>
        <p:spPr>
          <a:xfrm>
            <a:off x="2019797" y="1382767"/>
            <a:ext cx="3910542" cy="7487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266" b="1" dirty="0">
                <a:ln w="19050">
                  <a:solidFill>
                    <a:srgbClr val="F776B8"/>
                  </a:solidFill>
                </a:ln>
                <a:solidFill>
                  <a:srgbClr val="F9CFE1"/>
                </a:solidFill>
                <a:latin typeface="Abdo Free" panose="02000000000000000000" pitchFamily="2" charset="-78"/>
                <a:cs typeface="Abdo Free" panose="02000000000000000000" pitchFamily="2" charset="-78"/>
              </a:rPr>
              <a:t>أميرة الأسبوع</a:t>
            </a:r>
          </a:p>
        </p:txBody>
      </p:sp>
      <p:grpSp>
        <p:nvGrpSpPr>
          <p:cNvPr id="17" name="مجموعة 16">
            <a:extLst>
              <a:ext uri="{FF2B5EF4-FFF2-40B4-BE49-F238E27FC236}">
                <a16:creationId xmlns:a16="http://schemas.microsoft.com/office/drawing/2014/main" id="{96FAE11C-F847-AD4F-E211-7F0450482D22}"/>
              </a:ext>
            </a:extLst>
          </p:cNvPr>
          <p:cNvGrpSpPr/>
          <p:nvPr/>
        </p:nvGrpSpPr>
        <p:grpSpPr>
          <a:xfrm>
            <a:off x="2683432" y="9565221"/>
            <a:ext cx="2553177" cy="1279875"/>
            <a:chOff x="2060926" y="10081198"/>
            <a:chExt cx="2872605" cy="1440000"/>
          </a:xfrm>
        </p:grpSpPr>
        <p:pic>
          <p:nvPicPr>
            <p:cNvPr id="6" name="صورة 5">
              <a:extLst>
                <a:ext uri="{FF2B5EF4-FFF2-40B4-BE49-F238E27FC236}">
                  <a16:creationId xmlns:a16="http://schemas.microsoft.com/office/drawing/2014/main" id="{6EC8E519-618E-8CE7-3CDB-CEC000DB47E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l="4589" t="-1" r="5149" b="70892"/>
            <a:stretch/>
          </p:blipFill>
          <p:spPr>
            <a:xfrm>
              <a:off x="2060926" y="10441198"/>
              <a:ext cx="2872605" cy="1080000"/>
            </a:xfrm>
            <a:prstGeom prst="rect">
              <a:avLst/>
            </a:prstGeom>
          </p:spPr>
        </p:pic>
        <p:pic>
          <p:nvPicPr>
            <p:cNvPr id="8" name="Picture 4" descr="يحتوي هذا على صورة لـ: ">
              <a:extLst>
                <a:ext uri="{FF2B5EF4-FFF2-40B4-BE49-F238E27FC236}">
                  <a16:creationId xmlns:a16="http://schemas.microsoft.com/office/drawing/2014/main" id="{13E774E7-56C7-9766-C8C2-CBAF19FA52F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08341" y="10081198"/>
              <a:ext cx="795879" cy="144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مربع نص 8">
              <a:extLst>
                <a:ext uri="{FF2B5EF4-FFF2-40B4-BE49-F238E27FC236}">
                  <a16:creationId xmlns:a16="http://schemas.microsoft.com/office/drawing/2014/main" id="{1B1F3FF5-6614-714B-4533-08F6F21436C3}"/>
                </a:ext>
              </a:extLst>
            </p:cNvPr>
            <p:cNvSpPr txBox="1"/>
            <p:nvPr/>
          </p:nvSpPr>
          <p:spPr>
            <a:xfrm>
              <a:off x="2667631" y="10859236"/>
              <a:ext cx="2248897" cy="59632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r"/>
              <a:r>
                <a:rPr lang="ar-SA" sz="2844" b="1" dirty="0">
                  <a:ln w="12700">
                    <a:solidFill>
                      <a:srgbClr val="F76DB2"/>
                    </a:solidFill>
                  </a:ln>
                  <a:solidFill>
                    <a:srgbClr val="F9CFE1"/>
                  </a:solidFill>
                  <a:latin typeface="Abdo Free" panose="02000000000000000000" pitchFamily="2" charset="-78"/>
                  <a:cs typeface="Abdo Free" panose="02000000000000000000" pitchFamily="2" charset="-78"/>
                </a:rPr>
                <a:t>أنا قدوة في </a:t>
              </a:r>
              <a:r>
                <a:rPr lang="ar-SA" sz="2844" b="1" dirty="0" err="1">
                  <a:ln w="12700">
                    <a:solidFill>
                      <a:srgbClr val="F76DB2"/>
                    </a:solidFill>
                  </a:ln>
                  <a:solidFill>
                    <a:srgbClr val="F9CFE1"/>
                  </a:solidFill>
                  <a:latin typeface="Abdo Free" panose="02000000000000000000" pitchFamily="2" charset="-78"/>
                  <a:cs typeface="Abdo Free" panose="02000000000000000000" pitchFamily="2" charset="-78"/>
                </a:rPr>
                <a:t>إنظباطي</a:t>
              </a:r>
              <a:endParaRPr lang="ar-SA" sz="2844" b="1" dirty="0">
                <a:ln w="12700">
                  <a:solidFill>
                    <a:srgbClr val="F76DB2"/>
                  </a:solidFill>
                </a:ln>
                <a:solidFill>
                  <a:srgbClr val="F9CFE1"/>
                </a:solidFill>
                <a:latin typeface="Abdo Free" panose="02000000000000000000" pitchFamily="2" charset="-78"/>
                <a:cs typeface="Abdo Free" panose="02000000000000000000" pitchFamily="2" charset="-78"/>
              </a:endParaRPr>
            </a:p>
          </p:txBody>
        </p:sp>
      </p:grpSp>
      <p:pic>
        <p:nvPicPr>
          <p:cNvPr id="15" name="Picture 4" descr="يحتوي هذا على صورة لـ: ">
            <a:extLst>
              <a:ext uri="{FF2B5EF4-FFF2-40B4-BE49-F238E27FC236}">
                <a16:creationId xmlns:a16="http://schemas.microsoft.com/office/drawing/2014/main" id="{829F6A28-DCBD-BA86-CF6B-3CBE1AB53F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1324" y="996989"/>
            <a:ext cx="707379" cy="127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يحتوي هذا على صورة لـ: ">
            <a:extLst>
              <a:ext uri="{FF2B5EF4-FFF2-40B4-BE49-F238E27FC236}">
                <a16:creationId xmlns:a16="http://schemas.microsoft.com/office/drawing/2014/main" id="{A55BDB3C-EF90-DA2E-3616-36F9A1FA96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7950" y="996989"/>
            <a:ext cx="707379" cy="1279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936D4974-46DC-D192-48BF-9B41B80EA40C}"/>
              </a:ext>
            </a:extLst>
          </p:cNvPr>
          <p:cNvSpPr txBox="1"/>
          <p:nvPr/>
        </p:nvSpPr>
        <p:spPr>
          <a:xfrm>
            <a:off x="2820196" y="3077591"/>
            <a:ext cx="2279649" cy="74879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266" b="1" dirty="0">
                <a:ln w="19050">
                  <a:solidFill>
                    <a:srgbClr val="F776B8"/>
                  </a:solidFill>
                </a:ln>
                <a:solidFill>
                  <a:srgbClr val="F9CFE1"/>
                </a:solidFill>
                <a:latin typeface="Abdo Free" panose="02000000000000000000" pitchFamily="2" charset="-78"/>
                <a:cs typeface="Abdo Free" panose="02000000000000000000" pitchFamily="2" charset="-78"/>
              </a:rPr>
              <a:t>الرائعات</a:t>
            </a:r>
          </a:p>
        </p:txBody>
      </p:sp>
      <p:pic>
        <p:nvPicPr>
          <p:cNvPr id="19" name="Picture 4" descr="يحتوي هذا على صورة لـ: ">
            <a:extLst>
              <a:ext uri="{FF2B5EF4-FFF2-40B4-BE49-F238E27FC236}">
                <a16:creationId xmlns:a16="http://schemas.microsoft.com/office/drawing/2014/main" id="{8AC5B9B0-4887-F46F-23FF-F875967927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7486" y="2525293"/>
            <a:ext cx="618956" cy="1119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4" descr="يحتوي هذا على صورة لـ: ">
            <a:extLst>
              <a:ext uri="{FF2B5EF4-FFF2-40B4-BE49-F238E27FC236}">
                <a16:creationId xmlns:a16="http://schemas.microsoft.com/office/drawing/2014/main" id="{C99C298C-B474-F66B-F9BA-B18BA91AF4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9176" y="2513531"/>
            <a:ext cx="618956" cy="1119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4" descr="يحتوي هذا على صورة لـ: ">
            <a:extLst>
              <a:ext uri="{FF2B5EF4-FFF2-40B4-BE49-F238E27FC236}">
                <a16:creationId xmlns:a16="http://schemas.microsoft.com/office/drawing/2014/main" id="{511068D0-C18B-43E5-F838-811F1695F2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7315" y="2914452"/>
            <a:ext cx="618956" cy="1119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4" descr="يحتوي هذا على صورة لـ: ">
            <a:extLst>
              <a:ext uri="{FF2B5EF4-FFF2-40B4-BE49-F238E27FC236}">
                <a16:creationId xmlns:a16="http://schemas.microsoft.com/office/drawing/2014/main" id="{D1396B8E-29ED-E10F-2F8B-FC286B3923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5268" y="2917538"/>
            <a:ext cx="618956" cy="1119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4" descr="يحتوي هذا على صورة لـ: ">
            <a:extLst>
              <a:ext uri="{FF2B5EF4-FFF2-40B4-BE49-F238E27FC236}">
                <a16:creationId xmlns:a16="http://schemas.microsoft.com/office/drawing/2014/main" id="{17068D1A-5F11-AA51-8225-5F580B393B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283" y="3891233"/>
            <a:ext cx="618956" cy="1119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4" descr="يحتوي هذا على صورة لـ: ">
            <a:extLst>
              <a:ext uri="{FF2B5EF4-FFF2-40B4-BE49-F238E27FC236}">
                <a16:creationId xmlns:a16="http://schemas.microsoft.com/office/drawing/2014/main" id="{C9CCE1C9-D344-2036-C55E-E5ABB7C919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4445" y="3899415"/>
            <a:ext cx="618956" cy="1119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>
            <a:extLst>
              <a:ext uri="{FF2B5EF4-FFF2-40B4-BE49-F238E27FC236}">
                <a16:creationId xmlns:a16="http://schemas.microsoft.com/office/drawing/2014/main" id="{397666B7-727C-BB12-5F2A-45A4ED68C6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52518">
            <a:off x="1143635" y="392710"/>
            <a:ext cx="303015" cy="287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69A78D79-7FE3-0F97-FA10-28EE29C348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89463">
            <a:off x="6420364" y="312873"/>
            <a:ext cx="319969" cy="319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D35797E4-17ED-C37B-3914-492411B1A2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66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44738">
            <a:off x="423907" y="1152543"/>
            <a:ext cx="351966" cy="35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>
            <a:extLst>
              <a:ext uri="{FF2B5EF4-FFF2-40B4-BE49-F238E27FC236}">
                <a16:creationId xmlns:a16="http://schemas.microsoft.com/office/drawing/2014/main" id="{85C46618-2D8E-CAE9-1022-B076C33B57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17743">
            <a:off x="7140213" y="1183059"/>
            <a:ext cx="383963" cy="383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8">
            <a:extLst>
              <a:ext uri="{FF2B5EF4-FFF2-40B4-BE49-F238E27FC236}">
                <a16:creationId xmlns:a16="http://schemas.microsoft.com/office/drawing/2014/main" id="{E5A3E022-C8AC-28AD-3DF3-D96AF356B7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63577">
            <a:off x="7273279" y="2705381"/>
            <a:ext cx="303015" cy="287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10">
            <a:extLst>
              <a:ext uri="{FF2B5EF4-FFF2-40B4-BE49-F238E27FC236}">
                <a16:creationId xmlns:a16="http://schemas.microsoft.com/office/drawing/2014/main" id="{87E174B5-89D4-F6D7-645F-D675753E83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61333">
            <a:off x="234336" y="3159941"/>
            <a:ext cx="319969" cy="319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14">
            <a:extLst>
              <a:ext uri="{FF2B5EF4-FFF2-40B4-BE49-F238E27FC236}">
                <a16:creationId xmlns:a16="http://schemas.microsoft.com/office/drawing/2014/main" id="{C37F6DA4-C0FA-6F71-C2AC-9D8E1D582F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15110">
            <a:off x="776334" y="2134115"/>
            <a:ext cx="383963" cy="383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12">
            <a:extLst>
              <a:ext uri="{FF2B5EF4-FFF2-40B4-BE49-F238E27FC236}">
                <a16:creationId xmlns:a16="http://schemas.microsoft.com/office/drawing/2014/main" id="{80A67AD4-4A1F-929F-F8EC-1346616944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66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150394">
            <a:off x="6336916" y="2048675"/>
            <a:ext cx="351966" cy="35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54" name="مجموعة 53">
            <a:extLst>
              <a:ext uri="{FF2B5EF4-FFF2-40B4-BE49-F238E27FC236}">
                <a16:creationId xmlns:a16="http://schemas.microsoft.com/office/drawing/2014/main" id="{FA3443EF-B2D8-5A2D-E544-11346A82332F}"/>
              </a:ext>
            </a:extLst>
          </p:cNvPr>
          <p:cNvGrpSpPr/>
          <p:nvPr/>
        </p:nvGrpSpPr>
        <p:grpSpPr>
          <a:xfrm>
            <a:off x="2694592" y="2326097"/>
            <a:ext cx="2530857" cy="95991"/>
            <a:chOff x="2016826" y="2857038"/>
            <a:chExt cx="2847492" cy="108000"/>
          </a:xfrm>
        </p:grpSpPr>
        <p:pic>
          <p:nvPicPr>
            <p:cNvPr id="35" name="Picture 8">
              <a:extLst>
                <a:ext uri="{FF2B5EF4-FFF2-40B4-BE49-F238E27FC236}">
                  <a16:creationId xmlns:a16="http://schemas.microsoft.com/office/drawing/2014/main" id="{33DCDE27-03C9-520A-817C-9B41F7F5F4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826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" name="Picture 8">
              <a:extLst>
                <a:ext uri="{FF2B5EF4-FFF2-40B4-BE49-F238E27FC236}">
                  <a16:creationId xmlns:a16="http://schemas.microsoft.com/office/drawing/2014/main" id="{D858830D-4F39-F007-59F5-77D2EBF736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2101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8">
              <a:extLst>
                <a:ext uri="{FF2B5EF4-FFF2-40B4-BE49-F238E27FC236}">
                  <a16:creationId xmlns:a16="http://schemas.microsoft.com/office/drawing/2014/main" id="{29C55CEB-A423-4DEF-77B2-E1F3E5FF02B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7376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" name="Picture 8">
              <a:extLst>
                <a:ext uri="{FF2B5EF4-FFF2-40B4-BE49-F238E27FC236}">
                  <a16:creationId xmlns:a16="http://schemas.microsoft.com/office/drawing/2014/main" id="{4195EB6D-2224-DCA9-11AC-793F06863B0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2651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Picture 8">
              <a:extLst>
                <a:ext uri="{FF2B5EF4-FFF2-40B4-BE49-F238E27FC236}">
                  <a16:creationId xmlns:a16="http://schemas.microsoft.com/office/drawing/2014/main" id="{15AF0457-EB65-1B96-F601-B59A6200D9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97926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" name="Picture 8">
              <a:extLst>
                <a:ext uri="{FF2B5EF4-FFF2-40B4-BE49-F238E27FC236}">
                  <a16:creationId xmlns:a16="http://schemas.microsoft.com/office/drawing/2014/main" id="{ED20BD80-E716-670E-D7F9-A3678B386BF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3201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" name="Picture 8">
              <a:extLst>
                <a:ext uri="{FF2B5EF4-FFF2-40B4-BE49-F238E27FC236}">
                  <a16:creationId xmlns:a16="http://schemas.microsoft.com/office/drawing/2014/main" id="{1B22D053-6B14-5256-EA89-31F64190679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8476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2" name="Picture 8">
              <a:extLst>
                <a:ext uri="{FF2B5EF4-FFF2-40B4-BE49-F238E27FC236}">
                  <a16:creationId xmlns:a16="http://schemas.microsoft.com/office/drawing/2014/main" id="{91E77110-CD2D-4D65-14AB-6DEDA8F0E14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83751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3" name="Picture 8">
              <a:extLst>
                <a:ext uri="{FF2B5EF4-FFF2-40B4-BE49-F238E27FC236}">
                  <a16:creationId xmlns:a16="http://schemas.microsoft.com/office/drawing/2014/main" id="{2F5D5EEF-2AD5-EA51-A6D0-ACCC8A9FC25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9026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8">
              <a:extLst>
                <a:ext uri="{FF2B5EF4-FFF2-40B4-BE49-F238E27FC236}">
                  <a16:creationId xmlns:a16="http://schemas.microsoft.com/office/drawing/2014/main" id="{489829EB-2405-185F-BBDF-6E5297634EF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4301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5" name="Picture 8">
              <a:extLst>
                <a:ext uri="{FF2B5EF4-FFF2-40B4-BE49-F238E27FC236}">
                  <a16:creationId xmlns:a16="http://schemas.microsoft.com/office/drawing/2014/main" id="{A6F837F3-8008-1FFE-0A7A-DD45FF4BDF7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9576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6" name="Picture 8">
              <a:extLst>
                <a:ext uri="{FF2B5EF4-FFF2-40B4-BE49-F238E27FC236}">
                  <a16:creationId xmlns:a16="http://schemas.microsoft.com/office/drawing/2014/main" id="{B24BAFBE-195F-C34C-D584-1348160C53D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4851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7" name="Picture 8">
              <a:extLst>
                <a:ext uri="{FF2B5EF4-FFF2-40B4-BE49-F238E27FC236}">
                  <a16:creationId xmlns:a16="http://schemas.microsoft.com/office/drawing/2014/main" id="{A3346818-9A74-234A-2CA7-E5BE2CCA33F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0126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" name="Picture 8">
              <a:extLst>
                <a:ext uri="{FF2B5EF4-FFF2-40B4-BE49-F238E27FC236}">
                  <a16:creationId xmlns:a16="http://schemas.microsoft.com/office/drawing/2014/main" id="{0B3443BB-3CA3-8196-3189-DA38F6B84CD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5401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9" name="Picture 8">
              <a:extLst>
                <a:ext uri="{FF2B5EF4-FFF2-40B4-BE49-F238E27FC236}">
                  <a16:creationId xmlns:a16="http://schemas.microsoft.com/office/drawing/2014/main" id="{D89A19C5-1623-437D-57A9-94C504290E6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0676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55" name="مجموعة 54">
            <a:extLst>
              <a:ext uri="{FF2B5EF4-FFF2-40B4-BE49-F238E27FC236}">
                <a16:creationId xmlns:a16="http://schemas.microsoft.com/office/drawing/2014/main" id="{C5D26433-F0BD-092A-EC5B-93BFBE5E3041}"/>
              </a:ext>
            </a:extLst>
          </p:cNvPr>
          <p:cNvGrpSpPr/>
          <p:nvPr/>
        </p:nvGrpSpPr>
        <p:grpSpPr>
          <a:xfrm>
            <a:off x="2717334" y="5454863"/>
            <a:ext cx="2530857" cy="95991"/>
            <a:chOff x="2016826" y="2857038"/>
            <a:chExt cx="2847492" cy="108000"/>
          </a:xfrm>
        </p:grpSpPr>
        <p:pic>
          <p:nvPicPr>
            <p:cNvPr id="56" name="Picture 8">
              <a:extLst>
                <a:ext uri="{FF2B5EF4-FFF2-40B4-BE49-F238E27FC236}">
                  <a16:creationId xmlns:a16="http://schemas.microsoft.com/office/drawing/2014/main" id="{44B32A8C-3B2A-6903-76F8-FC0EFC138D3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16826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7" name="Picture 8">
              <a:extLst>
                <a:ext uri="{FF2B5EF4-FFF2-40B4-BE49-F238E27FC236}">
                  <a16:creationId xmlns:a16="http://schemas.microsoft.com/office/drawing/2014/main" id="{E9E7B2C0-D20B-87E5-3DF1-3975DCB4050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12101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" name="Picture 8">
              <a:extLst>
                <a:ext uri="{FF2B5EF4-FFF2-40B4-BE49-F238E27FC236}">
                  <a16:creationId xmlns:a16="http://schemas.microsoft.com/office/drawing/2014/main" id="{CCB21638-D414-7853-F93F-7BB616028E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07376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9" name="Picture 8">
              <a:extLst>
                <a:ext uri="{FF2B5EF4-FFF2-40B4-BE49-F238E27FC236}">
                  <a16:creationId xmlns:a16="http://schemas.microsoft.com/office/drawing/2014/main" id="{EFB08FA9-D8E4-F369-63CC-9ED1FB7FF5C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02651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0" name="Picture 8">
              <a:extLst>
                <a:ext uri="{FF2B5EF4-FFF2-40B4-BE49-F238E27FC236}">
                  <a16:creationId xmlns:a16="http://schemas.microsoft.com/office/drawing/2014/main" id="{E461684E-78B7-B0BD-6C41-C4628EBAA0C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97926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1" name="Picture 8">
              <a:extLst>
                <a:ext uri="{FF2B5EF4-FFF2-40B4-BE49-F238E27FC236}">
                  <a16:creationId xmlns:a16="http://schemas.microsoft.com/office/drawing/2014/main" id="{017DD46A-77A5-FC23-FC45-4B221C58E8A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93201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2" name="Picture 8">
              <a:extLst>
                <a:ext uri="{FF2B5EF4-FFF2-40B4-BE49-F238E27FC236}">
                  <a16:creationId xmlns:a16="http://schemas.microsoft.com/office/drawing/2014/main" id="{978D5BD4-B030-9C37-9488-BE055907644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88476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3" name="Picture 8">
              <a:extLst>
                <a:ext uri="{FF2B5EF4-FFF2-40B4-BE49-F238E27FC236}">
                  <a16:creationId xmlns:a16="http://schemas.microsoft.com/office/drawing/2014/main" id="{5FEC2D12-9FF6-0C63-6B97-94CC99F74C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83751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4" name="Picture 8">
              <a:extLst>
                <a:ext uri="{FF2B5EF4-FFF2-40B4-BE49-F238E27FC236}">
                  <a16:creationId xmlns:a16="http://schemas.microsoft.com/office/drawing/2014/main" id="{06C32297-74A8-D0BB-1E40-C5352446BA3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79026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5" name="Picture 8">
              <a:extLst>
                <a:ext uri="{FF2B5EF4-FFF2-40B4-BE49-F238E27FC236}">
                  <a16:creationId xmlns:a16="http://schemas.microsoft.com/office/drawing/2014/main" id="{C348CCCA-8126-5B18-36FC-ECC7C470D32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4301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Picture 8">
              <a:extLst>
                <a:ext uri="{FF2B5EF4-FFF2-40B4-BE49-F238E27FC236}">
                  <a16:creationId xmlns:a16="http://schemas.microsoft.com/office/drawing/2014/main" id="{F1834D1B-27B1-71D9-183C-19536DE7D1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69576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9" name="Picture 8">
              <a:extLst>
                <a:ext uri="{FF2B5EF4-FFF2-40B4-BE49-F238E27FC236}">
                  <a16:creationId xmlns:a16="http://schemas.microsoft.com/office/drawing/2014/main" id="{60C1F91B-04A0-EFD3-CBBA-0261729139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64851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1" name="Picture 8">
              <a:extLst>
                <a:ext uri="{FF2B5EF4-FFF2-40B4-BE49-F238E27FC236}">
                  <a16:creationId xmlns:a16="http://schemas.microsoft.com/office/drawing/2014/main" id="{22DD0A66-B107-7E52-E564-C11A69F6566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60126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3" name="Picture 8">
              <a:extLst>
                <a:ext uri="{FF2B5EF4-FFF2-40B4-BE49-F238E27FC236}">
                  <a16:creationId xmlns:a16="http://schemas.microsoft.com/office/drawing/2014/main" id="{AAEBF6EA-EDE3-E7AC-E8B9-12555DF554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5401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5" name="Picture 8">
              <a:extLst>
                <a:ext uri="{FF2B5EF4-FFF2-40B4-BE49-F238E27FC236}">
                  <a16:creationId xmlns:a16="http://schemas.microsoft.com/office/drawing/2014/main" id="{F7FE3B56-55BE-E69E-8DDE-8518F11560E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0676" y="2857038"/>
              <a:ext cx="113642" cy="10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037" name="Picture 4" descr="يحتوي هذا على صورة لـ: ">
            <a:extLst>
              <a:ext uri="{FF2B5EF4-FFF2-40B4-BE49-F238E27FC236}">
                <a16:creationId xmlns:a16="http://schemas.microsoft.com/office/drawing/2014/main" id="{20AAB70D-2842-E1DA-6C07-DA4488FAFB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1273" y="4342545"/>
            <a:ext cx="618956" cy="1119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4" descr="يحتوي هذا على صورة لـ: ">
            <a:extLst>
              <a:ext uri="{FF2B5EF4-FFF2-40B4-BE49-F238E27FC236}">
                <a16:creationId xmlns:a16="http://schemas.microsoft.com/office/drawing/2014/main" id="{4A46E8BA-0138-2705-702E-5E7DE08A4E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0817" y="4336736"/>
            <a:ext cx="618956" cy="11198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0">
            <a:extLst>
              <a:ext uri="{FF2B5EF4-FFF2-40B4-BE49-F238E27FC236}">
                <a16:creationId xmlns:a16="http://schemas.microsoft.com/office/drawing/2014/main" id="{CC5C2FBA-8206-6307-A0A0-4DD17CE1AC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35480">
            <a:off x="6881263" y="4182561"/>
            <a:ext cx="319969" cy="319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14">
            <a:extLst>
              <a:ext uri="{FF2B5EF4-FFF2-40B4-BE49-F238E27FC236}">
                <a16:creationId xmlns:a16="http://schemas.microsoft.com/office/drawing/2014/main" id="{C9956B24-0AD7-7424-30C2-07535AB4AC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817743">
            <a:off x="6637467" y="5280923"/>
            <a:ext cx="383963" cy="383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id="{0872A058-74E5-9222-EF43-592A11A19E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67909">
            <a:off x="274772" y="4487606"/>
            <a:ext cx="303015" cy="287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2">
            <a:extLst>
              <a:ext uri="{FF2B5EF4-FFF2-40B4-BE49-F238E27FC236}">
                <a16:creationId xmlns:a16="http://schemas.microsoft.com/office/drawing/2014/main" id="{FEDBFBF2-A857-AE43-ED89-42BD0BE7DF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aturation sat="66000"/>
                    </a14:imgEffect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44738">
            <a:off x="833154" y="5342309"/>
            <a:ext cx="351966" cy="351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3331865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698</TotalTime>
  <Words>9</Words>
  <Application>Microsoft Office PowerPoint</Application>
  <PresentationFormat>مخصص</PresentationFormat>
  <Paragraphs>4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6" baseType="lpstr">
      <vt:lpstr>Abdo Free</vt:lpstr>
      <vt:lpstr>Arial</vt:lpstr>
      <vt:lpstr>Calibri</vt:lpstr>
      <vt:lpstr>Calibri Light</vt:lpstr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meaad alshareef</dc:creator>
  <cp:lastModifiedBy>meaad alshareef</cp:lastModifiedBy>
  <cp:revision>1</cp:revision>
  <dcterms:created xsi:type="dcterms:W3CDTF">2024-08-16T21:12:55Z</dcterms:created>
  <dcterms:modified xsi:type="dcterms:W3CDTF">2024-08-27T13:30:05Z</dcterms:modified>
</cp:coreProperties>
</file>