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65" r:id="rId10"/>
    <p:sldId id="257" r:id="rId11"/>
    <p:sldId id="259" r:id="rId12"/>
    <p:sldId id="258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2"/>
    <p:restoredTop sz="94328"/>
  </p:normalViewPr>
  <p:slideViewPr>
    <p:cSldViewPr snapToGrid="0" snapToObjects="1">
      <p:cViewPr varScale="1">
        <p:scale>
          <a:sx n="75" d="100"/>
          <a:sy n="75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9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53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9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621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406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867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258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6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20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610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72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BBDAE8-8356-914D-9737-CFE2345FB7B3}" type="datetimeFigureOut">
              <a:rPr lang="ar-SA" smtClean="0"/>
              <a:t>14 محرم، 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1A0472-E3ED-8B4F-AF53-5A539E88FC0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648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Unit 4</a:t>
            </a:r>
            <a:br>
              <a:rPr lang="en-US" dirty="0" smtClean="0"/>
            </a:br>
            <a:r>
              <a:rPr lang="en-US" dirty="0" smtClean="0"/>
              <a:t>helloes , helpers &amp; heroes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Lesson 2</a:t>
            </a:r>
          </a:p>
          <a:p>
            <a: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US" dirty="0" smtClean="0"/>
              <a:t>Have you bought </a:t>
            </a:r>
            <a:r>
              <a:rPr lang="en-US" smtClean="0"/>
              <a:t>the flowers yet ?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b="18018"/>
          <a:stretch/>
        </p:blipFill>
        <p:spPr>
          <a:xfrm>
            <a:off x="122640" y="111211"/>
            <a:ext cx="11455641" cy="6746789"/>
          </a:xfrm>
          <a:prstGeom prst="rect">
            <a:avLst/>
          </a:prstGeom>
        </p:spPr>
      </p:pic>
      <p:pic>
        <p:nvPicPr>
          <p:cNvPr id="2" name="LIFT OFF 5 AUDIO 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5481" y="0"/>
            <a:ext cx="812800" cy="812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634968" y="3620531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37468" y="4012771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1618" y="4387526"/>
            <a:ext cx="37061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286982" y="3736968"/>
            <a:ext cx="37061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307821" y="4171682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271993" y="4591406"/>
            <a:ext cx="37061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586648" y="5077073"/>
            <a:ext cx="37061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622477" y="5541767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607488" y="5961491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0352791" y="5164282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346942" y="5628976"/>
            <a:ext cx="37061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0352792" y="6048700"/>
            <a:ext cx="32893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71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t="82702" r="13958" b="1"/>
          <a:stretch/>
        </p:blipFill>
        <p:spPr>
          <a:xfrm>
            <a:off x="246209" y="123567"/>
            <a:ext cx="9047694" cy="281611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28053" y="2653261"/>
            <a:ext cx="63774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MyriadPro" charset="0"/>
              </a:rPr>
              <a:t>1 Paul’s </a:t>
            </a:r>
            <a:r>
              <a:rPr lang="en-US" sz="3200" dirty="0">
                <a:latin typeface="MyriadPro" charset="0"/>
              </a:rPr>
              <a:t>mum has (just) phoned </a:t>
            </a:r>
            <a:r>
              <a:rPr lang="en-US" sz="3200" smtClean="0">
                <a:latin typeface="MyriadPro" charset="0"/>
              </a:rPr>
              <a:t>Paul.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428053" y="3312829"/>
            <a:ext cx="732186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smtClean="0">
                <a:latin typeface="MyriadPro" charset="0"/>
              </a:rPr>
              <a:t>2 </a:t>
            </a:r>
            <a:r>
              <a:rPr lang="en-US" sz="3200" dirty="0" smtClean="0">
                <a:latin typeface="MyriadPro" charset="0"/>
              </a:rPr>
              <a:t>Because </a:t>
            </a:r>
            <a:r>
              <a:rPr lang="en-US" sz="3200" dirty="0">
                <a:latin typeface="MyriadPro" charset="0"/>
              </a:rPr>
              <a:t>Paul has forgotten his </a:t>
            </a:r>
            <a:r>
              <a:rPr lang="en-US" sz="3200" smtClean="0">
                <a:latin typeface="MyriadPro" charset="0"/>
              </a:rPr>
              <a:t>dictionary.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428053" y="3978365"/>
            <a:ext cx="757669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MyriadPro" charset="0"/>
              </a:rPr>
              <a:t>3 Because </a:t>
            </a:r>
            <a:r>
              <a:rPr lang="en-US" sz="3200" dirty="0">
                <a:latin typeface="MyriadPro" charset="0"/>
              </a:rPr>
              <a:t>the water from the rain has </a:t>
            </a:r>
            <a:r>
              <a:rPr lang="en-US" sz="3200" smtClean="0">
                <a:latin typeface="MyriadPro" charset="0"/>
              </a:rPr>
              <a:t>frozen.</a:t>
            </a:r>
            <a:endParaRPr lang="en-US" sz="3200" dirty="0"/>
          </a:p>
        </p:txBody>
      </p:sp>
      <p:sp>
        <p:nvSpPr>
          <p:cNvPr id="7" name="مستطيل 6"/>
          <p:cNvSpPr/>
          <p:nvPr/>
        </p:nvSpPr>
        <p:spPr>
          <a:xfrm>
            <a:off x="7749915" y="2653261"/>
            <a:ext cx="414394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smtClean="0">
                <a:latin typeface="MyriadPro" charset="0"/>
              </a:rPr>
              <a:t>4 </a:t>
            </a:r>
            <a:r>
              <a:rPr lang="en-US" sz="3200" dirty="0" smtClean="0">
                <a:latin typeface="MyriadPro" charset="0"/>
              </a:rPr>
              <a:t>She’s </a:t>
            </a:r>
            <a:r>
              <a:rPr lang="en-US" sz="3200" dirty="0">
                <a:latin typeface="MyriadPro" charset="0"/>
              </a:rPr>
              <a:t>hurt her </a:t>
            </a:r>
            <a:r>
              <a:rPr lang="en-US" sz="3200" dirty="0" smtClean="0">
                <a:latin typeface="MyriadPro" charset="0"/>
              </a:rPr>
              <a:t>ankle.</a:t>
            </a:r>
            <a:endParaRPr lang="en-US" sz="3200" dirty="0"/>
          </a:p>
        </p:txBody>
      </p:sp>
      <p:sp>
        <p:nvSpPr>
          <p:cNvPr id="8" name="مستطيل 7"/>
          <p:cNvSpPr/>
          <p:nvPr/>
        </p:nvSpPr>
        <p:spPr>
          <a:xfrm>
            <a:off x="428053" y="4637933"/>
            <a:ext cx="846111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MyriadPro" charset="0"/>
              </a:rPr>
              <a:t>5 They </a:t>
            </a:r>
            <a:r>
              <a:rPr lang="en-US" sz="3200" dirty="0">
                <a:latin typeface="MyriadPro" charset="0"/>
              </a:rPr>
              <a:t>have done the things on their mother’s </a:t>
            </a:r>
            <a:r>
              <a:rPr lang="en-US" sz="3200" dirty="0" smtClean="0">
                <a:latin typeface="MyriadPro" charset="0"/>
              </a:rPr>
              <a:t>list.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28053" y="5243484"/>
            <a:ext cx="5088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>
                <a:latin typeface="MyriadPro" charset="0"/>
              </a:rPr>
              <a:t>6 He </a:t>
            </a:r>
            <a:r>
              <a:rPr lang="en-US" sz="3200" dirty="0">
                <a:latin typeface="MyriadPro" charset="0"/>
              </a:rPr>
              <a:t>hasn’t ordered a </a:t>
            </a:r>
            <a:r>
              <a:rPr lang="en-US" sz="3200" dirty="0" smtClean="0">
                <a:latin typeface="MyriadPro" charset="0"/>
              </a:rPr>
              <a:t>taxi.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28053" y="5849035"/>
            <a:ext cx="5088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smtClean="0">
                <a:latin typeface="MyriadPro" charset="0"/>
              </a:rPr>
              <a:t>7 </a:t>
            </a:r>
            <a:r>
              <a:rPr lang="en-US" sz="3200" dirty="0" smtClean="0">
                <a:latin typeface="MyriadPro" charset="0"/>
              </a:rPr>
              <a:t>Fruit </a:t>
            </a:r>
            <a:r>
              <a:rPr lang="en-US" sz="3200" dirty="0">
                <a:latin typeface="MyriadPro" charset="0"/>
              </a:rPr>
              <a:t>and </a:t>
            </a:r>
            <a:r>
              <a:rPr lang="en-US" sz="3200" smtClean="0">
                <a:latin typeface="MyriadPro" charset="0"/>
              </a:rPr>
              <a:t>flowers.</a:t>
            </a:r>
            <a:endParaRPr lang="en-US" sz="3200" dirty="0"/>
          </a:p>
        </p:txBody>
      </p:sp>
      <p:sp>
        <p:nvSpPr>
          <p:cNvPr id="11" name="مستطيل 10"/>
          <p:cNvSpPr/>
          <p:nvPr/>
        </p:nvSpPr>
        <p:spPr>
          <a:xfrm>
            <a:off x="6345003" y="5297501"/>
            <a:ext cx="508832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smtClean="0">
                <a:latin typeface="MyriadPro" charset="0"/>
              </a:rPr>
              <a:t>8 </a:t>
            </a:r>
            <a:r>
              <a:rPr lang="en-US" sz="3200" dirty="0" smtClean="0">
                <a:latin typeface="MyriadPro" charset="0"/>
              </a:rPr>
              <a:t>He </a:t>
            </a:r>
            <a:r>
              <a:rPr lang="en-US" sz="3200" dirty="0">
                <a:latin typeface="MyriadPro" charset="0"/>
              </a:rPr>
              <a:t>hasn’t phoned for a taxi.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77117"/>
          <a:stretch/>
        </p:blipFill>
        <p:spPr>
          <a:xfrm>
            <a:off x="219310" y="160637"/>
            <a:ext cx="11742031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21621" r="24694" b="65045"/>
          <a:stretch/>
        </p:blipFill>
        <p:spPr>
          <a:xfrm>
            <a:off x="305807" y="135923"/>
            <a:ext cx="10852344" cy="285441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89352" y="2570613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MyriadPro" charset="0"/>
              </a:rPr>
              <a:t>1 They have already checked the work.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989352" y="3095272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MyriadPro" charset="0"/>
              </a:rPr>
              <a:t>2 Steve </a:t>
            </a:r>
            <a:r>
              <a:rPr lang="en-US" sz="3600" dirty="0">
                <a:latin typeface="MyriadPro" charset="0"/>
              </a:rPr>
              <a:t>has already bought </a:t>
            </a:r>
            <a:r>
              <a:rPr lang="en-US" sz="3600" dirty="0" smtClean="0">
                <a:latin typeface="MyriadPro" charset="0"/>
              </a:rPr>
              <a:t>flowers.</a:t>
            </a:r>
            <a:endParaRPr lang="en-US" sz="3600" dirty="0"/>
          </a:p>
        </p:txBody>
      </p:sp>
      <p:sp>
        <p:nvSpPr>
          <p:cNvPr id="5" name="مستطيل 4"/>
          <p:cNvSpPr/>
          <p:nvPr/>
        </p:nvSpPr>
        <p:spPr>
          <a:xfrm>
            <a:off x="989349" y="3740192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MyriadPro" charset="0"/>
              </a:rPr>
              <a:t>3 I </a:t>
            </a:r>
            <a:r>
              <a:rPr lang="en-US" sz="3600" dirty="0">
                <a:latin typeface="MyriadPro" charset="0"/>
              </a:rPr>
              <a:t>have already been to </a:t>
            </a:r>
            <a:r>
              <a:rPr lang="en-US" sz="3600" dirty="0" smtClean="0">
                <a:latin typeface="MyriadPro" charset="0"/>
              </a:rPr>
              <a:t>Jeddah.</a:t>
            </a:r>
            <a:endParaRPr lang="en-US" sz="3600" dirty="0"/>
          </a:p>
        </p:txBody>
      </p:sp>
      <p:sp>
        <p:nvSpPr>
          <p:cNvPr id="6" name="مستطيل 5"/>
          <p:cNvSpPr/>
          <p:nvPr/>
        </p:nvSpPr>
        <p:spPr>
          <a:xfrm>
            <a:off x="989349" y="4385799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smtClean="0">
                <a:latin typeface="MyriadPro" charset="0"/>
              </a:rPr>
              <a:t>4 </a:t>
            </a:r>
            <a:r>
              <a:rPr lang="en-US" sz="3600" dirty="0" smtClean="0">
                <a:latin typeface="MyriadPro" charset="0"/>
              </a:rPr>
              <a:t>Paul </a:t>
            </a:r>
            <a:r>
              <a:rPr lang="en-US" sz="3600" dirty="0">
                <a:latin typeface="MyriadPro" charset="0"/>
              </a:rPr>
              <a:t>has already got on the bus to </a:t>
            </a:r>
            <a:r>
              <a:rPr lang="en-US" sz="3600" smtClean="0">
                <a:latin typeface="MyriadPro" charset="0"/>
              </a:rPr>
              <a:t>school.</a:t>
            </a:r>
            <a:endParaRPr lang="en-US" sz="3600" dirty="0"/>
          </a:p>
        </p:txBody>
      </p:sp>
      <p:sp>
        <p:nvSpPr>
          <p:cNvPr id="7" name="مستطيل 6"/>
          <p:cNvSpPr/>
          <p:nvPr/>
        </p:nvSpPr>
        <p:spPr>
          <a:xfrm>
            <a:off x="989349" y="5101859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MyriadPro" charset="0"/>
              </a:rPr>
              <a:t>5 Julie </a:t>
            </a:r>
            <a:r>
              <a:rPr lang="en-US" sz="3600" dirty="0">
                <a:latin typeface="MyriadPro" charset="0"/>
              </a:rPr>
              <a:t>has already written the/her </a:t>
            </a:r>
            <a:r>
              <a:rPr lang="en-US" sz="3600" dirty="0" smtClean="0">
                <a:latin typeface="MyriadPro" charset="0"/>
              </a:rPr>
              <a:t>article.</a:t>
            </a:r>
            <a:endParaRPr lang="en-US" sz="3600" dirty="0"/>
          </a:p>
        </p:txBody>
      </p:sp>
      <p:sp>
        <p:nvSpPr>
          <p:cNvPr id="8" name="مستطيل 7"/>
          <p:cNvSpPr/>
          <p:nvPr/>
        </p:nvSpPr>
        <p:spPr>
          <a:xfrm>
            <a:off x="989349" y="5887648"/>
            <a:ext cx="1016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smtClean="0">
                <a:latin typeface="MyriadPro" charset="0"/>
              </a:rPr>
              <a:t>6 </a:t>
            </a:r>
            <a:r>
              <a:rPr lang="en-US" sz="3600" dirty="0" smtClean="0">
                <a:latin typeface="MyriadPro" charset="0"/>
              </a:rPr>
              <a:t>Adnan </a:t>
            </a:r>
            <a:r>
              <a:rPr lang="en-US" sz="3600" dirty="0">
                <a:latin typeface="MyriadPro" charset="0"/>
              </a:rPr>
              <a:t>and Sami have already tidied the/their office.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13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34594" r="22245" b="45766"/>
          <a:stretch/>
        </p:blipFill>
        <p:spPr>
          <a:xfrm>
            <a:off x="231667" y="247135"/>
            <a:ext cx="11284830" cy="284205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04734" y="2661237"/>
            <a:ext cx="1142250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MyriadPro" charset="0"/>
              </a:rPr>
              <a:t>2 Has </a:t>
            </a:r>
            <a:r>
              <a:rPr lang="en-US" sz="2800" dirty="0">
                <a:latin typeface="MyriadPro" charset="0"/>
              </a:rPr>
              <a:t>Steve put away his books yet? No, Steve hasn’t put away his books </a:t>
            </a:r>
            <a:r>
              <a:rPr lang="en-US" sz="2800" dirty="0" smtClean="0">
                <a:latin typeface="MyriadPro" charset="0"/>
              </a:rPr>
              <a:t>yet.</a:t>
            </a:r>
            <a:endParaRPr lang="en-US" sz="2800" dirty="0"/>
          </a:p>
        </p:txBody>
      </p:sp>
      <p:sp>
        <p:nvSpPr>
          <p:cNvPr id="4" name="مستطيل 3"/>
          <p:cNvSpPr/>
          <p:nvPr/>
        </p:nvSpPr>
        <p:spPr>
          <a:xfrm>
            <a:off x="404734" y="3275832"/>
            <a:ext cx="112276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MyriadPro" charset="0"/>
              </a:rPr>
              <a:t>3 Have </a:t>
            </a:r>
            <a:r>
              <a:rPr lang="en-US" sz="2800" dirty="0">
                <a:latin typeface="MyriadPro" charset="0"/>
              </a:rPr>
              <a:t>you done your homework yet? No, I haven’t done my homework </a:t>
            </a:r>
            <a:r>
              <a:rPr lang="en-US" sz="2800" dirty="0" smtClean="0">
                <a:latin typeface="MyriadPro" charset="0"/>
              </a:rPr>
              <a:t>yet.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04734" y="3860447"/>
            <a:ext cx="1122763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MyriadPro" charset="0"/>
              </a:rPr>
              <a:t>4 Have </a:t>
            </a:r>
            <a:r>
              <a:rPr lang="en-US" sz="2800" dirty="0" err="1">
                <a:latin typeface="MyriadPro" charset="0"/>
              </a:rPr>
              <a:t>Yazeed</a:t>
            </a:r>
            <a:r>
              <a:rPr lang="en-US" sz="2800" dirty="0">
                <a:latin typeface="MyriadPro" charset="0"/>
              </a:rPr>
              <a:t> and Adel just left the room? Yes, </a:t>
            </a:r>
            <a:r>
              <a:rPr lang="en-US" sz="2800" dirty="0" err="1">
                <a:latin typeface="MyriadPro" charset="0"/>
              </a:rPr>
              <a:t>Yazeed</a:t>
            </a:r>
            <a:r>
              <a:rPr lang="en-US" sz="2800" dirty="0">
                <a:latin typeface="MyriadPro" charset="0"/>
              </a:rPr>
              <a:t> and Adel have just left the </a:t>
            </a:r>
            <a:r>
              <a:rPr lang="en-US" sz="2800" dirty="0" smtClean="0">
                <a:latin typeface="MyriadPro" charset="0"/>
              </a:rPr>
              <a:t>room.</a:t>
            </a:r>
            <a:endParaRPr lang="en-US" sz="2800" dirty="0"/>
          </a:p>
        </p:txBody>
      </p:sp>
      <p:sp>
        <p:nvSpPr>
          <p:cNvPr id="6" name="مستطيل 5"/>
          <p:cNvSpPr/>
          <p:nvPr/>
        </p:nvSpPr>
        <p:spPr>
          <a:xfrm>
            <a:off x="404732" y="4860959"/>
            <a:ext cx="1152743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MyriadPro" charset="0"/>
              </a:rPr>
              <a:t>5 Have </a:t>
            </a:r>
            <a:r>
              <a:rPr lang="en-US" sz="2800" dirty="0" err="1">
                <a:latin typeface="MyriadPro" charset="0"/>
              </a:rPr>
              <a:t>Dalal</a:t>
            </a:r>
            <a:r>
              <a:rPr lang="en-US" sz="2800" dirty="0">
                <a:latin typeface="MyriadPro" charset="0"/>
              </a:rPr>
              <a:t> and Lena studied Italian yet? No, </a:t>
            </a:r>
            <a:r>
              <a:rPr lang="en-US" sz="2800" dirty="0" err="1">
                <a:latin typeface="MyriadPro" charset="0"/>
              </a:rPr>
              <a:t>Dalal</a:t>
            </a:r>
            <a:r>
              <a:rPr lang="en-US" sz="2800" dirty="0">
                <a:latin typeface="MyriadPro" charset="0"/>
              </a:rPr>
              <a:t> and Lena haven’t studied Italian </a:t>
            </a:r>
            <a:r>
              <a:rPr lang="en-US" sz="2800" dirty="0" smtClean="0">
                <a:latin typeface="MyriadPro" charset="0"/>
              </a:rPr>
              <a:t>yet.</a:t>
            </a:r>
            <a:endParaRPr lang="en-US" sz="2800" dirty="0"/>
          </a:p>
        </p:txBody>
      </p:sp>
      <p:sp>
        <p:nvSpPr>
          <p:cNvPr id="7" name="مستطيل 6"/>
          <p:cNvSpPr/>
          <p:nvPr/>
        </p:nvSpPr>
        <p:spPr>
          <a:xfrm>
            <a:off x="404733" y="5804219"/>
            <a:ext cx="1122763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smtClean="0">
                <a:latin typeface="MyriadPro" charset="0"/>
              </a:rPr>
              <a:t>6 </a:t>
            </a:r>
            <a:r>
              <a:rPr lang="en-US" sz="2800" dirty="0" smtClean="0">
                <a:latin typeface="MyriadPro" charset="0"/>
              </a:rPr>
              <a:t>Has </a:t>
            </a:r>
            <a:r>
              <a:rPr lang="en-US" sz="2800" dirty="0">
                <a:latin typeface="MyriadPro" charset="0"/>
              </a:rPr>
              <a:t>Paul’s mum switched on her mobile yet? No, Paul’s mum hasn’t switched on her mobile yet.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7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54414" r="10365" b="21622"/>
          <a:stretch/>
        </p:blipFill>
        <p:spPr>
          <a:xfrm>
            <a:off x="281093" y="185350"/>
            <a:ext cx="11457825" cy="593124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499018" y="5936418"/>
            <a:ext cx="16039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latin typeface="MyriadPro" charset="0"/>
              </a:rPr>
              <a:t>1 </a:t>
            </a:r>
            <a:r>
              <a:rPr lang="en-US" sz="3600" dirty="0" err="1" smtClean="0">
                <a:latin typeface="MyriadPro" charset="0"/>
              </a:rPr>
              <a:t>Dalal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5505112" y="5936418"/>
            <a:ext cx="148152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smtClean="0">
                <a:latin typeface="MyriadPro" charset="0"/>
              </a:rPr>
              <a:t>2 Julie</a:t>
            </a:r>
            <a:endParaRPr lang="en-US" sz="3600" dirty="0"/>
          </a:p>
        </p:txBody>
      </p:sp>
      <p:sp>
        <p:nvSpPr>
          <p:cNvPr id="6" name="مستطيل 5"/>
          <p:cNvSpPr/>
          <p:nvPr/>
        </p:nvSpPr>
        <p:spPr>
          <a:xfrm>
            <a:off x="6370820" y="4107068"/>
            <a:ext cx="490340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smtClean="0">
                <a:latin typeface="MyriadPro" charset="0"/>
              </a:rPr>
              <a:t>3 </a:t>
            </a:r>
            <a:r>
              <a:rPr lang="en-US" sz="3200" dirty="0" smtClean="0">
                <a:latin typeface="MyriadPro" charset="0"/>
              </a:rPr>
              <a:t>Julie </a:t>
            </a:r>
            <a:r>
              <a:rPr lang="en-US" sz="3200" dirty="0">
                <a:latin typeface="MyriadPro" charset="0"/>
              </a:rPr>
              <a:t>is tired and hungry now, but </a:t>
            </a:r>
            <a:r>
              <a:rPr lang="en-US" sz="3200" dirty="0" smtClean="0">
                <a:latin typeface="MyriadPro" charset="0"/>
              </a:rPr>
              <a:t>will </a:t>
            </a:r>
            <a:r>
              <a:rPr lang="en-US" sz="3200" dirty="0">
                <a:latin typeface="MyriadPro" charset="0"/>
              </a:rPr>
              <a:t>phone later.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29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78739" r="6883" b="1"/>
          <a:stretch/>
        </p:blipFill>
        <p:spPr>
          <a:xfrm>
            <a:off x="379948" y="222422"/>
            <a:ext cx="11482538" cy="63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33614" y="5624182"/>
            <a:ext cx="1913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ankle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smtClean="0">
                <a:latin typeface="MyriadPro" charset="0"/>
              </a:rPr>
              <a:t>A – 5 letters</a:t>
            </a:r>
            <a:endParaRPr lang="en-US" sz="6000" dirty="0"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1815220"/>
            <a:ext cx="6083299" cy="45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478780" y="5669153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collect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C – 7 letters</a:t>
            </a:r>
            <a:endParaRPr lang="en-US" sz="6000" dirty="0"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67" y="1617516"/>
            <a:ext cx="6883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23" y="1538344"/>
            <a:ext cx="8903810" cy="480107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975423" y="5549232"/>
            <a:ext cx="4971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get </a:t>
            </a:r>
            <a:r>
              <a:rPr lang="en-US" sz="6000">
                <a:latin typeface="MyriadPro" charset="0"/>
              </a:rPr>
              <a:t>on </a:t>
            </a:r>
            <a:r>
              <a:rPr lang="en-US" sz="6000" smtClean="0">
                <a:latin typeface="MyriadPro" charset="0"/>
              </a:rPr>
              <a:t>( a bus )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9389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G – 5 letters</a:t>
            </a:r>
          </a:p>
          <a:p>
            <a:pPr algn="ctr" rtl="0"/>
            <a:r>
              <a:rPr lang="en-US" sz="6000" dirty="0" smtClean="0">
                <a:effectLst/>
                <a:latin typeface="MyriadPro" charset="0"/>
              </a:rPr>
              <a:t>2 parts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36130"/>
            <a:ext cx="7198610" cy="629878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0348210" y="5519251"/>
            <a:ext cx="1284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icy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err="1" smtClean="0">
                <a:latin typeface="MyriadPro" charset="0"/>
              </a:rPr>
              <a:t>i</a:t>
            </a:r>
            <a:r>
              <a:rPr lang="en-US" sz="6000" dirty="0" smtClean="0">
                <a:latin typeface="MyriadPro" charset="0"/>
              </a:rPr>
              <a:t> – 3 letters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7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79371" y="5474280"/>
            <a:ext cx="3172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put away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9389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P – 7 letters</a:t>
            </a:r>
          </a:p>
          <a:p>
            <a:pPr algn="ctr" rtl="0"/>
            <a:r>
              <a:rPr lang="en-US" sz="6000" dirty="0" smtClean="0">
                <a:effectLst/>
                <a:latin typeface="MyriadPro" charset="0"/>
              </a:rPr>
              <a:t>2 parts</a:t>
            </a:r>
            <a:endParaRPr lang="en-US" sz="6000" dirty="0"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14" y="1"/>
            <a:ext cx="4592516" cy="54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080354" y="5624182"/>
            <a:ext cx="465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switch on / off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S – 6 letters</a:t>
            </a:r>
            <a:endParaRPr lang="en-US" sz="6000" dirty="0"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65" y="667998"/>
            <a:ext cx="3066661" cy="4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760" y="1319639"/>
            <a:ext cx="7219950" cy="414963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024735" y="5564221"/>
            <a:ext cx="3832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6000" smtClean="0">
                <a:latin typeface="MyriadPro" charset="0"/>
              </a:rPr>
              <a:t>washing </a:t>
            </a:r>
            <a:r>
              <a:rPr lang="en-US" sz="6000" dirty="0">
                <a:latin typeface="MyriadPro" charset="0"/>
              </a:rPr>
              <a:t>up </a:t>
            </a:r>
            <a:endParaRPr lang="en-US" sz="60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93899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W – 9 letters</a:t>
            </a:r>
          </a:p>
          <a:p>
            <a:pPr algn="ctr" rtl="0"/>
            <a:r>
              <a:rPr lang="en-US" sz="6000" smtClean="0">
                <a:effectLst/>
                <a:latin typeface="MyriadPro" charset="0"/>
              </a:rPr>
              <a:t>2 parts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06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996065" y="557507"/>
            <a:ext cx="43621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dirty="0" smtClean="0">
                <a:latin typeface="MyriadPro" charset="0"/>
              </a:rPr>
              <a:t>Ankle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Collect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get </a:t>
            </a:r>
            <a:r>
              <a:rPr lang="en-US" sz="5400" dirty="0">
                <a:latin typeface="MyriadPro" charset="0"/>
              </a:rPr>
              <a:t>on </a:t>
            </a:r>
            <a:r>
              <a:rPr lang="en-US" sz="5400" dirty="0" smtClean="0">
                <a:latin typeface="MyriadPro" charset="0"/>
              </a:rPr>
              <a:t>( a bus )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Icy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put away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switch on / off</a:t>
            </a:r>
          </a:p>
          <a:p>
            <a:pPr algn="ctr" rtl="0"/>
            <a:r>
              <a:rPr lang="en-US" sz="5400" dirty="0" smtClean="0">
                <a:latin typeface="MyriadPro" charset="0"/>
              </a:rPr>
              <a:t>washing </a:t>
            </a:r>
            <a:r>
              <a:rPr lang="en-US" sz="5400" dirty="0">
                <a:latin typeface="MyriadPro" charset="0"/>
              </a:rPr>
              <a:t>up </a:t>
            </a:r>
            <a:endParaRPr lang="en-US" sz="5400" dirty="0"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6747" y="350143"/>
            <a:ext cx="4084820" cy="10156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dirty="0" smtClean="0">
                <a:latin typeface="MyriadPro" charset="0"/>
              </a:rPr>
              <a:t>New words</a:t>
            </a: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9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شارة">
  <a:themeElements>
    <a:clrScheme name="شارة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شارة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52</TotalTime>
  <Words>324</Words>
  <Application>Microsoft Macintosh PowerPoint</Application>
  <PresentationFormat>ملء الشاشة</PresentationFormat>
  <Paragraphs>62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Gill Sans MT</vt:lpstr>
      <vt:lpstr>Impact</vt:lpstr>
      <vt:lpstr>MyriadPro</vt:lpstr>
      <vt:lpstr>Arial</vt:lpstr>
      <vt:lpstr>شارة</vt:lpstr>
      <vt:lpstr>Unit 4 helloes , helpers &amp; heroes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helloes , helpers &amp; heroes</dc:title>
  <dc:creator>zkhat mtr</dc:creator>
  <cp:lastModifiedBy>zkhat mtr</cp:lastModifiedBy>
  <cp:revision>82</cp:revision>
  <dcterms:created xsi:type="dcterms:W3CDTF">2016-10-15T13:23:27Z</dcterms:created>
  <dcterms:modified xsi:type="dcterms:W3CDTF">2016-10-15T16:04:21Z</dcterms:modified>
</cp:coreProperties>
</file>