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59" d="100"/>
          <a:sy n="59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-96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6E1CF-E573-46C4-BF4C-F0A6B2374A84}" type="datetimeFigureOut">
              <a:rPr lang="ar-SA" smtClean="0"/>
              <a:pPr/>
              <a:t>23/06/36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02D8F-42D1-4693-8CD0-09332222B50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6E1CF-E573-46C4-BF4C-F0A6B2374A84}" type="datetimeFigureOut">
              <a:rPr lang="ar-SA" smtClean="0"/>
              <a:pPr/>
              <a:t>23/06/36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02D8F-42D1-4693-8CD0-09332222B50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6E1CF-E573-46C4-BF4C-F0A6B2374A84}" type="datetimeFigureOut">
              <a:rPr lang="ar-SA" smtClean="0"/>
              <a:pPr/>
              <a:t>23/06/36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02D8F-42D1-4693-8CD0-09332222B50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6E1CF-E573-46C4-BF4C-F0A6B2374A84}" type="datetimeFigureOut">
              <a:rPr lang="ar-SA" smtClean="0"/>
              <a:pPr/>
              <a:t>23/06/36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02D8F-42D1-4693-8CD0-09332222B50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6E1CF-E573-46C4-BF4C-F0A6B2374A84}" type="datetimeFigureOut">
              <a:rPr lang="ar-SA" smtClean="0"/>
              <a:pPr/>
              <a:t>23/06/36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02D8F-42D1-4693-8CD0-09332222B50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6E1CF-E573-46C4-BF4C-F0A6B2374A84}" type="datetimeFigureOut">
              <a:rPr lang="ar-SA" smtClean="0"/>
              <a:pPr/>
              <a:t>23/06/36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02D8F-42D1-4693-8CD0-09332222B50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6E1CF-E573-46C4-BF4C-F0A6B2374A84}" type="datetimeFigureOut">
              <a:rPr lang="ar-SA" smtClean="0"/>
              <a:pPr/>
              <a:t>23/06/36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02D8F-42D1-4693-8CD0-09332222B50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6E1CF-E573-46C4-BF4C-F0A6B2374A84}" type="datetimeFigureOut">
              <a:rPr lang="ar-SA" smtClean="0"/>
              <a:pPr/>
              <a:t>23/06/36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02D8F-42D1-4693-8CD0-09332222B50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6E1CF-E573-46C4-BF4C-F0A6B2374A84}" type="datetimeFigureOut">
              <a:rPr lang="ar-SA" smtClean="0"/>
              <a:pPr/>
              <a:t>23/06/36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02D8F-42D1-4693-8CD0-09332222B50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6E1CF-E573-46C4-BF4C-F0A6B2374A84}" type="datetimeFigureOut">
              <a:rPr lang="ar-SA" smtClean="0"/>
              <a:pPr/>
              <a:t>23/06/36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02D8F-42D1-4693-8CD0-09332222B50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6E1CF-E573-46C4-BF4C-F0A6B2374A84}" type="datetimeFigureOut">
              <a:rPr lang="ar-SA" smtClean="0"/>
              <a:pPr/>
              <a:t>23/06/36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02D8F-42D1-4693-8CD0-09332222B50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26E1CF-E573-46C4-BF4C-F0A6B2374A84}" type="datetimeFigureOut">
              <a:rPr lang="ar-SA" smtClean="0"/>
              <a:pPr/>
              <a:t>23/06/36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02D8F-42D1-4693-8CD0-09332222B50F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538" y="647700"/>
            <a:ext cx="8924925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67075" y="1366838"/>
            <a:ext cx="2609850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86050" y="1533525"/>
            <a:ext cx="3771900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52775" y="1928813"/>
            <a:ext cx="283845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8013" y="2486025"/>
            <a:ext cx="2847975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3213" y="1719263"/>
            <a:ext cx="3457575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5600" y="1343025"/>
            <a:ext cx="3352800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1363" y="2414588"/>
            <a:ext cx="2581275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1050" y="1190625"/>
            <a:ext cx="7581900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5363" y="1381125"/>
            <a:ext cx="7153275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447800"/>
            <a:ext cx="72009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5363" y="2590800"/>
            <a:ext cx="715327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0613" y="1419225"/>
            <a:ext cx="6962775" cy="401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5563" y="1276350"/>
            <a:ext cx="3952875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90788" y="1857375"/>
            <a:ext cx="4162425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75" y="1390650"/>
            <a:ext cx="6572250" cy="407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0</Words>
  <Application>Microsoft Office PowerPoint</Application>
  <PresentationFormat>On-screen Show (4:3)</PresentationFormat>
  <Paragraphs>0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DELL-USER</dc:creator>
  <cp:lastModifiedBy>DELL-USER</cp:lastModifiedBy>
  <cp:revision>14</cp:revision>
  <dcterms:created xsi:type="dcterms:W3CDTF">2014-12-16T13:36:19Z</dcterms:created>
  <dcterms:modified xsi:type="dcterms:W3CDTF">2015-04-12T13:06:48Z</dcterms:modified>
</cp:coreProperties>
</file>