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96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6E1CF-E573-46C4-BF4C-F0A6B2374A84}" type="datetimeFigureOut">
              <a:rPr lang="ar-SA" smtClean="0"/>
              <a:pPr/>
              <a:t>23/06/36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02D8F-42D1-4693-8CD0-09332222B50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8" y="647700"/>
            <a:ext cx="892492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7075" y="1366838"/>
            <a:ext cx="260985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6050" y="1533525"/>
            <a:ext cx="377190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2775" y="1928813"/>
            <a:ext cx="28384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8013" y="2486025"/>
            <a:ext cx="28479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1719263"/>
            <a:ext cx="345757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343025"/>
            <a:ext cx="3352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1363" y="2414588"/>
            <a:ext cx="258127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050" y="1190625"/>
            <a:ext cx="75819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5363" y="1381125"/>
            <a:ext cx="71532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447800"/>
            <a:ext cx="72009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5363" y="2590800"/>
            <a:ext cx="71532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0613" y="1419225"/>
            <a:ext cx="696277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5563" y="1276350"/>
            <a:ext cx="39528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0788" y="1857375"/>
            <a:ext cx="416242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1390650"/>
            <a:ext cx="65722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0</Words>
  <Application>Microsoft Office PowerPoint</Application>
  <PresentationFormat>On-screen Show (4:3)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DELL-USER</dc:creator>
  <cp:lastModifiedBy>DELL-USER</cp:lastModifiedBy>
  <cp:revision>14</cp:revision>
  <dcterms:created xsi:type="dcterms:W3CDTF">2014-12-16T13:36:19Z</dcterms:created>
  <dcterms:modified xsi:type="dcterms:W3CDTF">2015-04-12T13:06:48Z</dcterms:modified>
</cp:coreProperties>
</file>