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438" r:id="rId2"/>
    <p:sldId id="439" r:id="rId3"/>
    <p:sldId id="449" r:id="rId4"/>
    <p:sldId id="442" r:id="rId5"/>
    <p:sldId id="447" r:id="rId6"/>
    <p:sldId id="448" r:id="rId7"/>
    <p:sldId id="446" r:id="rId8"/>
    <p:sldId id="450" r:id="rId9"/>
  </p:sldIdLst>
  <p:sldSz cx="12192000" cy="6858000"/>
  <p:notesSz cx="6858000" cy="9144000"/>
  <p:defaultTextStyle>
    <a:defPPr>
      <a:defRPr lang="ar-S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5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C9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58" autoAdjust="0"/>
    <p:restoredTop sz="97691" autoAdjust="0"/>
  </p:normalViewPr>
  <p:slideViewPr>
    <p:cSldViewPr snapToGrid="0">
      <p:cViewPr>
        <p:scale>
          <a:sx n="75" d="100"/>
          <a:sy n="75" d="100"/>
        </p:scale>
        <p:origin x="-24" y="-72"/>
      </p:cViewPr>
      <p:guideLst>
        <p:guide orient="horz" pos="2232"/>
        <p:guide pos="486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2385324-4A4B-4111-825E-6A15E803BD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087DB9CD-418F-4E90-B422-028EBB531D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FABF659-1574-44A8-BDFC-91429CC06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3F15-352C-4B2E-951B-95A6F83A56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3595587-78D0-4BD3-8D47-4049FF32E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69CCF2D-7735-457B-B57A-62DF87954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A8296-3D1A-4D99-96B5-B583D4F6DF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9996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CFCDE0C-42DE-4362-8212-AD25650E3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8EA6AEFB-7810-46AC-BBC6-094D7594F5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2897E13-CCD3-4D84-AE8C-DD0E7A77B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3F15-352C-4B2E-951B-95A6F83A56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735C5AA-1A49-4A72-9882-F906CB84D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8D7DBFD-3A4C-4488-8867-E745CFCCD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A8296-3D1A-4D99-96B5-B583D4F6DF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8900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16EF2C8B-EF93-41A4-A724-7480732567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CFC2A984-868F-4887-BD3B-6494E2A7AA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6186B80-29BD-476C-B5D8-DBEF25134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3F15-352C-4B2E-951B-95A6F83A56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992CBDD-CC95-4E8F-92B4-3079FE7DF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68F68CE-5061-46B1-9B69-6734191BA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A8296-3D1A-4D99-96B5-B583D4F6DF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3236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CA2F224-963F-40AF-B0D3-3DA143365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717D7E4-586E-4976-A30E-1F40A06E63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0BEC46A-3052-4DA4-B32D-D3C60392F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3F15-352C-4B2E-951B-95A6F83A56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8A7874B-536B-4A10-82A2-8B90BC917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9755734-459D-4183-A082-5E4EBB994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A8296-3D1A-4D99-96B5-B583D4F6DF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92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71A3704-FFD4-4E2B-AB3F-0EE4571E5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0D229EC5-0CC6-45D5-98BB-489355780B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EF43EDA-0D42-41BC-A81D-863B639EA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3F15-352C-4B2E-951B-95A6F83A56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64493C3-80B3-4198-A84A-6076F8C14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98F403F-95E6-4B4E-8D73-20AA6DC56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A8296-3D1A-4D99-96B5-B583D4F6DF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0778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9B1F2DE-85ED-4CF7-BA2F-5428CE346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6818E28-CAE9-45CD-B841-2707A5AD92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348AF64E-C6D3-40D1-B36D-050AC7BC2C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837C87C-EAB6-4A35-904D-969BC6B6C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3F15-352C-4B2E-951B-95A6F83A56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3233834-260B-4816-B6A5-B970BBFD9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F987C20-3D4D-4433-95C5-AFBB8A4B4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A8296-3D1A-4D99-96B5-B583D4F6DF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730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0BA41B7-847F-4B60-992F-ECDD92E6F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F8B5B16E-21BB-493E-8395-B529C0908F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C52CCA84-1124-4F43-AA71-36145CFAA5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64570F5A-3AF6-48CA-B49E-4DB193EF9C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4DA66AD5-D769-402E-8D04-F3CAF1B37E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6FC0AE0E-D6BD-45DF-8C66-1EE6279C9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3F15-352C-4B2E-951B-95A6F83A56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0B13D00A-D4EF-4946-B6B7-3EBC74632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069B308B-42B0-48EA-B9A6-A24BFE1C9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A8296-3D1A-4D99-96B5-B583D4F6DF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111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8BEFB6A-8B3C-400D-BE17-CA55570D4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86389DD1-9F93-483A-995F-4CA516584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3F15-352C-4B2E-951B-95A6F83A56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C939AE2-3ED7-42FB-B58F-21D4769EA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661E1D5F-E5CB-4E06-A4E3-9285650CE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A8296-3D1A-4D99-96B5-B583D4F6DF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005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8D857826-4EC8-4319-BB88-0FC3F9344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3F15-352C-4B2E-951B-95A6F83A56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3D0D2653-8E51-40E3-872A-08BF8B69C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4D8406E-EE22-4E8E-8B4E-B3DF4127F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A8296-3D1A-4D99-96B5-B583D4F6DF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750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2E435B4-C41B-46FC-B4D2-90C0D4176E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1D1D79C-5FC9-400A-AF2C-741EB8BCD1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3D42E074-A494-40B8-9F1C-D1584B099B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0F1042C-D898-4411-88C3-238BF611F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3F15-352C-4B2E-951B-95A6F83A56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0F3807AA-C9FA-4B10-840D-FE55F2E7B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D96B2352-7B39-4D78-8F05-9A6649BED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A8296-3D1A-4D99-96B5-B583D4F6DF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8805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D94566F-1025-4476-B344-9FB9EF648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E3355062-4A30-45E7-9406-995B82EC84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8F38D978-255C-4144-BD90-CA1950E3A3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EB3E44E-D9F3-445C-B49C-6BC97D6BC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3F15-352C-4B2E-951B-95A6F83A56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A6D2FA18-B72F-4928-927E-2D8BAF020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124C611-6C3C-4C61-B1D3-26F45C7FD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A8296-3D1A-4D99-96B5-B583D4F6DF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198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D7DE78FE-BAEF-425E-A9F0-926710707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EDD5678B-CFF9-4A4B-B347-00E35DFA5A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09EEFB5-A043-4EDE-AD71-CB516B3BCD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43F15-352C-4B2E-951B-95A6F83A56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E6624F0-592E-4447-9BDE-4E9875C98B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1BFC0C0-0E49-4A9C-AF69-4D944FB7B6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7A8296-3D1A-4D99-96B5-B583D4F6DF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372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11" Type="http://schemas.openxmlformats.org/officeDocument/2006/relationships/image" Target="../media/image13.PNG"/><Relationship Id="rId5" Type="http://schemas.openxmlformats.org/officeDocument/2006/relationships/image" Target="../media/image8.png"/><Relationship Id="rId10" Type="http://schemas.openxmlformats.org/officeDocument/2006/relationships/image" Target="../media/image3.gif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gif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xmlns="" id="{B70A3C3A-EA86-496E-B7D2-02AEE86217BE}"/>
              </a:ext>
            </a:extLst>
          </p:cNvPr>
          <p:cNvSpPr/>
          <p:nvPr/>
        </p:nvSpPr>
        <p:spPr>
          <a:xfrm rot="19193033">
            <a:off x="566967" y="4371014"/>
            <a:ext cx="1314942" cy="1786598"/>
          </a:xfrm>
          <a:custGeom>
            <a:avLst/>
            <a:gdLst>
              <a:gd name="connsiteX0" fmla="*/ 1286250 w 2404177"/>
              <a:gd name="connsiteY0" fmla="*/ 0 h 3266531"/>
              <a:gd name="connsiteX1" fmla="*/ 1270348 w 2404177"/>
              <a:gd name="connsiteY1" fmla="*/ 7726 h 3266531"/>
              <a:gd name="connsiteX2" fmla="*/ 412652 w 2404177"/>
              <a:gd name="connsiteY2" fmla="*/ 1461177 h 3266531"/>
              <a:gd name="connsiteX3" fmla="*/ 2051539 w 2404177"/>
              <a:gd name="connsiteY3" fmla="*/ 3114131 h 3266531"/>
              <a:gd name="connsiteX4" fmla="*/ 2381832 w 2404177"/>
              <a:gd name="connsiteY4" fmla="*/ 3080549 h 3266531"/>
              <a:gd name="connsiteX5" fmla="*/ 2404177 w 2404177"/>
              <a:gd name="connsiteY5" fmla="*/ 3074754 h 3266531"/>
              <a:gd name="connsiteX6" fmla="*/ 2276816 w 2404177"/>
              <a:gd name="connsiteY6" fmla="*/ 3136634 h 3266531"/>
              <a:gd name="connsiteX7" fmla="*/ 1638887 w 2404177"/>
              <a:gd name="connsiteY7" fmla="*/ 3266531 h 3266531"/>
              <a:gd name="connsiteX8" fmla="*/ 0 w 2404177"/>
              <a:gd name="connsiteY8" fmla="*/ 1613577 h 3266531"/>
              <a:gd name="connsiteX9" fmla="*/ 1151532 w 2404177"/>
              <a:gd name="connsiteY9" fmla="*/ 34937 h 3266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04177" h="3266531">
                <a:moveTo>
                  <a:pt x="1286250" y="0"/>
                </a:moveTo>
                <a:lnTo>
                  <a:pt x="1270348" y="7726"/>
                </a:lnTo>
                <a:cubicBezTo>
                  <a:pt x="759466" y="287636"/>
                  <a:pt x="412652" y="833558"/>
                  <a:pt x="412652" y="1461177"/>
                </a:cubicBezTo>
                <a:cubicBezTo>
                  <a:pt x="412652" y="2374078"/>
                  <a:pt x="1146407" y="3114131"/>
                  <a:pt x="2051539" y="3114131"/>
                </a:cubicBezTo>
                <a:cubicBezTo>
                  <a:pt x="2164681" y="3114131"/>
                  <a:pt x="2275144" y="3102568"/>
                  <a:pt x="2381832" y="3080549"/>
                </a:cubicBezTo>
                <a:lnTo>
                  <a:pt x="2404177" y="3074754"/>
                </a:lnTo>
                <a:lnTo>
                  <a:pt x="2276816" y="3136634"/>
                </a:lnTo>
                <a:cubicBezTo>
                  <a:pt x="2080742" y="3220278"/>
                  <a:pt x="1865170" y="3266531"/>
                  <a:pt x="1638887" y="3266531"/>
                </a:cubicBezTo>
                <a:cubicBezTo>
                  <a:pt x="733755" y="3266531"/>
                  <a:pt x="0" y="2526478"/>
                  <a:pt x="0" y="1613577"/>
                </a:cubicBezTo>
                <a:cubicBezTo>
                  <a:pt x="0" y="871845"/>
                  <a:pt x="484393" y="244220"/>
                  <a:pt x="1151532" y="34937"/>
                </a:cubicBezTo>
                <a:close/>
              </a:path>
            </a:pathLst>
          </a:custGeom>
          <a:gradFill flip="none" rotWithShape="1">
            <a:gsLst>
              <a:gs pos="72000">
                <a:srgbClr val="FFFFFF"/>
              </a:gs>
              <a:gs pos="0">
                <a:schemeClr val="bg1"/>
              </a:gs>
              <a:gs pos="100000">
                <a:schemeClr val="bg1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xmlns="" id="{6B3B2C6E-BD37-4B63-A35B-B5068B32B0C4}"/>
              </a:ext>
            </a:extLst>
          </p:cNvPr>
          <p:cNvSpPr/>
          <p:nvPr/>
        </p:nvSpPr>
        <p:spPr>
          <a:xfrm rot="14400000">
            <a:off x="680709" y="1221143"/>
            <a:ext cx="4415715" cy="4415715"/>
          </a:xfrm>
          <a:custGeom>
            <a:avLst/>
            <a:gdLst>
              <a:gd name="connsiteX0" fmla="*/ 3743108 w 4415715"/>
              <a:gd name="connsiteY0" fmla="*/ 3094235 h 4415715"/>
              <a:gd name="connsiteX1" fmla="*/ 3683611 w 4415715"/>
              <a:gd name="connsiteY1" fmla="*/ 2872192 h 4415715"/>
              <a:gd name="connsiteX2" fmla="*/ 3624116 w 4415715"/>
              <a:gd name="connsiteY2" fmla="*/ 2650151 h 4415715"/>
              <a:gd name="connsiteX3" fmla="*/ 3421119 w 4415715"/>
              <a:gd name="connsiteY3" fmla="*/ 2532950 h 4415715"/>
              <a:gd name="connsiteX4" fmla="*/ 3655519 w 4415715"/>
              <a:gd name="connsiteY4" fmla="*/ 2532950 h 4415715"/>
              <a:gd name="connsiteX5" fmla="*/ 3818066 w 4415715"/>
              <a:gd name="connsiteY5" fmla="*/ 2370404 h 4415715"/>
              <a:gd name="connsiteX6" fmla="*/ 3980612 w 4415715"/>
              <a:gd name="connsiteY6" fmla="*/ 2207858 h 4415715"/>
              <a:gd name="connsiteX7" fmla="*/ 3818066 w 4415715"/>
              <a:gd name="connsiteY7" fmla="*/ 2045312 h 4415715"/>
              <a:gd name="connsiteX8" fmla="*/ 3655520 w 4415715"/>
              <a:gd name="connsiteY8" fmla="*/ 1882766 h 4415715"/>
              <a:gd name="connsiteX9" fmla="*/ 3421119 w 4415715"/>
              <a:gd name="connsiteY9" fmla="*/ 1882766 h 4415715"/>
              <a:gd name="connsiteX10" fmla="*/ 3624116 w 4415715"/>
              <a:gd name="connsiteY10" fmla="*/ 1765565 h 4415715"/>
              <a:gd name="connsiteX11" fmla="*/ 3683612 w 4415715"/>
              <a:gd name="connsiteY11" fmla="*/ 1543522 h 4415715"/>
              <a:gd name="connsiteX12" fmla="*/ 3743108 w 4415715"/>
              <a:gd name="connsiteY12" fmla="*/ 1321481 h 4415715"/>
              <a:gd name="connsiteX13" fmla="*/ 3521066 w 4415715"/>
              <a:gd name="connsiteY13" fmla="*/ 1261985 h 4415715"/>
              <a:gd name="connsiteX14" fmla="*/ 3299024 w 4415715"/>
              <a:gd name="connsiteY14" fmla="*/ 1202489 h 4415715"/>
              <a:gd name="connsiteX15" fmla="*/ 3096027 w 4415715"/>
              <a:gd name="connsiteY15" fmla="*/ 1319689 h 4415715"/>
              <a:gd name="connsiteX16" fmla="*/ 3213227 w 4415715"/>
              <a:gd name="connsiteY16" fmla="*/ 1116692 h 4415715"/>
              <a:gd name="connsiteX17" fmla="*/ 3153731 w 4415715"/>
              <a:gd name="connsiteY17" fmla="*/ 894650 h 4415715"/>
              <a:gd name="connsiteX18" fmla="*/ 3094235 w 4415715"/>
              <a:gd name="connsiteY18" fmla="*/ 672607 h 4415715"/>
              <a:gd name="connsiteX19" fmla="*/ 2872193 w 4415715"/>
              <a:gd name="connsiteY19" fmla="*/ 732104 h 4415715"/>
              <a:gd name="connsiteX20" fmla="*/ 2650151 w 4415715"/>
              <a:gd name="connsiteY20" fmla="*/ 791600 h 4415715"/>
              <a:gd name="connsiteX21" fmla="*/ 2532950 w 4415715"/>
              <a:gd name="connsiteY21" fmla="*/ 994597 h 4415715"/>
              <a:gd name="connsiteX22" fmla="*/ 2532950 w 4415715"/>
              <a:gd name="connsiteY22" fmla="*/ 760196 h 4415715"/>
              <a:gd name="connsiteX23" fmla="*/ 2370405 w 4415715"/>
              <a:gd name="connsiteY23" fmla="*/ 597650 h 4415715"/>
              <a:gd name="connsiteX24" fmla="*/ 2207858 w 4415715"/>
              <a:gd name="connsiteY24" fmla="*/ 435103 h 4415715"/>
              <a:gd name="connsiteX25" fmla="*/ 2045313 w 4415715"/>
              <a:gd name="connsiteY25" fmla="*/ 597649 h 4415715"/>
              <a:gd name="connsiteX26" fmla="*/ 1882766 w 4415715"/>
              <a:gd name="connsiteY26" fmla="*/ 760195 h 4415715"/>
              <a:gd name="connsiteX27" fmla="*/ 1882766 w 4415715"/>
              <a:gd name="connsiteY27" fmla="*/ 994597 h 4415715"/>
              <a:gd name="connsiteX28" fmla="*/ 1765565 w 4415715"/>
              <a:gd name="connsiteY28" fmla="*/ 791600 h 4415715"/>
              <a:gd name="connsiteX29" fmla="*/ 1543523 w 4415715"/>
              <a:gd name="connsiteY29" fmla="*/ 732104 h 4415715"/>
              <a:gd name="connsiteX30" fmla="*/ 1321481 w 4415715"/>
              <a:gd name="connsiteY30" fmla="*/ 672608 h 4415715"/>
              <a:gd name="connsiteX31" fmla="*/ 1261985 w 4415715"/>
              <a:gd name="connsiteY31" fmla="*/ 894650 h 4415715"/>
              <a:gd name="connsiteX32" fmla="*/ 1202489 w 4415715"/>
              <a:gd name="connsiteY32" fmla="*/ 1116692 h 4415715"/>
              <a:gd name="connsiteX33" fmla="*/ 1319690 w 4415715"/>
              <a:gd name="connsiteY33" fmla="*/ 1319690 h 4415715"/>
              <a:gd name="connsiteX34" fmla="*/ 1116692 w 4415715"/>
              <a:gd name="connsiteY34" fmla="*/ 1202489 h 4415715"/>
              <a:gd name="connsiteX35" fmla="*/ 894650 w 4415715"/>
              <a:gd name="connsiteY35" fmla="*/ 1261985 h 4415715"/>
              <a:gd name="connsiteX36" fmla="*/ 672608 w 4415715"/>
              <a:gd name="connsiteY36" fmla="*/ 1321480 h 4415715"/>
              <a:gd name="connsiteX37" fmla="*/ 732104 w 4415715"/>
              <a:gd name="connsiteY37" fmla="*/ 1543523 h 4415715"/>
              <a:gd name="connsiteX38" fmla="*/ 791600 w 4415715"/>
              <a:gd name="connsiteY38" fmla="*/ 1765565 h 4415715"/>
              <a:gd name="connsiteX39" fmla="*/ 994598 w 4415715"/>
              <a:gd name="connsiteY39" fmla="*/ 1882765 h 4415715"/>
              <a:gd name="connsiteX40" fmla="*/ 760196 w 4415715"/>
              <a:gd name="connsiteY40" fmla="*/ 1882766 h 4415715"/>
              <a:gd name="connsiteX41" fmla="*/ 597650 w 4415715"/>
              <a:gd name="connsiteY41" fmla="*/ 2045312 h 4415715"/>
              <a:gd name="connsiteX42" fmla="*/ 435104 w 4415715"/>
              <a:gd name="connsiteY42" fmla="*/ 2207858 h 4415715"/>
              <a:gd name="connsiteX43" fmla="*/ 597651 w 4415715"/>
              <a:gd name="connsiteY43" fmla="*/ 2370404 h 4415715"/>
              <a:gd name="connsiteX44" fmla="*/ 760197 w 4415715"/>
              <a:gd name="connsiteY44" fmla="*/ 2532950 h 4415715"/>
              <a:gd name="connsiteX45" fmla="*/ 994597 w 4415715"/>
              <a:gd name="connsiteY45" fmla="*/ 2532950 h 4415715"/>
              <a:gd name="connsiteX46" fmla="*/ 791600 w 4415715"/>
              <a:gd name="connsiteY46" fmla="*/ 2650151 h 4415715"/>
              <a:gd name="connsiteX47" fmla="*/ 732104 w 4415715"/>
              <a:gd name="connsiteY47" fmla="*/ 2872193 h 4415715"/>
              <a:gd name="connsiteX48" fmla="*/ 672608 w 4415715"/>
              <a:gd name="connsiteY48" fmla="*/ 3094235 h 4415715"/>
              <a:gd name="connsiteX49" fmla="*/ 894650 w 4415715"/>
              <a:gd name="connsiteY49" fmla="*/ 3153731 h 4415715"/>
              <a:gd name="connsiteX50" fmla="*/ 1116692 w 4415715"/>
              <a:gd name="connsiteY50" fmla="*/ 3213226 h 4415715"/>
              <a:gd name="connsiteX51" fmla="*/ 1319690 w 4415715"/>
              <a:gd name="connsiteY51" fmla="*/ 3096026 h 4415715"/>
              <a:gd name="connsiteX52" fmla="*/ 1202489 w 4415715"/>
              <a:gd name="connsiteY52" fmla="*/ 3299024 h 4415715"/>
              <a:gd name="connsiteX53" fmla="*/ 1261985 w 4415715"/>
              <a:gd name="connsiteY53" fmla="*/ 3521065 h 4415715"/>
              <a:gd name="connsiteX54" fmla="*/ 1321481 w 4415715"/>
              <a:gd name="connsiteY54" fmla="*/ 3743108 h 4415715"/>
              <a:gd name="connsiteX55" fmla="*/ 1543523 w 4415715"/>
              <a:gd name="connsiteY55" fmla="*/ 3683611 h 4415715"/>
              <a:gd name="connsiteX56" fmla="*/ 1765565 w 4415715"/>
              <a:gd name="connsiteY56" fmla="*/ 3624115 h 4415715"/>
              <a:gd name="connsiteX57" fmla="*/ 1882766 w 4415715"/>
              <a:gd name="connsiteY57" fmla="*/ 3421118 h 4415715"/>
              <a:gd name="connsiteX58" fmla="*/ 1882767 w 4415715"/>
              <a:gd name="connsiteY58" fmla="*/ 3655519 h 4415715"/>
              <a:gd name="connsiteX59" fmla="*/ 2045312 w 4415715"/>
              <a:gd name="connsiteY59" fmla="*/ 3818066 h 4415715"/>
              <a:gd name="connsiteX60" fmla="*/ 2207858 w 4415715"/>
              <a:gd name="connsiteY60" fmla="*/ 3980611 h 4415715"/>
              <a:gd name="connsiteX61" fmla="*/ 2370404 w 4415715"/>
              <a:gd name="connsiteY61" fmla="*/ 3818066 h 4415715"/>
              <a:gd name="connsiteX62" fmla="*/ 2532950 w 4415715"/>
              <a:gd name="connsiteY62" fmla="*/ 3655519 h 4415715"/>
              <a:gd name="connsiteX63" fmla="*/ 2532950 w 4415715"/>
              <a:gd name="connsiteY63" fmla="*/ 3421119 h 4415715"/>
              <a:gd name="connsiteX64" fmla="*/ 2650151 w 4415715"/>
              <a:gd name="connsiteY64" fmla="*/ 3624116 h 4415715"/>
              <a:gd name="connsiteX65" fmla="*/ 2872193 w 4415715"/>
              <a:gd name="connsiteY65" fmla="*/ 3683611 h 4415715"/>
              <a:gd name="connsiteX66" fmla="*/ 3094235 w 4415715"/>
              <a:gd name="connsiteY66" fmla="*/ 3743107 h 4415715"/>
              <a:gd name="connsiteX67" fmla="*/ 3153731 w 4415715"/>
              <a:gd name="connsiteY67" fmla="*/ 3521065 h 4415715"/>
              <a:gd name="connsiteX68" fmla="*/ 3213226 w 4415715"/>
              <a:gd name="connsiteY68" fmla="*/ 3299023 h 4415715"/>
              <a:gd name="connsiteX69" fmla="*/ 3096027 w 4415715"/>
              <a:gd name="connsiteY69" fmla="*/ 3096026 h 4415715"/>
              <a:gd name="connsiteX70" fmla="*/ 3299024 w 4415715"/>
              <a:gd name="connsiteY70" fmla="*/ 3213226 h 4415715"/>
              <a:gd name="connsiteX71" fmla="*/ 3521065 w 4415715"/>
              <a:gd name="connsiteY71" fmla="*/ 3153731 h 4415715"/>
              <a:gd name="connsiteX72" fmla="*/ 3743108 w 4415715"/>
              <a:gd name="connsiteY72" fmla="*/ 3094235 h 4415715"/>
              <a:gd name="connsiteX73" fmla="*/ 4119918 w 4415715"/>
              <a:gd name="connsiteY73" fmla="*/ 3311787 h 4415715"/>
              <a:gd name="connsiteX74" fmla="*/ 3843377 w 4415715"/>
              <a:gd name="connsiteY74" fmla="*/ 3385885 h 4415715"/>
              <a:gd name="connsiteX75" fmla="*/ 3566838 w 4415715"/>
              <a:gd name="connsiteY75" fmla="*/ 3459984 h 4415715"/>
              <a:gd name="connsiteX76" fmla="*/ 3314017 w 4415715"/>
              <a:gd name="connsiteY76" fmla="*/ 3314018 h 4415715"/>
              <a:gd name="connsiteX77" fmla="*/ 3459983 w 4415715"/>
              <a:gd name="connsiteY77" fmla="*/ 3566839 h 4415715"/>
              <a:gd name="connsiteX78" fmla="*/ 3385884 w 4415715"/>
              <a:gd name="connsiteY78" fmla="*/ 3843378 h 4415715"/>
              <a:gd name="connsiteX79" fmla="*/ 3311786 w 4415715"/>
              <a:gd name="connsiteY79" fmla="*/ 4119918 h 4415715"/>
              <a:gd name="connsiteX80" fmla="*/ 3035246 w 4415715"/>
              <a:gd name="connsiteY80" fmla="*/ 4045820 h 4415715"/>
              <a:gd name="connsiteX81" fmla="*/ 2758707 w 4415715"/>
              <a:gd name="connsiteY81" fmla="*/ 3971721 h 4415715"/>
              <a:gd name="connsiteX82" fmla="*/ 2612739 w 4415715"/>
              <a:gd name="connsiteY82" fmla="*/ 3718901 h 4415715"/>
              <a:gd name="connsiteX83" fmla="*/ 2612739 w 4415715"/>
              <a:gd name="connsiteY83" fmla="*/ 4010832 h 4415715"/>
              <a:gd name="connsiteX84" fmla="*/ 2410298 w 4415715"/>
              <a:gd name="connsiteY84" fmla="*/ 4213274 h 4415715"/>
              <a:gd name="connsiteX85" fmla="*/ 2207858 w 4415715"/>
              <a:gd name="connsiteY85" fmla="*/ 4415715 h 4415715"/>
              <a:gd name="connsiteX86" fmla="*/ 2005416 w 4415715"/>
              <a:gd name="connsiteY86" fmla="*/ 4213275 h 4415715"/>
              <a:gd name="connsiteX87" fmla="*/ 1802976 w 4415715"/>
              <a:gd name="connsiteY87" fmla="*/ 4010832 h 4415715"/>
              <a:gd name="connsiteX88" fmla="*/ 1802976 w 4415715"/>
              <a:gd name="connsiteY88" fmla="*/ 3718900 h 4415715"/>
              <a:gd name="connsiteX89" fmla="*/ 1657008 w 4415715"/>
              <a:gd name="connsiteY89" fmla="*/ 3971721 h 4415715"/>
              <a:gd name="connsiteX90" fmla="*/ 1380469 w 4415715"/>
              <a:gd name="connsiteY90" fmla="*/ 4045820 h 4415715"/>
              <a:gd name="connsiteX91" fmla="*/ 1103929 w 4415715"/>
              <a:gd name="connsiteY91" fmla="*/ 4119919 h 4415715"/>
              <a:gd name="connsiteX92" fmla="*/ 1029830 w 4415715"/>
              <a:gd name="connsiteY92" fmla="*/ 3843378 h 4415715"/>
              <a:gd name="connsiteX93" fmla="*/ 955731 w 4415715"/>
              <a:gd name="connsiteY93" fmla="*/ 3566839 h 4415715"/>
              <a:gd name="connsiteX94" fmla="*/ 1101698 w 4415715"/>
              <a:gd name="connsiteY94" fmla="*/ 3314017 h 4415715"/>
              <a:gd name="connsiteX95" fmla="*/ 848876 w 4415715"/>
              <a:gd name="connsiteY95" fmla="*/ 3459984 h 4415715"/>
              <a:gd name="connsiteX96" fmla="*/ 572336 w 4415715"/>
              <a:gd name="connsiteY96" fmla="*/ 3385885 h 4415715"/>
              <a:gd name="connsiteX97" fmla="*/ 295797 w 4415715"/>
              <a:gd name="connsiteY97" fmla="*/ 3311787 h 4415715"/>
              <a:gd name="connsiteX98" fmla="*/ 369895 w 4415715"/>
              <a:gd name="connsiteY98" fmla="*/ 3035247 h 4415715"/>
              <a:gd name="connsiteX99" fmla="*/ 443994 w 4415715"/>
              <a:gd name="connsiteY99" fmla="*/ 2758707 h 4415715"/>
              <a:gd name="connsiteX100" fmla="*/ 696815 w 4415715"/>
              <a:gd name="connsiteY100" fmla="*/ 2612741 h 4415715"/>
              <a:gd name="connsiteX101" fmla="*/ 404883 w 4415715"/>
              <a:gd name="connsiteY101" fmla="*/ 2612741 h 4415715"/>
              <a:gd name="connsiteX102" fmla="*/ 202441 w 4415715"/>
              <a:gd name="connsiteY102" fmla="*/ 2410299 h 4415715"/>
              <a:gd name="connsiteX103" fmla="*/ 0 w 4415715"/>
              <a:gd name="connsiteY103" fmla="*/ 2207858 h 4415715"/>
              <a:gd name="connsiteX104" fmla="*/ 202441 w 4415715"/>
              <a:gd name="connsiteY104" fmla="*/ 2005417 h 4415715"/>
              <a:gd name="connsiteX105" fmla="*/ 404883 w 4415715"/>
              <a:gd name="connsiteY105" fmla="*/ 1802976 h 4415715"/>
              <a:gd name="connsiteX106" fmla="*/ 696815 w 4415715"/>
              <a:gd name="connsiteY106" fmla="*/ 1802975 h 4415715"/>
              <a:gd name="connsiteX107" fmla="*/ 443994 w 4415715"/>
              <a:gd name="connsiteY107" fmla="*/ 1657009 h 4415715"/>
              <a:gd name="connsiteX108" fmla="*/ 369895 w 4415715"/>
              <a:gd name="connsiteY108" fmla="*/ 1380470 h 4415715"/>
              <a:gd name="connsiteX109" fmla="*/ 295797 w 4415715"/>
              <a:gd name="connsiteY109" fmla="*/ 1103929 h 4415715"/>
              <a:gd name="connsiteX110" fmla="*/ 572337 w 4415715"/>
              <a:gd name="connsiteY110" fmla="*/ 1029831 h 4415715"/>
              <a:gd name="connsiteX111" fmla="*/ 848876 w 4415715"/>
              <a:gd name="connsiteY111" fmla="*/ 955732 h 4415715"/>
              <a:gd name="connsiteX112" fmla="*/ 1101698 w 4415715"/>
              <a:gd name="connsiteY112" fmla="*/ 1101699 h 4415715"/>
              <a:gd name="connsiteX113" fmla="*/ 955732 w 4415715"/>
              <a:gd name="connsiteY113" fmla="*/ 848877 h 4415715"/>
              <a:gd name="connsiteX114" fmla="*/ 1029830 w 4415715"/>
              <a:gd name="connsiteY114" fmla="*/ 572338 h 4415715"/>
              <a:gd name="connsiteX115" fmla="*/ 1103929 w 4415715"/>
              <a:gd name="connsiteY115" fmla="*/ 295798 h 4415715"/>
              <a:gd name="connsiteX116" fmla="*/ 1380469 w 4415715"/>
              <a:gd name="connsiteY116" fmla="*/ 369896 h 4415715"/>
              <a:gd name="connsiteX117" fmla="*/ 1657008 w 4415715"/>
              <a:gd name="connsiteY117" fmla="*/ 443995 h 4415715"/>
              <a:gd name="connsiteX118" fmla="*/ 1802975 w 4415715"/>
              <a:gd name="connsiteY118" fmla="*/ 696815 h 4415715"/>
              <a:gd name="connsiteX119" fmla="*/ 1802974 w 4415715"/>
              <a:gd name="connsiteY119" fmla="*/ 404883 h 4415715"/>
              <a:gd name="connsiteX120" fmla="*/ 2005417 w 4415715"/>
              <a:gd name="connsiteY120" fmla="*/ 202441 h 4415715"/>
              <a:gd name="connsiteX121" fmla="*/ 2207857 w 4415715"/>
              <a:gd name="connsiteY121" fmla="*/ 0 h 4415715"/>
              <a:gd name="connsiteX122" fmla="*/ 2410299 w 4415715"/>
              <a:gd name="connsiteY122" fmla="*/ 202441 h 4415715"/>
              <a:gd name="connsiteX123" fmla="*/ 2612739 w 4415715"/>
              <a:gd name="connsiteY123" fmla="*/ 404883 h 4415715"/>
              <a:gd name="connsiteX124" fmla="*/ 2612739 w 4415715"/>
              <a:gd name="connsiteY124" fmla="*/ 696816 h 4415715"/>
              <a:gd name="connsiteX125" fmla="*/ 2758707 w 4415715"/>
              <a:gd name="connsiteY125" fmla="*/ 443995 h 4415715"/>
              <a:gd name="connsiteX126" fmla="*/ 3035246 w 4415715"/>
              <a:gd name="connsiteY126" fmla="*/ 369896 h 4415715"/>
              <a:gd name="connsiteX127" fmla="*/ 3311786 w 4415715"/>
              <a:gd name="connsiteY127" fmla="*/ 295797 h 4415715"/>
              <a:gd name="connsiteX128" fmla="*/ 3385885 w 4415715"/>
              <a:gd name="connsiteY128" fmla="*/ 572338 h 4415715"/>
              <a:gd name="connsiteX129" fmla="*/ 3459984 w 4415715"/>
              <a:gd name="connsiteY129" fmla="*/ 848877 h 4415715"/>
              <a:gd name="connsiteX130" fmla="*/ 3314018 w 4415715"/>
              <a:gd name="connsiteY130" fmla="*/ 1101699 h 4415715"/>
              <a:gd name="connsiteX131" fmla="*/ 3566839 w 4415715"/>
              <a:gd name="connsiteY131" fmla="*/ 955732 h 4415715"/>
              <a:gd name="connsiteX132" fmla="*/ 3843378 w 4415715"/>
              <a:gd name="connsiteY132" fmla="*/ 1029831 h 4415715"/>
              <a:gd name="connsiteX133" fmla="*/ 4119918 w 4415715"/>
              <a:gd name="connsiteY133" fmla="*/ 1103929 h 4415715"/>
              <a:gd name="connsiteX134" fmla="*/ 4045820 w 4415715"/>
              <a:gd name="connsiteY134" fmla="*/ 1380469 h 4415715"/>
              <a:gd name="connsiteX135" fmla="*/ 3971720 w 4415715"/>
              <a:gd name="connsiteY135" fmla="*/ 1657009 h 4415715"/>
              <a:gd name="connsiteX136" fmla="*/ 3718900 w 4415715"/>
              <a:gd name="connsiteY136" fmla="*/ 1802976 h 4415715"/>
              <a:gd name="connsiteX137" fmla="*/ 4010832 w 4415715"/>
              <a:gd name="connsiteY137" fmla="*/ 1802975 h 4415715"/>
              <a:gd name="connsiteX138" fmla="*/ 4213273 w 4415715"/>
              <a:gd name="connsiteY138" fmla="*/ 2005417 h 4415715"/>
              <a:gd name="connsiteX139" fmla="*/ 4415715 w 4415715"/>
              <a:gd name="connsiteY139" fmla="*/ 2207858 h 4415715"/>
              <a:gd name="connsiteX140" fmla="*/ 4213273 w 4415715"/>
              <a:gd name="connsiteY140" fmla="*/ 2410299 h 4415715"/>
              <a:gd name="connsiteX141" fmla="*/ 4010831 w 4415715"/>
              <a:gd name="connsiteY141" fmla="*/ 2612740 h 4415715"/>
              <a:gd name="connsiteX142" fmla="*/ 3718900 w 4415715"/>
              <a:gd name="connsiteY142" fmla="*/ 2612741 h 4415715"/>
              <a:gd name="connsiteX143" fmla="*/ 3971720 w 4415715"/>
              <a:gd name="connsiteY143" fmla="*/ 2758707 h 4415715"/>
              <a:gd name="connsiteX144" fmla="*/ 4045819 w 4415715"/>
              <a:gd name="connsiteY144" fmla="*/ 3035246 h 4415715"/>
              <a:gd name="connsiteX145" fmla="*/ 4119918 w 4415715"/>
              <a:gd name="connsiteY145" fmla="*/ 3311787 h 4415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4415715" h="4415715">
                <a:moveTo>
                  <a:pt x="3743108" y="3094235"/>
                </a:moveTo>
                <a:cubicBezTo>
                  <a:pt x="3665363" y="3049349"/>
                  <a:pt x="3638726" y="2949938"/>
                  <a:pt x="3683611" y="2872192"/>
                </a:cubicBezTo>
                <a:cubicBezTo>
                  <a:pt x="3728498" y="2794448"/>
                  <a:pt x="3701861" y="2695036"/>
                  <a:pt x="3624116" y="2650151"/>
                </a:cubicBezTo>
                <a:lnTo>
                  <a:pt x="3421119" y="2532950"/>
                </a:lnTo>
                <a:lnTo>
                  <a:pt x="3655519" y="2532950"/>
                </a:lnTo>
                <a:cubicBezTo>
                  <a:pt x="3745292" y="2532950"/>
                  <a:pt x="3818066" y="2460176"/>
                  <a:pt x="3818066" y="2370404"/>
                </a:cubicBezTo>
                <a:cubicBezTo>
                  <a:pt x="3818065" y="2280632"/>
                  <a:pt x="3890840" y="2207858"/>
                  <a:pt x="3980612" y="2207858"/>
                </a:cubicBezTo>
                <a:cubicBezTo>
                  <a:pt x="3890840" y="2207858"/>
                  <a:pt x="3818066" y="2135084"/>
                  <a:pt x="3818066" y="2045312"/>
                </a:cubicBezTo>
                <a:cubicBezTo>
                  <a:pt x="3818066" y="1955540"/>
                  <a:pt x="3745292" y="1882766"/>
                  <a:pt x="3655520" y="1882766"/>
                </a:cubicBezTo>
                <a:lnTo>
                  <a:pt x="3421119" y="1882766"/>
                </a:lnTo>
                <a:lnTo>
                  <a:pt x="3624116" y="1765565"/>
                </a:lnTo>
                <a:cubicBezTo>
                  <a:pt x="3701861" y="1720679"/>
                  <a:pt x="3728498" y="1621268"/>
                  <a:pt x="3683612" y="1543522"/>
                </a:cubicBezTo>
                <a:cubicBezTo>
                  <a:pt x="3638726" y="1465778"/>
                  <a:pt x="3665364" y="1366367"/>
                  <a:pt x="3743108" y="1321481"/>
                </a:cubicBezTo>
                <a:cubicBezTo>
                  <a:pt x="3665364" y="1366367"/>
                  <a:pt x="3565952" y="1339729"/>
                  <a:pt x="3521066" y="1261985"/>
                </a:cubicBezTo>
                <a:cubicBezTo>
                  <a:pt x="3476181" y="1184239"/>
                  <a:pt x="3376769" y="1157603"/>
                  <a:pt x="3299024" y="1202489"/>
                </a:cubicBezTo>
                <a:lnTo>
                  <a:pt x="3096027" y="1319689"/>
                </a:lnTo>
                <a:lnTo>
                  <a:pt x="3213227" y="1116692"/>
                </a:lnTo>
                <a:cubicBezTo>
                  <a:pt x="3258113" y="1038947"/>
                  <a:pt x="3231476" y="939536"/>
                  <a:pt x="3153731" y="894650"/>
                </a:cubicBezTo>
                <a:cubicBezTo>
                  <a:pt x="3075986" y="849764"/>
                  <a:pt x="3049349" y="750353"/>
                  <a:pt x="3094235" y="672607"/>
                </a:cubicBezTo>
                <a:cubicBezTo>
                  <a:pt x="3049349" y="750353"/>
                  <a:pt x="2949938" y="776990"/>
                  <a:pt x="2872193" y="732104"/>
                </a:cubicBezTo>
                <a:cubicBezTo>
                  <a:pt x="2794448" y="687218"/>
                  <a:pt x="2695037" y="713855"/>
                  <a:pt x="2650151" y="791600"/>
                </a:cubicBezTo>
                <a:lnTo>
                  <a:pt x="2532950" y="994597"/>
                </a:lnTo>
                <a:lnTo>
                  <a:pt x="2532950" y="760196"/>
                </a:lnTo>
                <a:cubicBezTo>
                  <a:pt x="2532950" y="670423"/>
                  <a:pt x="2460176" y="597649"/>
                  <a:pt x="2370405" y="597650"/>
                </a:cubicBezTo>
                <a:cubicBezTo>
                  <a:pt x="2280632" y="597650"/>
                  <a:pt x="2207858" y="524876"/>
                  <a:pt x="2207858" y="435103"/>
                </a:cubicBezTo>
                <a:cubicBezTo>
                  <a:pt x="2207858" y="524876"/>
                  <a:pt x="2135084" y="597649"/>
                  <a:pt x="2045313" y="597649"/>
                </a:cubicBezTo>
                <a:cubicBezTo>
                  <a:pt x="1955540" y="597649"/>
                  <a:pt x="1882766" y="670424"/>
                  <a:pt x="1882766" y="760195"/>
                </a:cubicBezTo>
                <a:lnTo>
                  <a:pt x="1882766" y="994597"/>
                </a:lnTo>
                <a:lnTo>
                  <a:pt x="1765565" y="791600"/>
                </a:lnTo>
                <a:cubicBezTo>
                  <a:pt x="1720679" y="713855"/>
                  <a:pt x="1621268" y="687218"/>
                  <a:pt x="1543523" y="732104"/>
                </a:cubicBezTo>
                <a:cubicBezTo>
                  <a:pt x="1465778" y="776990"/>
                  <a:pt x="1366367" y="750353"/>
                  <a:pt x="1321481" y="672608"/>
                </a:cubicBezTo>
                <a:cubicBezTo>
                  <a:pt x="1366367" y="750353"/>
                  <a:pt x="1339730" y="849764"/>
                  <a:pt x="1261985" y="894650"/>
                </a:cubicBezTo>
                <a:cubicBezTo>
                  <a:pt x="1184240" y="939536"/>
                  <a:pt x="1157604" y="1038948"/>
                  <a:pt x="1202489" y="1116692"/>
                </a:cubicBezTo>
                <a:lnTo>
                  <a:pt x="1319690" y="1319690"/>
                </a:lnTo>
                <a:lnTo>
                  <a:pt x="1116692" y="1202489"/>
                </a:lnTo>
                <a:cubicBezTo>
                  <a:pt x="1038948" y="1157603"/>
                  <a:pt x="939537" y="1184240"/>
                  <a:pt x="894650" y="1261985"/>
                </a:cubicBezTo>
                <a:cubicBezTo>
                  <a:pt x="849764" y="1339730"/>
                  <a:pt x="750353" y="1366367"/>
                  <a:pt x="672608" y="1321480"/>
                </a:cubicBezTo>
                <a:cubicBezTo>
                  <a:pt x="750353" y="1366367"/>
                  <a:pt x="776990" y="1465778"/>
                  <a:pt x="732104" y="1543523"/>
                </a:cubicBezTo>
                <a:cubicBezTo>
                  <a:pt x="687218" y="1621268"/>
                  <a:pt x="713856" y="1720679"/>
                  <a:pt x="791600" y="1765565"/>
                </a:cubicBezTo>
                <a:lnTo>
                  <a:pt x="994598" y="1882765"/>
                </a:lnTo>
                <a:lnTo>
                  <a:pt x="760196" y="1882766"/>
                </a:lnTo>
                <a:cubicBezTo>
                  <a:pt x="670424" y="1882766"/>
                  <a:pt x="597650" y="1955540"/>
                  <a:pt x="597650" y="2045312"/>
                </a:cubicBezTo>
                <a:cubicBezTo>
                  <a:pt x="597650" y="2135084"/>
                  <a:pt x="524876" y="2207858"/>
                  <a:pt x="435104" y="2207858"/>
                </a:cubicBezTo>
                <a:cubicBezTo>
                  <a:pt x="524876" y="2207858"/>
                  <a:pt x="597650" y="2280632"/>
                  <a:pt x="597651" y="2370404"/>
                </a:cubicBezTo>
                <a:cubicBezTo>
                  <a:pt x="597650" y="2460176"/>
                  <a:pt x="670424" y="2532950"/>
                  <a:pt x="760197" y="2532950"/>
                </a:cubicBezTo>
                <a:lnTo>
                  <a:pt x="994597" y="2532950"/>
                </a:lnTo>
                <a:lnTo>
                  <a:pt x="791600" y="2650151"/>
                </a:lnTo>
                <a:cubicBezTo>
                  <a:pt x="713855" y="2695036"/>
                  <a:pt x="687218" y="2794448"/>
                  <a:pt x="732104" y="2872193"/>
                </a:cubicBezTo>
                <a:cubicBezTo>
                  <a:pt x="776991" y="2949937"/>
                  <a:pt x="750354" y="3049348"/>
                  <a:pt x="672608" y="3094235"/>
                </a:cubicBezTo>
                <a:cubicBezTo>
                  <a:pt x="750354" y="3049348"/>
                  <a:pt x="849765" y="3075986"/>
                  <a:pt x="894650" y="3153731"/>
                </a:cubicBezTo>
                <a:cubicBezTo>
                  <a:pt x="939536" y="3231476"/>
                  <a:pt x="1038947" y="3258113"/>
                  <a:pt x="1116692" y="3213226"/>
                </a:cubicBezTo>
                <a:lnTo>
                  <a:pt x="1319690" y="3096026"/>
                </a:lnTo>
                <a:lnTo>
                  <a:pt x="1202489" y="3299024"/>
                </a:lnTo>
                <a:cubicBezTo>
                  <a:pt x="1157603" y="3376769"/>
                  <a:pt x="1184240" y="3476180"/>
                  <a:pt x="1261985" y="3521065"/>
                </a:cubicBezTo>
                <a:cubicBezTo>
                  <a:pt x="1339730" y="3565952"/>
                  <a:pt x="1366367" y="3665363"/>
                  <a:pt x="1321481" y="3743108"/>
                </a:cubicBezTo>
                <a:cubicBezTo>
                  <a:pt x="1366367" y="3665363"/>
                  <a:pt x="1465778" y="3638726"/>
                  <a:pt x="1543523" y="3683611"/>
                </a:cubicBezTo>
                <a:cubicBezTo>
                  <a:pt x="1621268" y="3728498"/>
                  <a:pt x="1720679" y="3701861"/>
                  <a:pt x="1765565" y="3624115"/>
                </a:cubicBezTo>
                <a:lnTo>
                  <a:pt x="1882766" y="3421118"/>
                </a:lnTo>
                <a:lnTo>
                  <a:pt x="1882767" y="3655519"/>
                </a:lnTo>
                <a:cubicBezTo>
                  <a:pt x="1882766" y="3745291"/>
                  <a:pt x="1955540" y="3818066"/>
                  <a:pt x="2045312" y="3818066"/>
                </a:cubicBezTo>
                <a:cubicBezTo>
                  <a:pt x="2135084" y="3818066"/>
                  <a:pt x="2207858" y="3890839"/>
                  <a:pt x="2207858" y="3980611"/>
                </a:cubicBezTo>
                <a:cubicBezTo>
                  <a:pt x="2207858" y="3890839"/>
                  <a:pt x="2280632" y="3818066"/>
                  <a:pt x="2370404" y="3818066"/>
                </a:cubicBezTo>
                <a:cubicBezTo>
                  <a:pt x="2460176" y="3818066"/>
                  <a:pt x="2532951" y="3745291"/>
                  <a:pt x="2532950" y="3655519"/>
                </a:cubicBezTo>
                <a:lnTo>
                  <a:pt x="2532950" y="3421119"/>
                </a:lnTo>
                <a:lnTo>
                  <a:pt x="2650151" y="3624116"/>
                </a:lnTo>
                <a:cubicBezTo>
                  <a:pt x="2695037" y="3701861"/>
                  <a:pt x="2794448" y="3728498"/>
                  <a:pt x="2872193" y="3683611"/>
                </a:cubicBezTo>
                <a:cubicBezTo>
                  <a:pt x="2949938" y="3638726"/>
                  <a:pt x="3049349" y="3665363"/>
                  <a:pt x="3094235" y="3743107"/>
                </a:cubicBezTo>
                <a:cubicBezTo>
                  <a:pt x="3049349" y="3665363"/>
                  <a:pt x="3075986" y="3565952"/>
                  <a:pt x="3153731" y="3521065"/>
                </a:cubicBezTo>
                <a:cubicBezTo>
                  <a:pt x="3231476" y="3476180"/>
                  <a:pt x="3258113" y="3376768"/>
                  <a:pt x="3213226" y="3299023"/>
                </a:cubicBezTo>
                <a:lnTo>
                  <a:pt x="3096027" y="3096026"/>
                </a:lnTo>
                <a:lnTo>
                  <a:pt x="3299024" y="3213226"/>
                </a:lnTo>
                <a:cubicBezTo>
                  <a:pt x="3376769" y="3258113"/>
                  <a:pt x="3476180" y="3231475"/>
                  <a:pt x="3521065" y="3153731"/>
                </a:cubicBezTo>
                <a:cubicBezTo>
                  <a:pt x="3565952" y="3075986"/>
                  <a:pt x="3665363" y="3049349"/>
                  <a:pt x="3743108" y="3094235"/>
                </a:cubicBezTo>
                <a:close/>
                <a:moveTo>
                  <a:pt x="4119918" y="3311787"/>
                </a:moveTo>
                <a:cubicBezTo>
                  <a:pt x="4023091" y="3255884"/>
                  <a:pt x="3899281" y="3289059"/>
                  <a:pt x="3843377" y="3385885"/>
                </a:cubicBezTo>
                <a:cubicBezTo>
                  <a:pt x="3787475" y="3482711"/>
                  <a:pt x="3663665" y="3515887"/>
                  <a:pt x="3566838" y="3459984"/>
                </a:cubicBezTo>
                <a:lnTo>
                  <a:pt x="3314017" y="3314018"/>
                </a:lnTo>
                <a:lnTo>
                  <a:pt x="3459983" y="3566839"/>
                </a:lnTo>
                <a:cubicBezTo>
                  <a:pt x="3515886" y="3663665"/>
                  <a:pt x="3482711" y="3787476"/>
                  <a:pt x="3385884" y="3843378"/>
                </a:cubicBezTo>
                <a:cubicBezTo>
                  <a:pt x="3289059" y="3899282"/>
                  <a:pt x="3255884" y="4023092"/>
                  <a:pt x="3311786" y="4119918"/>
                </a:cubicBezTo>
                <a:cubicBezTo>
                  <a:pt x="3255884" y="4023092"/>
                  <a:pt x="3132072" y="3989917"/>
                  <a:pt x="3035246" y="4045820"/>
                </a:cubicBezTo>
                <a:cubicBezTo>
                  <a:pt x="2938419" y="4101723"/>
                  <a:pt x="2814609" y="4068548"/>
                  <a:pt x="2758707" y="3971721"/>
                </a:cubicBezTo>
                <a:lnTo>
                  <a:pt x="2612739" y="3718901"/>
                </a:lnTo>
                <a:lnTo>
                  <a:pt x="2612739" y="4010832"/>
                </a:lnTo>
                <a:cubicBezTo>
                  <a:pt x="2612741" y="4122638"/>
                  <a:pt x="2522104" y="4213275"/>
                  <a:pt x="2410298" y="4213274"/>
                </a:cubicBezTo>
                <a:cubicBezTo>
                  <a:pt x="2298493" y="4213275"/>
                  <a:pt x="2207858" y="4303910"/>
                  <a:pt x="2207858" y="4415715"/>
                </a:cubicBezTo>
                <a:cubicBezTo>
                  <a:pt x="2207858" y="4303910"/>
                  <a:pt x="2117222" y="4213274"/>
                  <a:pt x="2005416" y="4213275"/>
                </a:cubicBezTo>
                <a:cubicBezTo>
                  <a:pt x="1893611" y="4213275"/>
                  <a:pt x="1802976" y="4122638"/>
                  <a:pt x="1802976" y="4010832"/>
                </a:cubicBezTo>
                <a:lnTo>
                  <a:pt x="1802976" y="3718900"/>
                </a:lnTo>
                <a:lnTo>
                  <a:pt x="1657008" y="3971721"/>
                </a:lnTo>
                <a:cubicBezTo>
                  <a:pt x="1601106" y="4068548"/>
                  <a:pt x="1477296" y="4101723"/>
                  <a:pt x="1380469" y="4045820"/>
                </a:cubicBezTo>
                <a:cubicBezTo>
                  <a:pt x="1283642" y="3989917"/>
                  <a:pt x="1159831" y="4023092"/>
                  <a:pt x="1103929" y="4119919"/>
                </a:cubicBezTo>
                <a:cubicBezTo>
                  <a:pt x="1159831" y="4023092"/>
                  <a:pt x="1126657" y="3899282"/>
                  <a:pt x="1029830" y="3843378"/>
                </a:cubicBezTo>
                <a:cubicBezTo>
                  <a:pt x="933004" y="3787476"/>
                  <a:pt x="899829" y="3663666"/>
                  <a:pt x="955731" y="3566839"/>
                </a:cubicBezTo>
                <a:lnTo>
                  <a:pt x="1101698" y="3314017"/>
                </a:lnTo>
                <a:lnTo>
                  <a:pt x="848876" y="3459984"/>
                </a:lnTo>
                <a:cubicBezTo>
                  <a:pt x="752050" y="3515887"/>
                  <a:pt x="628239" y="3482712"/>
                  <a:pt x="572336" y="3385885"/>
                </a:cubicBezTo>
                <a:cubicBezTo>
                  <a:pt x="516434" y="3289059"/>
                  <a:pt x="392624" y="3255884"/>
                  <a:pt x="295797" y="3311787"/>
                </a:cubicBezTo>
                <a:cubicBezTo>
                  <a:pt x="392624" y="3255884"/>
                  <a:pt x="425799" y="3132073"/>
                  <a:pt x="369895" y="3035247"/>
                </a:cubicBezTo>
                <a:cubicBezTo>
                  <a:pt x="313993" y="2938420"/>
                  <a:pt x="347168" y="2814609"/>
                  <a:pt x="443994" y="2758707"/>
                </a:cubicBezTo>
                <a:lnTo>
                  <a:pt x="696815" y="2612741"/>
                </a:lnTo>
                <a:lnTo>
                  <a:pt x="404883" y="2612741"/>
                </a:lnTo>
                <a:cubicBezTo>
                  <a:pt x="293077" y="2612741"/>
                  <a:pt x="202441" y="2522105"/>
                  <a:pt x="202441" y="2410299"/>
                </a:cubicBezTo>
                <a:cubicBezTo>
                  <a:pt x="202441" y="2298493"/>
                  <a:pt x="111806" y="2207858"/>
                  <a:pt x="0" y="2207858"/>
                </a:cubicBezTo>
                <a:cubicBezTo>
                  <a:pt x="111806" y="2207858"/>
                  <a:pt x="202441" y="2117222"/>
                  <a:pt x="202441" y="2005417"/>
                </a:cubicBezTo>
                <a:cubicBezTo>
                  <a:pt x="202441" y="1893611"/>
                  <a:pt x="293077" y="1802976"/>
                  <a:pt x="404883" y="1802976"/>
                </a:cubicBezTo>
                <a:lnTo>
                  <a:pt x="696815" y="1802975"/>
                </a:lnTo>
                <a:lnTo>
                  <a:pt x="443994" y="1657009"/>
                </a:lnTo>
                <a:cubicBezTo>
                  <a:pt x="347168" y="1601106"/>
                  <a:pt x="313993" y="1477296"/>
                  <a:pt x="369895" y="1380470"/>
                </a:cubicBezTo>
                <a:cubicBezTo>
                  <a:pt x="425799" y="1283643"/>
                  <a:pt x="392623" y="1159832"/>
                  <a:pt x="295797" y="1103929"/>
                </a:cubicBezTo>
                <a:cubicBezTo>
                  <a:pt x="392623" y="1159832"/>
                  <a:pt x="516434" y="1126658"/>
                  <a:pt x="572337" y="1029831"/>
                </a:cubicBezTo>
                <a:cubicBezTo>
                  <a:pt x="628240" y="933004"/>
                  <a:pt x="752050" y="899829"/>
                  <a:pt x="848876" y="955732"/>
                </a:cubicBezTo>
                <a:lnTo>
                  <a:pt x="1101698" y="1101699"/>
                </a:lnTo>
                <a:lnTo>
                  <a:pt x="955732" y="848877"/>
                </a:lnTo>
                <a:cubicBezTo>
                  <a:pt x="899829" y="752051"/>
                  <a:pt x="933004" y="628240"/>
                  <a:pt x="1029830" y="572338"/>
                </a:cubicBezTo>
                <a:cubicBezTo>
                  <a:pt x="1126657" y="516434"/>
                  <a:pt x="1159831" y="392624"/>
                  <a:pt x="1103929" y="295798"/>
                </a:cubicBezTo>
                <a:cubicBezTo>
                  <a:pt x="1159831" y="392624"/>
                  <a:pt x="1283641" y="425799"/>
                  <a:pt x="1380469" y="369896"/>
                </a:cubicBezTo>
                <a:cubicBezTo>
                  <a:pt x="1477294" y="313993"/>
                  <a:pt x="1601106" y="347168"/>
                  <a:pt x="1657008" y="443995"/>
                </a:cubicBezTo>
                <a:lnTo>
                  <a:pt x="1802975" y="696815"/>
                </a:lnTo>
                <a:lnTo>
                  <a:pt x="1802974" y="404883"/>
                </a:lnTo>
                <a:cubicBezTo>
                  <a:pt x="1802974" y="293078"/>
                  <a:pt x="1893611" y="202441"/>
                  <a:pt x="2005417" y="202441"/>
                </a:cubicBezTo>
                <a:cubicBezTo>
                  <a:pt x="2117222" y="202441"/>
                  <a:pt x="2207858" y="111807"/>
                  <a:pt x="2207857" y="0"/>
                </a:cubicBezTo>
                <a:cubicBezTo>
                  <a:pt x="2207858" y="111807"/>
                  <a:pt x="2298493" y="202441"/>
                  <a:pt x="2410299" y="202441"/>
                </a:cubicBezTo>
                <a:cubicBezTo>
                  <a:pt x="2522104" y="202441"/>
                  <a:pt x="2612739" y="293077"/>
                  <a:pt x="2612739" y="404883"/>
                </a:cubicBezTo>
                <a:lnTo>
                  <a:pt x="2612739" y="696816"/>
                </a:lnTo>
                <a:lnTo>
                  <a:pt x="2758707" y="443995"/>
                </a:lnTo>
                <a:cubicBezTo>
                  <a:pt x="2814609" y="347168"/>
                  <a:pt x="2938419" y="313993"/>
                  <a:pt x="3035246" y="369896"/>
                </a:cubicBezTo>
                <a:cubicBezTo>
                  <a:pt x="3132073" y="425799"/>
                  <a:pt x="3255884" y="392624"/>
                  <a:pt x="3311786" y="295797"/>
                </a:cubicBezTo>
                <a:cubicBezTo>
                  <a:pt x="3255884" y="392624"/>
                  <a:pt x="3289059" y="516434"/>
                  <a:pt x="3385885" y="572338"/>
                </a:cubicBezTo>
                <a:cubicBezTo>
                  <a:pt x="3482711" y="628240"/>
                  <a:pt x="3515886" y="752050"/>
                  <a:pt x="3459984" y="848877"/>
                </a:cubicBezTo>
                <a:lnTo>
                  <a:pt x="3314018" y="1101699"/>
                </a:lnTo>
                <a:lnTo>
                  <a:pt x="3566839" y="955732"/>
                </a:lnTo>
                <a:cubicBezTo>
                  <a:pt x="3663665" y="899829"/>
                  <a:pt x="3787476" y="933004"/>
                  <a:pt x="3843378" y="1029831"/>
                </a:cubicBezTo>
                <a:cubicBezTo>
                  <a:pt x="3899281" y="1126657"/>
                  <a:pt x="4023092" y="1159832"/>
                  <a:pt x="4119918" y="1103929"/>
                </a:cubicBezTo>
                <a:cubicBezTo>
                  <a:pt x="4023092" y="1159832"/>
                  <a:pt x="3989916" y="1283643"/>
                  <a:pt x="4045820" y="1380469"/>
                </a:cubicBezTo>
                <a:cubicBezTo>
                  <a:pt x="4101722" y="1477296"/>
                  <a:pt x="4068547" y="1601106"/>
                  <a:pt x="3971720" y="1657009"/>
                </a:cubicBezTo>
                <a:lnTo>
                  <a:pt x="3718900" y="1802976"/>
                </a:lnTo>
                <a:lnTo>
                  <a:pt x="4010832" y="1802975"/>
                </a:lnTo>
                <a:cubicBezTo>
                  <a:pt x="4122638" y="1802975"/>
                  <a:pt x="4213273" y="1893611"/>
                  <a:pt x="4213273" y="2005417"/>
                </a:cubicBezTo>
                <a:cubicBezTo>
                  <a:pt x="4213273" y="2117222"/>
                  <a:pt x="4303909" y="2207858"/>
                  <a:pt x="4415715" y="2207858"/>
                </a:cubicBezTo>
                <a:cubicBezTo>
                  <a:pt x="4303909" y="2207858"/>
                  <a:pt x="4213273" y="2298493"/>
                  <a:pt x="4213273" y="2410299"/>
                </a:cubicBezTo>
                <a:cubicBezTo>
                  <a:pt x="4213273" y="2522105"/>
                  <a:pt x="4122638" y="2612740"/>
                  <a:pt x="4010831" y="2612740"/>
                </a:cubicBezTo>
                <a:lnTo>
                  <a:pt x="3718900" y="2612741"/>
                </a:lnTo>
                <a:lnTo>
                  <a:pt x="3971720" y="2758707"/>
                </a:lnTo>
                <a:cubicBezTo>
                  <a:pt x="4068547" y="2814609"/>
                  <a:pt x="4101722" y="2938420"/>
                  <a:pt x="4045819" y="3035246"/>
                </a:cubicBezTo>
                <a:cubicBezTo>
                  <a:pt x="3989916" y="3132073"/>
                  <a:pt x="4023091" y="3255884"/>
                  <a:pt x="4119918" y="3311787"/>
                </a:cubicBezTo>
                <a:close/>
              </a:path>
            </a:pathLst>
          </a:custGeom>
          <a:gradFill flip="none" rotWithShape="1">
            <a:gsLst>
              <a:gs pos="0">
                <a:srgbClr val="415D83"/>
              </a:gs>
              <a:gs pos="55000">
                <a:srgbClr val="1A293B"/>
              </a:gs>
              <a:gs pos="66000">
                <a:srgbClr val="090E15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CC9900"/>
            </a:solidFill>
          </a:ln>
          <a:effectLst>
            <a:outerShdw blurRad="101600" dist="139700" dir="144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xmlns="" id="{8E41A4A4-90E6-4BFA-BF00-57FBF35BEEE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>
              <a:gd name="connsiteX0" fmla="*/ 2888568 w 12192000"/>
              <a:gd name="connsiteY0" fmla="*/ 1221143 h 6858000"/>
              <a:gd name="connsiteX1" fmla="*/ 2686126 w 12192000"/>
              <a:gd name="connsiteY1" fmla="*/ 1423585 h 6858000"/>
              <a:gd name="connsiteX2" fmla="*/ 2483685 w 12192000"/>
              <a:gd name="connsiteY2" fmla="*/ 1626026 h 6858000"/>
              <a:gd name="connsiteX3" fmla="*/ 2483685 w 12192000"/>
              <a:gd name="connsiteY3" fmla="*/ 1917958 h 6858000"/>
              <a:gd name="connsiteX4" fmla="*/ 2337719 w 12192000"/>
              <a:gd name="connsiteY4" fmla="*/ 1665138 h 6858000"/>
              <a:gd name="connsiteX5" fmla="*/ 2061179 w 12192000"/>
              <a:gd name="connsiteY5" fmla="*/ 1591039 h 6858000"/>
              <a:gd name="connsiteX6" fmla="*/ 1784638 w 12192000"/>
              <a:gd name="connsiteY6" fmla="*/ 1516940 h 6858000"/>
              <a:gd name="connsiteX7" fmla="*/ 1710540 w 12192000"/>
              <a:gd name="connsiteY7" fmla="*/ 1793480 h 6858000"/>
              <a:gd name="connsiteX8" fmla="*/ 1636441 w 12192000"/>
              <a:gd name="connsiteY8" fmla="*/ 2070020 h 6858000"/>
              <a:gd name="connsiteX9" fmla="*/ 1782407 w 12192000"/>
              <a:gd name="connsiteY9" fmla="*/ 2322840 h 6858000"/>
              <a:gd name="connsiteX10" fmla="*/ 1529587 w 12192000"/>
              <a:gd name="connsiteY10" fmla="*/ 2176875 h 6858000"/>
              <a:gd name="connsiteX11" fmla="*/ 1253046 w 12192000"/>
              <a:gd name="connsiteY11" fmla="*/ 2250973 h 6858000"/>
              <a:gd name="connsiteX12" fmla="*/ 976506 w 12192000"/>
              <a:gd name="connsiteY12" fmla="*/ 2325072 h 6858000"/>
              <a:gd name="connsiteX13" fmla="*/ 1050605 w 12192000"/>
              <a:gd name="connsiteY13" fmla="*/ 2601611 h 6858000"/>
              <a:gd name="connsiteX14" fmla="*/ 1124704 w 12192000"/>
              <a:gd name="connsiteY14" fmla="*/ 2878151 h 6858000"/>
              <a:gd name="connsiteX15" fmla="*/ 1377525 w 12192000"/>
              <a:gd name="connsiteY15" fmla="*/ 3024117 h 6858000"/>
              <a:gd name="connsiteX16" fmla="*/ 1085592 w 12192000"/>
              <a:gd name="connsiteY16" fmla="*/ 3024118 h 6858000"/>
              <a:gd name="connsiteX17" fmla="*/ 883151 w 12192000"/>
              <a:gd name="connsiteY17" fmla="*/ 3226559 h 6858000"/>
              <a:gd name="connsiteX18" fmla="*/ 680709 w 12192000"/>
              <a:gd name="connsiteY18" fmla="*/ 3429001 h 6858000"/>
              <a:gd name="connsiteX19" fmla="*/ 883151 w 12192000"/>
              <a:gd name="connsiteY19" fmla="*/ 3631441 h 6858000"/>
              <a:gd name="connsiteX20" fmla="*/ 1085592 w 12192000"/>
              <a:gd name="connsiteY20" fmla="*/ 3833883 h 6858000"/>
              <a:gd name="connsiteX21" fmla="*/ 1377525 w 12192000"/>
              <a:gd name="connsiteY21" fmla="*/ 3833883 h 6858000"/>
              <a:gd name="connsiteX22" fmla="*/ 1124704 w 12192000"/>
              <a:gd name="connsiteY22" fmla="*/ 3979850 h 6858000"/>
              <a:gd name="connsiteX23" fmla="*/ 1050605 w 12192000"/>
              <a:gd name="connsiteY23" fmla="*/ 4256389 h 6858000"/>
              <a:gd name="connsiteX24" fmla="*/ 976506 w 12192000"/>
              <a:gd name="connsiteY24" fmla="*/ 4532930 h 6858000"/>
              <a:gd name="connsiteX25" fmla="*/ 1253046 w 12192000"/>
              <a:gd name="connsiteY25" fmla="*/ 4607028 h 6858000"/>
              <a:gd name="connsiteX26" fmla="*/ 1529586 w 12192000"/>
              <a:gd name="connsiteY26" fmla="*/ 4681127 h 6858000"/>
              <a:gd name="connsiteX27" fmla="*/ 1782407 w 12192000"/>
              <a:gd name="connsiteY27" fmla="*/ 4535161 h 6858000"/>
              <a:gd name="connsiteX28" fmla="*/ 1636441 w 12192000"/>
              <a:gd name="connsiteY28" fmla="*/ 4787982 h 6858000"/>
              <a:gd name="connsiteX29" fmla="*/ 1710540 w 12192000"/>
              <a:gd name="connsiteY29" fmla="*/ 5064521 h 6858000"/>
              <a:gd name="connsiteX30" fmla="*/ 1784639 w 12192000"/>
              <a:gd name="connsiteY30" fmla="*/ 5341061 h 6858000"/>
              <a:gd name="connsiteX31" fmla="*/ 2061179 w 12192000"/>
              <a:gd name="connsiteY31" fmla="*/ 5266963 h 6858000"/>
              <a:gd name="connsiteX32" fmla="*/ 2337718 w 12192000"/>
              <a:gd name="connsiteY32" fmla="*/ 5192864 h 6858000"/>
              <a:gd name="connsiteX33" fmla="*/ 2483685 w 12192000"/>
              <a:gd name="connsiteY33" fmla="*/ 4940043 h 6858000"/>
              <a:gd name="connsiteX34" fmla="*/ 2483685 w 12192000"/>
              <a:gd name="connsiteY34" fmla="*/ 5231976 h 6858000"/>
              <a:gd name="connsiteX35" fmla="*/ 2686126 w 12192000"/>
              <a:gd name="connsiteY35" fmla="*/ 5434417 h 6858000"/>
              <a:gd name="connsiteX36" fmla="*/ 2888567 w 12192000"/>
              <a:gd name="connsiteY36" fmla="*/ 5636858 h 6858000"/>
              <a:gd name="connsiteX37" fmla="*/ 3091009 w 12192000"/>
              <a:gd name="connsiteY37" fmla="*/ 5434417 h 6858000"/>
              <a:gd name="connsiteX38" fmla="*/ 3293450 w 12192000"/>
              <a:gd name="connsiteY38" fmla="*/ 5231976 h 6858000"/>
              <a:gd name="connsiteX39" fmla="*/ 3293450 w 12192000"/>
              <a:gd name="connsiteY39" fmla="*/ 4940043 h 6858000"/>
              <a:gd name="connsiteX40" fmla="*/ 3439416 w 12192000"/>
              <a:gd name="connsiteY40" fmla="*/ 5192864 h 6858000"/>
              <a:gd name="connsiteX41" fmla="*/ 3715956 w 12192000"/>
              <a:gd name="connsiteY41" fmla="*/ 5266963 h 6858000"/>
              <a:gd name="connsiteX42" fmla="*/ 3992496 w 12192000"/>
              <a:gd name="connsiteY42" fmla="*/ 5341061 h 6858000"/>
              <a:gd name="connsiteX43" fmla="*/ 4066595 w 12192000"/>
              <a:gd name="connsiteY43" fmla="*/ 5064521 h 6858000"/>
              <a:gd name="connsiteX44" fmla="*/ 4140693 w 12192000"/>
              <a:gd name="connsiteY44" fmla="*/ 4787981 h 6858000"/>
              <a:gd name="connsiteX45" fmla="*/ 3994727 w 12192000"/>
              <a:gd name="connsiteY45" fmla="*/ 4535160 h 6858000"/>
              <a:gd name="connsiteX46" fmla="*/ 4247548 w 12192000"/>
              <a:gd name="connsiteY46" fmla="*/ 4681127 h 6858000"/>
              <a:gd name="connsiteX47" fmla="*/ 4524088 w 12192000"/>
              <a:gd name="connsiteY47" fmla="*/ 4607028 h 6858000"/>
              <a:gd name="connsiteX48" fmla="*/ 4800628 w 12192000"/>
              <a:gd name="connsiteY48" fmla="*/ 4532929 h 6858000"/>
              <a:gd name="connsiteX49" fmla="*/ 4726530 w 12192000"/>
              <a:gd name="connsiteY49" fmla="*/ 4256390 h 6858000"/>
              <a:gd name="connsiteX50" fmla="*/ 4652431 w 12192000"/>
              <a:gd name="connsiteY50" fmla="*/ 3979850 h 6858000"/>
              <a:gd name="connsiteX51" fmla="*/ 4399609 w 12192000"/>
              <a:gd name="connsiteY51" fmla="*/ 3833883 h 6858000"/>
              <a:gd name="connsiteX52" fmla="*/ 4691542 w 12192000"/>
              <a:gd name="connsiteY52" fmla="*/ 3833883 h 6858000"/>
              <a:gd name="connsiteX53" fmla="*/ 4893984 w 12192000"/>
              <a:gd name="connsiteY53" fmla="*/ 3631442 h 6858000"/>
              <a:gd name="connsiteX54" fmla="*/ 5096425 w 12192000"/>
              <a:gd name="connsiteY54" fmla="*/ 3429000 h 6858000"/>
              <a:gd name="connsiteX55" fmla="*/ 4893984 w 12192000"/>
              <a:gd name="connsiteY55" fmla="*/ 3226559 h 6858000"/>
              <a:gd name="connsiteX56" fmla="*/ 4691542 w 12192000"/>
              <a:gd name="connsiteY56" fmla="*/ 3024118 h 6858000"/>
              <a:gd name="connsiteX57" fmla="*/ 4399609 w 12192000"/>
              <a:gd name="connsiteY57" fmla="*/ 3024117 h 6858000"/>
              <a:gd name="connsiteX58" fmla="*/ 4652430 w 12192000"/>
              <a:gd name="connsiteY58" fmla="*/ 2878151 h 6858000"/>
              <a:gd name="connsiteX59" fmla="*/ 4726530 w 12192000"/>
              <a:gd name="connsiteY59" fmla="*/ 2601612 h 6858000"/>
              <a:gd name="connsiteX60" fmla="*/ 4800627 w 12192000"/>
              <a:gd name="connsiteY60" fmla="*/ 2325072 h 6858000"/>
              <a:gd name="connsiteX61" fmla="*/ 4524088 w 12192000"/>
              <a:gd name="connsiteY61" fmla="*/ 2250974 h 6858000"/>
              <a:gd name="connsiteX62" fmla="*/ 4247548 w 12192000"/>
              <a:gd name="connsiteY62" fmla="*/ 2176875 h 6858000"/>
              <a:gd name="connsiteX63" fmla="*/ 3994728 w 12192000"/>
              <a:gd name="connsiteY63" fmla="*/ 2322841 h 6858000"/>
              <a:gd name="connsiteX64" fmla="*/ 4140693 w 12192000"/>
              <a:gd name="connsiteY64" fmla="*/ 2070019 h 6858000"/>
              <a:gd name="connsiteX65" fmla="*/ 4066594 w 12192000"/>
              <a:gd name="connsiteY65" fmla="*/ 1793480 h 6858000"/>
              <a:gd name="connsiteX66" fmla="*/ 3992496 w 12192000"/>
              <a:gd name="connsiteY66" fmla="*/ 1516940 h 6858000"/>
              <a:gd name="connsiteX67" fmla="*/ 3715956 w 12192000"/>
              <a:gd name="connsiteY67" fmla="*/ 1591039 h 6858000"/>
              <a:gd name="connsiteX68" fmla="*/ 3439417 w 12192000"/>
              <a:gd name="connsiteY68" fmla="*/ 1665138 h 6858000"/>
              <a:gd name="connsiteX69" fmla="*/ 3293450 w 12192000"/>
              <a:gd name="connsiteY69" fmla="*/ 1917958 h 6858000"/>
              <a:gd name="connsiteX70" fmla="*/ 3293450 w 12192000"/>
              <a:gd name="connsiteY70" fmla="*/ 1626026 h 6858000"/>
              <a:gd name="connsiteX71" fmla="*/ 3091009 w 12192000"/>
              <a:gd name="connsiteY71" fmla="*/ 1423585 h 6858000"/>
              <a:gd name="connsiteX72" fmla="*/ 2888568 w 12192000"/>
              <a:gd name="connsiteY72" fmla="*/ 1221143 h 6858000"/>
              <a:gd name="connsiteX73" fmla="*/ 0 w 12192000"/>
              <a:gd name="connsiteY73" fmla="*/ 0 h 6858000"/>
              <a:gd name="connsiteX74" fmla="*/ 12192000 w 12192000"/>
              <a:gd name="connsiteY74" fmla="*/ 0 h 6858000"/>
              <a:gd name="connsiteX75" fmla="*/ 12192000 w 12192000"/>
              <a:gd name="connsiteY75" fmla="*/ 6858000 h 6858000"/>
              <a:gd name="connsiteX76" fmla="*/ 0 w 12192000"/>
              <a:gd name="connsiteY7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</a:cxnLst>
            <a:rect l="l" t="t" r="r" b="b"/>
            <a:pathLst>
              <a:path w="12192000" h="6858000">
                <a:moveTo>
                  <a:pt x="2888568" y="1221143"/>
                </a:moveTo>
                <a:cubicBezTo>
                  <a:pt x="2888567" y="1332949"/>
                  <a:pt x="2797932" y="1423585"/>
                  <a:pt x="2686126" y="1423585"/>
                </a:cubicBezTo>
                <a:cubicBezTo>
                  <a:pt x="2574321" y="1423584"/>
                  <a:pt x="2483684" y="1514220"/>
                  <a:pt x="2483685" y="1626026"/>
                </a:cubicBezTo>
                <a:lnTo>
                  <a:pt x="2483685" y="1917958"/>
                </a:lnTo>
                <a:lnTo>
                  <a:pt x="2337719" y="1665138"/>
                </a:lnTo>
                <a:cubicBezTo>
                  <a:pt x="2281816" y="1568311"/>
                  <a:pt x="2158005" y="1535136"/>
                  <a:pt x="2061179" y="1591039"/>
                </a:cubicBezTo>
                <a:cubicBezTo>
                  <a:pt x="1964352" y="1646942"/>
                  <a:pt x="1840541" y="1613766"/>
                  <a:pt x="1784638" y="1516940"/>
                </a:cubicBezTo>
                <a:cubicBezTo>
                  <a:pt x="1840541" y="1613766"/>
                  <a:pt x="1807366" y="1737577"/>
                  <a:pt x="1710540" y="1793480"/>
                </a:cubicBezTo>
                <a:cubicBezTo>
                  <a:pt x="1613713" y="1849383"/>
                  <a:pt x="1580538" y="1973193"/>
                  <a:pt x="1636441" y="2070020"/>
                </a:cubicBezTo>
                <a:lnTo>
                  <a:pt x="1782407" y="2322840"/>
                </a:lnTo>
                <a:lnTo>
                  <a:pt x="1529587" y="2176875"/>
                </a:lnTo>
                <a:cubicBezTo>
                  <a:pt x="1432759" y="2120972"/>
                  <a:pt x="1308949" y="2154147"/>
                  <a:pt x="1253046" y="2250973"/>
                </a:cubicBezTo>
                <a:cubicBezTo>
                  <a:pt x="1197144" y="2347800"/>
                  <a:pt x="1073333" y="2380974"/>
                  <a:pt x="976506" y="2325072"/>
                </a:cubicBezTo>
                <a:cubicBezTo>
                  <a:pt x="1073333" y="2380974"/>
                  <a:pt x="1106508" y="2504786"/>
                  <a:pt x="1050605" y="2601611"/>
                </a:cubicBezTo>
                <a:cubicBezTo>
                  <a:pt x="994702" y="2698438"/>
                  <a:pt x="1027877" y="2822249"/>
                  <a:pt x="1124704" y="2878151"/>
                </a:cubicBezTo>
                <a:lnTo>
                  <a:pt x="1377525" y="3024117"/>
                </a:lnTo>
                <a:lnTo>
                  <a:pt x="1085592" y="3024118"/>
                </a:lnTo>
                <a:cubicBezTo>
                  <a:pt x="973786" y="3024118"/>
                  <a:pt x="883151" y="3114754"/>
                  <a:pt x="883151" y="3226559"/>
                </a:cubicBezTo>
                <a:cubicBezTo>
                  <a:pt x="883151" y="3338365"/>
                  <a:pt x="792515" y="3429000"/>
                  <a:pt x="680709" y="3429001"/>
                </a:cubicBezTo>
                <a:cubicBezTo>
                  <a:pt x="792515" y="3429000"/>
                  <a:pt x="883151" y="3519636"/>
                  <a:pt x="883151" y="3631441"/>
                </a:cubicBezTo>
                <a:cubicBezTo>
                  <a:pt x="883151" y="3743248"/>
                  <a:pt x="973786" y="3833883"/>
                  <a:pt x="1085592" y="3833883"/>
                </a:cubicBezTo>
                <a:lnTo>
                  <a:pt x="1377525" y="3833883"/>
                </a:lnTo>
                <a:lnTo>
                  <a:pt x="1124704" y="3979850"/>
                </a:lnTo>
                <a:cubicBezTo>
                  <a:pt x="1027877" y="4035753"/>
                  <a:pt x="994702" y="4159563"/>
                  <a:pt x="1050605" y="4256389"/>
                </a:cubicBezTo>
                <a:cubicBezTo>
                  <a:pt x="1106507" y="4353216"/>
                  <a:pt x="1073333" y="4477026"/>
                  <a:pt x="976506" y="4532930"/>
                </a:cubicBezTo>
                <a:cubicBezTo>
                  <a:pt x="1073333" y="4477026"/>
                  <a:pt x="1197143" y="4510201"/>
                  <a:pt x="1253046" y="4607028"/>
                </a:cubicBezTo>
                <a:cubicBezTo>
                  <a:pt x="1308949" y="4703854"/>
                  <a:pt x="1432760" y="4737030"/>
                  <a:pt x="1529586" y="4681127"/>
                </a:cubicBezTo>
                <a:lnTo>
                  <a:pt x="1782407" y="4535161"/>
                </a:lnTo>
                <a:lnTo>
                  <a:pt x="1636441" y="4787982"/>
                </a:lnTo>
                <a:cubicBezTo>
                  <a:pt x="1580538" y="4884808"/>
                  <a:pt x="1613713" y="5008619"/>
                  <a:pt x="1710540" y="5064521"/>
                </a:cubicBezTo>
                <a:cubicBezTo>
                  <a:pt x="1807366" y="5120425"/>
                  <a:pt x="1840541" y="5244235"/>
                  <a:pt x="1784639" y="5341061"/>
                </a:cubicBezTo>
                <a:cubicBezTo>
                  <a:pt x="1840541" y="5244235"/>
                  <a:pt x="1964352" y="5211060"/>
                  <a:pt x="2061179" y="5266963"/>
                </a:cubicBezTo>
                <a:cubicBezTo>
                  <a:pt x="2158005" y="5322865"/>
                  <a:pt x="2281816" y="5289690"/>
                  <a:pt x="2337718" y="5192864"/>
                </a:cubicBezTo>
                <a:lnTo>
                  <a:pt x="2483685" y="4940043"/>
                </a:lnTo>
                <a:lnTo>
                  <a:pt x="2483685" y="5231976"/>
                </a:lnTo>
                <a:cubicBezTo>
                  <a:pt x="2483685" y="5343781"/>
                  <a:pt x="2574320" y="5434417"/>
                  <a:pt x="2686126" y="5434417"/>
                </a:cubicBezTo>
                <a:cubicBezTo>
                  <a:pt x="2797932" y="5434416"/>
                  <a:pt x="2888568" y="5525053"/>
                  <a:pt x="2888567" y="5636858"/>
                </a:cubicBezTo>
                <a:cubicBezTo>
                  <a:pt x="2888568" y="5525053"/>
                  <a:pt x="2979203" y="5434416"/>
                  <a:pt x="3091009" y="5434417"/>
                </a:cubicBezTo>
                <a:cubicBezTo>
                  <a:pt x="3202814" y="5434416"/>
                  <a:pt x="3293449" y="5343781"/>
                  <a:pt x="3293450" y="5231976"/>
                </a:cubicBezTo>
                <a:lnTo>
                  <a:pt x="3293450" y="4940043"/>
                </a:lnTo>
                <a:lnTo>
                  <a:pt x="3439416" y="5192864"/>
                </a:lnTo>
                <a:cubicBezTo>
                  <a:pt x="3495319" y="5289690"/>
                  <a:pt x="3619130" y="5322865"/>
                  <a:pt x="3715956" y="5266963"/>
                </a:cubicBezTo>
                <a:cubicBezTo>
                  <a:pt x="3812782" y="5211060"/>
                  <a:pt x="3936593" y="5244235"/>
                  <a:pt x="3992496" y="5341061"/>
                </a:cubicBezTo>
                <a:cubicBezTo>
                  <a:pt x="3936593" y="5244235"/>
                  <a:pt x="3969768" y="5120424"/>
                  <a:pt x="4066595" y="5064521"/>
                </a:cubicBezTo>
                <a:cubicBezTo>
                  <a:pt x="4163421" y="5008619"/>
                  <a:pt x="4196596" y="4884808"/>
                  <a:pt x="4140693" y="4787981"/>
                </a:cubicBezTo>
                <a:lnTo>
                  <a:pt x="3994727" y="4535160"/>
                </a:lnTo>
                <a:lnTo>
                  <a:pt x="4247548" y="4681127"/>
                </a:lnTo>
                <a:cubicBezTo>
                  <a:pt x="4344374" y="4737030"/>
                  <a:pt x="4468185" y="4703854"/>
                  <a:pt x="4524088" y="4607028"/>
                </a:cubicBezTo>
                <a:cubicBezTo>
                  <a:pt x="4579990" y="4510201"/>
                  <a:pt x="4703801" y="4477026"/>
                  <a:pt x="4800628" y="4532929"/>
                </a:cubicBezTo>
                <a:cubicBezTo>
                  <a:pt x="4703801" y="4477026"/>
                  <a:pt x="4670627" y="4353215"/>
                  <a:pt x="4726530" y="4256390"/>
                </a:cubicBezTo>
                <a:cubicBezTo>
                  <a:pt x="4782433" y="4159563"/>
                  <a:pt x="4749257" y="4035752"/>
                  <a:pt x="4652431" y="3979850"/>
                </a:cubicBezTo>
                <a:lnTo>
                  <a:pt x="4399609" y="3833883"/>
                </a:lnTo>
                <a:lnTo>
                  <a:pt x="4691542" y="3833883"/>
                </a:lnTo>
                <a:cubicBezTo>
                  <a:pt x="4803348" y="3833882"/>
                  <a:pt x="4893984" y="3743247"/>
                  <a:pt x="4893984" y="3631442"/>
                </a:cubicBezTo>
                <a:cubicBezTo>
                  <a:pt x="4893984" y="3519636"/>
                  <a:pt x="4984620" y="3429001"/>
                  <a:pt x="5096425" y="3429000"/>
                </a:cubicBezTo>
                <a:cubicBezTo>
                  <a:pt x="4984620" y="3429001"/>
                  <a:pt x="4893984" y="3338365"/>
                  <a:pt x="4893984" y="3226559"/>
                </a:cubicBezTo>
                <a:cubicBezTo>
                  <a:pt x="4893984" y="3114753"/>
                  <a:pt x="4803348" y="3024118"/>
                  <a:pt x="4691542" y="3024118"/>
                </a:cubicBezTo>
                <a:lnTo>
                  <a:pt x="4399609" y="3024117"/>
                </a:lnTo>
                <a:lnTo>
                  <a:pt x="4652430" y="2878151"/>
                </a:lnTo>
                <a:cubicBezTo>
                  <a:pt x="4749257" y="2822248"/>
                  <a:pt x="4782432" y="2698437"/>
                  <a:pt x="4726530" y="2601612"/>
                </a:cubicBezTo>
                <a:cubicBezTo>
                  <a:pt x="4670627" y="2504785"/>
                  <a:pt x="4703801" y="2380974"/>
                  <a:pt x="4800627" y="2325072"/>
                </a:cubicBezTo>
                <a:cubicBezTo>
                  <a:pt x="4703801" y="2380974"/>
                  <a:pt x="4579991" y="2347800"/>
                  <a:pt x="4524088" y="2250974"/>
                </a:cubicBezTo>
                <a:cubicBezTo>
                  <a:pt x="4468186" y="2154147"/>
                  <a:pt x="4344374" y="2120971"/>
                  <a:pt x="4247548" y="2176875"/>
                </a:cubicBezTo>
                <a:lnTo>
                  <a:pt x="3994728" y="2322841"/>
                </a:lnTo>
                <a:lnTo>
                  <a:pt x="4140693" y="2070019"/>
                </a:lnTo>
                <a:cubicBezTo>
                  <a:pt x="4196596" y="1973193"/>
                  <a:pt x="4163422" y="1849383"/>
                  <a:pt x="4066594" y="1793480"/>
                </a:cubicBezTo>
                <a:cubicBezTo>
                  <a:pt x="3969768" y="1737577"/>
                  <a:pt x="3936593" y="1613766"/>
                  <a:pt x="3992496" y="1516940"/>
                </a:cubicBezTo>
                <a:cubicBezTo>
                  <a:pt x="3936593" y="1613766"/>
                  <a:pt x="3812782" y="1646941"/>
                  <a:pt x="3715956" y="1591039"/>
                </a:cubicBezTo>
                <a:cubicBezTo>
                  <a:pt x="3619130" y="1535136"/>
                  <a:pt x="3495319" y="1568311"/>
                  <a:pt x="3439417" y="1665138"/>
                </a:cubicBezTo>
                <a:lnTo>
                  <a:pt x="3293450" y="1917958"/>
                </a:lnTo>
                <a:lnTo>
                  <a:pt x="3293450" y="1626026"/>
                </a:lnTo>
                <a:cubicBezTo>
                  <a:pt x="3293450" y="1514220"/>
                  <a:pt x="3202814" y="1423585"/>
                  <a:pt x="3091009" y="1423585"/>
                </a:cubicBezTo>
                <a:cubicBezTo>
                  <a:pt x="2979203" y="1423585"/>
                  <a:pt x="2888567" y="1332949"/>
                  <a:pt x="2888568" y="1221143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16000">
                <a:srgbClr val="364B64"/>
              </a:gs>
              <a:gs pos="100000">
                <a:srgbClr val="131F2D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9FBDCA4-2155-4137-A2B6-F5CEA774F58E}"/>
              </a:ext>
            </a:extLst>
          </p:cNvPr>
          <p:cNvSpPr txBox="1"/>
          <p:nvPr/>
        </p:nvSpPr>
        <p:spPr>
          <a:xfrm>
            <a:off x="5308600" y="2693349"/>
            <a:ext cx="42382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النظام الأساسي للحكم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DE6B8D6E-7EB1-4368-B390-6762C4AB244A}"/>
              </a:ext>
            </a:extLst>
          </p:cNvPr>
          <p:cNvSpPr txBox="1"/>
          <p:nvPr/>
        </p:nvSpPr>
        <p:spPr>
          <a:xfrm>
            <a:off x="4431317" y="3658843"/>
            <a:ext cx="67989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dirty="0">
              <a:solidFill>
                <a:srgbClr val="CC990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7EF148E4-1C6F-4C6C-92C8-D455B04A655E}"/>
              </a:ext>
            </a:extLst>
          </p:cNvPr>
          <p:cNvCxnSpPr/>
          <p:nvPr/>
        </p:nvCxnSpPr>
        <p:spPr>
          <a:xfrm>
            <a:off x="5903329" y="3498835"/>
            <a:ext cx="3643532" cy="0"/>
          </a:xfrm>
          <a:prstGeom prst="line">
            <a:avLst/>
          </a:prstGeom>
          <a:ln>
            <a:solidFill>
              <a:srgbClr val="CC9900">
                <a:alpha val="66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tar: 5 Points 1">
            <a:extLst>
              <a:ext uri="{FF2B5EF4-FFF2-40B4-BE49-F238E27FC236}">
                <a16:creationId xmlns:a16="http://schemas.microsoft.com/office/drawing/2014/main" xmlns="" id="{CAC8A27C-F447-4662-9606-490C765FD71F}"/>
              </a:ext>
            </a:extLst>
          </p:cNvPr>
          <p:cNvSpPr/>
          <p:nvPr/>
        </p:nvSpPr>
        <p:spPr>
          <a:xfrm>
            <a:off x="2705686" y="2900960"/>
            <a:ext cx="365760" cy="365760"/>
          </a:xfrm>
          <a:prstGeom prst="star5">
            <a:avLst/>
          </a:prstGeom>
          <a:solidFill>
            <a:schemeClr val="bg1"/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tar: 5 Points 10">
            <a:extLst>
              <a:ext uri="{FF2B5EF4-FFF2-40B4-BE49-F238E27FC236}">
                <a16:creationId xmlns:a16="http://schemas.microsoft.com/office/drawing/2014/main" xmlns="" id="{1E48E799-A93B-4B28-9558-1ED4F5DA8C4C}"/>
              </a:ext>
            </a:extLst>
          </p:cNvPr>
          <p:cNvSpPr/>
          <p:nvPr/>
        </p:nvSpPr>
        <p:spPr>
          <a:xfrm>
            <a:off x="3294182" y="4239914"/>
            <a:ext cx="365760" cy="365760"/>
          </a:xfrm>
          <a:prstGeom prst="star5">
            <a:avLst/>
          </a:prstGeom>
          <a:solidFill>
            <a:schemeClr val="bg1">
              <a:alpha val="66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tar: 5 Points 11">
            <a:extLst>
              <a:ext uri="{FF2B5EF4-FFF2-40B4-BE49-F238E27FC236}">
                <a16:creationId xmlns:a16="http://schemas.microsoft.com/office/drawing/2014/main" xmlns="" id="{B3A26600-59DB-4950-9224-3E6ABD51BEA8}"/>
              </a:ext>
            </a:extLst>
          </p:cNvPr>
          <p:cNvSpPr/>
          <p:nvPr/>
        </p:nvSpPr>
        <p:spPr>
          <a:xfrm>
            <a:off x="1362018" y="3083840"/>
            <a:ext cx="274320" cy="274320"/>
          </a:xfrm>
          <a:prstGeom prst="star5">
            <a:avLst/>
          </a:prstGeom>
          <a:solidFill>
            <a:schemeClr val="bg1">
              <a:alpha val="74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tar: 5 Points 13">
            <a:extLst>
              <a:ext uri="{FF2B5EF4-FFF2-40B4-BE49-F238E27FC236}">
                <a16:creationId xmlns:a16="http://schemas.microsoft.com/office/drawing/2014/main" xmlns="" id="{C6067F55-AC28-433C-811B-679484E0FE9A}"/>
              </a:ext>
            </a:extLst>
          </p:cNvPr>
          <p:cNvSpPr/>
          <p:nvPr/>
        </p:nvSpPr>
        <p:spPr>
          <a:xfrm>
            <a:off x="2245937" y="2293704"/>
            <a:ext cx="274320" cy="274320"/>
          </a:xfrm>
          <a:prstGeom prst="star5">
            <a:avLst/>
          </a:prstGeom>
          <a:solidFill>
            <a:schemeClr val="bg1">
              <a:alpha val="55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tar: 5 Points 14">
            <a:extLst>
              <a:ext uri="{FF2B5EF4-FFF2-40B4-BE49-F238E27FC236}">
                <a16:creationId xmlns:a16="http://schemas.microsoft.com/office/drawing/2014/main" xmlns="" id="{0E1E0491-8142-44E4-8230-C21D1256868E}"/>
              </a:ext>
            </a:extLst>
          </p:cNvPr>
          <p:cNvSpPr/>
          <p:nvPr/>
        </p:nvSpPr>
        <p:spPr>
          <a:xfrm>
            <a:off x="2046645" y="4345242"/>
            <a:ext cx="274320" cy="274320"/>
          </a:xfrm>
          <a:prstGeom prst="star5">
            <a:avLst/>
          </a:prstGeom>
          <a:solidFill>
            <a:schemeClr val="bg1">
              <a:alpha val="55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Star: 5 Points 15">
            <a:extLst>
              <a:ext uri="{FF2B5EF4-FFF2-40B4-BE49-F238E27FC236}">
                <a16:creationId xmlns:a16="http://schemas.microsoft.com/office/drawing/2014/main" xmlns="" id="{A5C11212-D8F1-484C-B638-6EFFF0C205F3}"/>
              </a:ext>
            </a:extLst>
          </p:cNvPr>
          <p:cNvSpPr/>
          <p:nvPr/>
        </p:nvSpPr>
        <p:spPr>
          <a:xfrm>
            <a:off x="1847353" y="3498835"/>
            <a:ext cx="274320" cy="274320"/>
          </a:xfrm>
          <a:prstGeom prst="star5">
            <a:avLst/>
          </a:prstGeom>
          <a:solidFill>
            <a:schemeClr val="bg1">
              <a:alpha val="55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Star: 5 Points 16">
            <a:extLst>
              <a:ext uri="{FF2B5EF4-FFF2-40B4-BE49-F238E27FC236}">
                <a16:creationId xmlns:a16="http://schemas.microsoft.com/office/drawing/2014/main" xmlns="" id="{0D18764C-3230-4B72-A295-9E6362C97C14}"/>
              </a:ext>
            </a:extLst>
          </p:cNvPr>
          <p:cNvSpPr/>
          <p:nvPr/>
        </p:nvSpPr>
        <p:spPr>
          <a:xfrm>
            <a:off x="3322115" y="3257341"/>
            <a:ext cx="274320" cy="274320"/>
          </a:xfrm>
          <a:prstGeom prst="star5">
            <a:avLst/>
          </a:prstGeom>
          <a:solidFill>
            <a:schemeClr val="bg1">
              <a:alpha val="55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tar: 5 Points 17">
            <a:extLst>
              <a:ext uri="{FF2B5EF4-FFF2-40B4-BE49-F238E27FC236}">
                <a16:creationId xmlns:a16="http://schemas.microsoft.com/office/drawing/2014/main" xmlns="" id="{A0A7EA76-ADBD-4A2D-82C5-8B1F5C37EF08}"/>
              </a:ext>
            </a:extLst>
          </p:cNvPr>
          <p:cNvSpPr/>
          <p:nvPr/>
        </p:nvSpPr>
        <p:spPr>
          <a:xfrm>
            <a:off x="3263498" y="2439069"/>
            <a:ext cx="274320" cy="274320"/>
          </a:xfrm>
          <a:prstGeom prst="star5">
            <a:avLst/>
          </a:prstGeom>
          <a:solidFill>
            <a:schemeClr val="bg1">
              <a:alpha val="55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tar: 5 Points 18">
            <a:extLst>
              <a:ext uri="{FF2B5EF4-FFF2-40B4-BE49-F238E27FC236}">
                <a16:creationId xmlns:a16="http://schemas.microsoft.com/office/drawing/2014/main" xmlns="" id="{FB188357-878C-455F-AB21-8B8CAB967B3C}"/>
              </a:ext>
            </a:extLst>
          </p:cNvPr>
          <p:cNvSpPr/>
          <p:nvPr/>
        </p:nvSpPr>
        <p:spPr>
          <a:xfrm>
            <a:off x="3781656" y="3576203"/>
            <a:ext cx="274320" cy="274320"/>
          </a:xfrm>
          <a:prstGeom prst="star5">
            <a:avLst/>
          </a:prstGeom>
          <a:solidFill>
            <a:schemeClr val="bg1">
              <a:alpha val="55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956A6EBF-4740-435C-96F1-EBCE9DFBEA61}"/>
              </a:ext>
            </a:extLst>
          </p:cNvPr>
          <p:cNvSpPr txBox="1"/>
          <p:nvPr/>
        </p:nvSpPr>
        <p:spPr>
          <a:xfrm>
            <a:off x="2696511" y="6446211"/>
            <a:ext cx="67989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400" dirty="0">
              <a:solidFill>
                <a:schemeClr val="bg1">
                  <a:lumMod val="6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8324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-2.59259E-6 L 0.12578 -0.26759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89" y="-13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755"/>
                            </p:stCondLst>
                            <p:childTnLst>
                              <p:par>
                                <p:cTn id="13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2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1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3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5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7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9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1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3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5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7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3" grpId="0"/>
      <p:bldP spid="10" grpId="0"/>
      <p:bldP spid="2" grpId="0" animBg="1"/>
      <p:bldP spid="2" grpId="1" animBg="1"/>
      <p:bldP spid="11" grpId="0" animBg="1"/>
      <p:bldP spid="11" grpId="1" animBg="1"/>
      <p:bldP spid="12" grpId="0" animBg="1"/>
      <p:bldP spid="12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="" xmlns:a16="http://schemas.microsoft.com/office/drawing/2014/main" id="{E4118AEC-26BC-4DCF-B290-9395F9C896EF}"/>
              </a:ext>
            </a:extLst>
          </p:cNvPr>
          <p:cNvSpPr/>
          <p:nvPr/>
        </p:nvSpPr>
        <p:spPr>
          <a:xfrm>
            <a:off x="571741" y="2413166"/>
            <a:ext cx="1303383" cy="179251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Triangle 10">
            <a:extLst>
              <a:ext uri="{FF2B5EF4-FFF2-40B4-BE49-F238E27FC236}">
                <a16:creationId xmlns="" xmlns:a16="http://schemas.microsoft.com/office/drawing/2014/main" id="{C66FAF7E-8CDD-4926-A0A3-38BBE055ABF3}"/>
              </a:ext>
            </a:extLst>
          </p:cNvPr>
          <p:cNvSpPr/>
          <p:nvPr/>
        </p:nvSpPr>
        <p:spPr>
          <a:xfrm flipH="1">
            <a:off x="104609" y="2413166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24">
            <a:extLst>
              <a:ext uri="{FF2B5EF4-FFF2-40B4-BE49-F238E27FC236}">
                <a16:creationId xmlns="" xmlns:a16="http://schemas.microsoft.com/office/drawing/2014/main" id="{2031FD8F-C762-45B7-9144-CFCF75B7A842}"/>
              </a:ext>
            </a:extLst>
          </p:cNvPr>
          <p:cNvSpPr/>
          <p:nvPr/>
        </p:nvSpPr>
        <p:spPr>
          <a:xfrm rot="16200000" flipH="1">
            <a:off x="855888" y="42274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16">
            <a:extLst>
              <a:ext uri="{FF2B5EF4-FFF2-40B4-BE49-F238E27FC236}">
                <a16:creationId xmlns="" xmlns:a16="http://schemas.microsoft.com/office/drawing/2014/main" id="{A557BA40-394C-4DEB-B07B-6482F26A4E82}"/>
              </a:ext>
            </a:extLst>
          </p:cNvPr>
          <p:cNvGrpSpPr/>
          <p:nvPr/>
        </p:nvGrpSpPr>
        <p:grpSpPr>
          <a:xfrm>
            <a:off x="743220" y="2538718"/>
            <a:ext cx="1001486" cy="1186810"/>
            <a:chOff x="3009022" y="4211323"/>
            <a:chExt cx="1001486" cy="1186810"/>
          </a:xfrm>
        </p:grpSpPr>
        <p:sp>
          <p:nvSpPr>
            <p:cNvPr id="10" name="TextBox 1">
              <a:extLst>
                <a:ext uri="{FF2B5EF4-FFF2-40B4-BE49-F238E27FC236}">
                  <a16:creationId xmlns="" xmlns:a16="http://schemas.microsoft.com/office/drawing/2014/main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الأولى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11" name="TextBox 2">
              <a:extLst>
                <a:ext uri="{FF2B5EF4-FFF2-40B4-BE49-F238E27FC236}">
                  <a16:creationId xmlns="" xmlns:a16="http://schemas.microsoft.com/office/drawing/2014/main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1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12" name="Graphic 44">
            <a:extLst>
              <a:ext uri="{FF2B5EF4-FFF2-40B4-BE49-F238E27FC236}">
                <a16:creationId xmlns="" xmlns:a16="http://schemas.microsoft.com/office/drawing/2014/main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538" y="3480527"/>
            <a:ext cx="515562" cy="6671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13" name="Group 53">
            <a:extLst>
              <a:ext uri="{FF2B5EF4-FFF2-40B4-BE49-F238E27FC236}">
                <a16:creationId xmlns="" xmlns:a16="http://schemas.microsoft.com/office/drawing/2014/main" id="{6A460868-B9FD-412C-A768-ECBAB7A7A540}"/>
              </a:ext>
            </a:extLst>
          </p:cNvPr>
          <p:cNvGrpSpPr/>
          <p:nvPr/>
        </p:nvGrpSpPr>
        <p:grpSpPr>
          <a:xfrm rot="5400000">
            <a:off x="948676" y="104005"/>
            <a:ext cx="972848" cy="2870202"/>
            <a:chOff x="1130423" y="-19008"/>
            <a:chExt cx="972848" cy="2870202"/>
          </a:xfrm>
        </p:grpSpPr>
        <p:sp>
          <p:nvSpPr>
            <p:cNvPr id="14" name="TextBox 51">
              <a:extLst>
                <a:ext uri="{FF2B5EF4-FFF2-40B4-BE49-F238E27FC236}">
                  <a16:creationId xmlns="" xmlns:a16="http://schemas.microsoft.com/office/drawing/2014/main" id="{4E19FC31-64B6-492B-A85A-416820957BD0}"/>
                </a:ext>
              </a:extLst>
            </p:cNvPr>
            <p:cNvSpPr txBox="1"/>
            <p:nvPr/>
          </p:nvSpPr>
          <p:spPr>
            <a:xfrm>
              <a:off x="1130423" y="-19008"/>
              <a:ext cx="461665" cy="2870202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rgbClr val="DFC9EF"/>
                  </a:solidFill>
                  <a:latin typeface="Oswald" panose="02000503000000000000" pitchFamily="2" charset="0"/>
                </a:rPr>
                <a:t>الأنظمة في المملكة العربية السعودية </a:t>
              </a:r>
            </a:p>
          </p:txBody>
        </p:sp>
        <p:sp>
          <p:nvSpPr>
            <p:cNvPr id="15" name="TextBox 52">
              <a:extLst>
                <a:ext uri="{FF2B5EF4-FFF2-40B4-BE49-F238E27FC236}">
                  <a16:creationId xmlns="" xmlns:a16="http://schemas.microsoft.com/office/drawing/2014/main" id="{626BC3BB-DB17-4728-9BD9-860DBDFEF42C}"/>
                </a:ext>
              </a:extLst>
            </p:cNvPr>
            <p:cNvSpPr txBox="1"/>
            <p:nvPr/>
          </p:nvSpPr>
          <p:spPr>
            <a:xfrm>
              <a:off x="1610828" y="335569"/>
              <a:ext cx="492443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النظام الأساسي للحكم </a:t>
              </a:r>
            </a:p>
          </p:txBody>
        </p:sp>
      </p:grpSp>
      <p:grpSp>
        <p:nvGrpSpPr>
          <p:cNvPr id="65" name="Group 53">
            <a:extLst>
              <a:ext uri="{FF2B5EF4-FFF2-40B4-BE49-F238E27FC236}">
                <a16:creationId xmlns="" xmlns:a16="http://schemas.microsoft.com/office/drawing/2014/main" id="{588DBE0A-494B-4074-B44D-3FF4BEEEFCE9}"/>
              </a:ext>
            </a:extLst>
          </p:cNvPr>
          <p:cNvGrpSpPr/>
          <p:nvPr/>
        </p:nvGrpSpPr>
        <p:grpSpPr>
          <a:xfrm>
            <a:off x="5071797" y="224377"/>
            <a:ext cx="3435250" cy="537623"/>
            <a:chOff x="5203282" y="157026"/>
            <a:chExt cx="1822108" cy="895505"/>
          </a:xfrm>
        </p:grpSpPr>
        <p:sp>
          <p:nvSpPr>
            <p:cNvPr id="66" name="Rectangle: Rounded Corners 18">
              <a:extLst>
                <a:ext uri="{FF2B5EF4-FFF2-40B4-BE49-F238E27FC236}">
                  <a16:creationId xmlns="" xmlns:a16="http://schemas.microsoft.com/office/drawing/2014/main" id="{3F691350-E405-4253-9CED-6E5A863D89D5}"/>
                </a:ext>
              </a:extLst>
            </p:cNvPr>
            <p:cNvSpPr/>
            <p:nvPr/>
          </p:nvSpPr>
          <p:spPr>
            <a:xfrm>
              <a:off x="5203282" y="157026"/>
              <a:ext cx="1822108" cy="895505"/>
            </a:xfrm>
            <a:prstGeom prst="roundRect">
              <a:avLst>
                <a:gd name="adj" fmla="val 41068"/>
              </a:avLst>
            </a:prstGeom>
            <a:solidFill>
              <a:srgbClr val="00B050"/>
            </a:solidFill>
            <a:ln w="57150">
              <a:solidFill>
                <a:schemeClr val="bg1"/>
              </a:solidFill>
            </a:ln>
            <a:effectLst>
              <a:outerShdw blurRad="215900" dist="177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7" name="TextBox 29">
              <a:extLst>
                <a:ext uri="{FF2B5EF4-FFF2-40B4-BE49-F238E27FC236}">
                  <a16:creationId xmlns="" xmlns:a16="http://schemas.microsoft.com/office/drawing/2014/main" id="{D2394BDF-3F06-4F6B-82C4-F7DA188DB043}"/>
                </a:ext>
              </a:extLst>
            </p:cNvPr>
            <p:cNvSpPr txBox="1"/>
            <p:nvPr/>
          </p:nvSpPr>
          <p:spPr>
            <a:xfrm>
              <a:off x="5267739" y="250835"/>
              <a:ext cx="1656522" cy="7689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ar-SY" sz="2400" b="1" dirty="0">
                  <a:solidFill>
                    <a:prstClr val="white"/>
                  </a:solidFill>
                  <a:latin typeface="SansSerif" panose="00000400000000000000" pitchFamily="2" charset="2"/>
                </a:rPr>
                <a:t>النظام الأساسي للحكم </a:t>
              </a:r>
            </a:p>
          </p:txBody>
        </p:sp>
      </p:grpSp>
      <p:grpSp>
        <p:nvGrpSpPr>
          <p:cNvPr id="31" name="Group 22">
            <a:extLst>
              <a:ext uri="{FF2B5EF4-FFF2-40B4-BE49-F238E27FC236}">
                <a16:creationId xmlns="" xmlns:a16="http://schemas.microsoft.com/office/drawing/2014/main" id="{CB5453F7-CEF5-407A-97C4-CA1E091EE88C}"/>
              </a:ext>
            </a:extLst>
          </p:cNvPr>
          <p:cNvGrpSpPr/>
          <p:nvPr/>
        </p:nvGrpSpPr>
        <p:grpSpPr>
          <a:xfrm>
            <a:off x="3662152" y="1720266"/>
            <a:ext cx="7590690" cy="3364192"/>
            <a:chOff x="-76490" y="821635"/>
            <a:chExt cx="5358150" cy="4794607"/>
          </a:xfrm>
        </p:grpSpPr>
        <p:sp>
          <p:nvSpPr>
            <p:cNvPr id="32" name="Rectangle 10">
              <a:extLst>
                <a:ext uri="{FF2B5EF4-FFF2-40B4-BE49-F238E27FC236}">
                  <a16:creationId xmlns="" xmlns:a16="http://schemas.microsoft.com/office/drawing/2014/main" id="{389FE835-AF4C-4B60-852F-DE3A8D61F3DF}"/>
                </a:ext>
              </a:extLst>
            </p:cNvPr>
            <p:cNvSpPr/>
            <p:nvPr/>
          </p:nvSpPr>
          <p:spPr>
            <a:xfrm>
              <a:off x="4002155" y="1258959"/>
              <a:ext cx="1279505" cy="4357283"/>
            </a:xfrm>
            <a:custGeom>
              <a:avLst/>
              <a:gdLst>
                <a:gd name="connsiteX0" fmla="*/ 0 w 2002999"/>
                <a:gd name="connsiteY0" fmla="*/ 0 h 3843130"/>
                <a:gd name="connsiteX1" fmla="*/ 2002999 w 2002999"/>
                <a:gd name="connsiteY1" fmla="*/ 0 h 3843130"/>
                <a:gd name="connsiteX2" fmla="*/ 2002999 w 2002999"/>
                <a:gd name="connsiteY2" fmla="*/ 3843130 h 3843130"/>
                <a:gd name="connsiteX3" fmla="*/ 0 w 2002999"/>
                <a:gd name="connsiteY3" fmla="*/ 3843130 h 3843130"/>
                <a:gd name="connsiteX4" fmla="*/ 0 w 2002999"/>
                <a:gd name="connsiteY4" fmla="*/ 0 h 3843130"/>
                <a:gd name="connsiteX0" fmla="*/ 0 w 2002999"/>
                <a:gd name="connsiteY0" fmla="*/ 0 h 3913468"/>
                <a:gd name="connsiteX1" fmla="*/ 2002999 w 2002999"/>
                <a:gd name="connsiteY1" fmla="*/ 0 h 3913468"/>
                <a:gd name="connsiteX2" fmla="*/ 1988932 w 2002999"/>
                <a:gd name="connsiteY2" fmla="*/ 3913468 h 3913468"/>
                <a:gd name="connsiteX3" fmla="*/ 0 w 2002999"/>
                <a:gd name="connsiteY3" fmla="*/ 3843130 h 3913468"/>
                <a:gd name="connsiteX4" fmla="*/ 0 w 2002999"/>
                <a:gd name="connsiteY4" fmla="*/ 0 h 3913468"/>
                <a:gd name="connsiteX0" fmla="*/ 0 w 2002999"/>
                <a:gd name="connsiteY0" fmla="*/ 0 h 4011942"/>
                <a:gd name="connsiteX1" fmla="*/ 2002999 w 2002999"/>
                <a:gd name="connsiteY1" fmla="*/ 0 h 4011942"/>
                <a:gd name="connsiteX2" fmla="*/ 2001108 w 2002999"/>
                <a:gd name="connsiteY2" fmla="*/ 4011942 h 4011942"/>
                <a:gd name="connsiteX3" fmla="*/ 0 w 2002999"/>
                <a:gd name="connsiteY3" fmla="*/ 3843130 h 4011942"/>
                <a:gd name="connsiteX4" fmla="*/ 0 w 2002999"/>
                <a:gd name="connsiteY4" fmla="*/ 0 h 4011942"/>
                <a:gd name="connsiteX0" fmla="*/ 0 w 2002999"/>
                <a:gd name="connsiteY0" fmla="*/ 0 h 4357284"/>
                <a:gd name="connsiteX1" fmla="*/ 2002999 w 2002999"/>
                <a:gd name="connsiteY1" fmla="*/ 0 h 4357284"/>
                <a:gd name="connsiteX2" fmla="*/ 1987521 w 2002999"/>
                <a:gd name="connsiteY2" fmla="*/ 4357284 h 4357284"/>
                <a:gd name="connsiteX3" fmla="*/ 0 w 2002999"/>
                <a:gd name="connsiteY3" fmla="*/ 3843130 h 4357284"/>
                <a:gd name="connsiteX4" fmla="*/ 0 w 2002999"/>
                <a:gd name="connsiteY4" fmla="*/ 0 h 4357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02999" h="4357284">
                  <a:moveTo>
                    <a:pt x="0" y="0"/>
                  </a:moveTo>
                  <a:lnTo>
                    <a:pt x="2002999" y="0"/>
                  </a:lnTo>
                  <a:cubicBezTo>
                    <a:pt x="2002369" y="1337314"/>
                    <a:pt x="1988151" y="3019970"/>
                    <a:pt x="1987521" y="4357284"/>
                  </a:cubicBezTo>
                  <a:lnTo>
                    <a:pt x="0" y="3843130"/>
                  </a:ln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26000">
                  <a:schemeClr val="tx1">
                    <a:alpha val="4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24">
              <a:extLst>
                <a:ext uri="{FF2B5EF4-FFF2-40B4-BE49-F238E27FC236}">
                  <a16:creationId xmlns="" xmlns:a16="http://schemas.microsoft.com/office/drawing/2014/main" id="{D6AF2F14-9E30-4E44-898A-4765E9A179B9}"/>
                </a:ext>
              </a:extLst>
            </p:cNvPr>
            <p:cNvSpPr/>
            <p:nvPr/>
          </p:nvSpPr>
          <p:spPr>
            <a:xfrm>
              <a:off x="-76490" y="1258957"/>
              <a:ext cx="4078648" cy="3843130"/>
            </a:xfrm>
            <a:prstGeom prst="rect">
              <a:avLst/>
            </a:prstGeom>
            <a:gradFill flip="none" rotWithShape="1">
              <a:gsLst>
                <a:gs pos="0">
                  <a:srgbClr val="00CCFF"/>
                </a:gs>
                <a:gs pos="100000">
                  <a:srgbClr val="0066CC"/>
                </a:gs>
              </a:gsLst>
              <a:lin ang="0" scaled="1"/>
              <a:tileRect/>
            </a:gra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25">
              <a:extLst>
                <a:ext uri="{FF2B5EF4-FFF2-40B4-BE49-F238E27FC236}">
                  <a16:creationId xmlns="" xmlns:a16="http://schemas.microsoft.com/office/drawing/2014/main" id="{2354639B-8B7D-4D8C-9ABF-02BF4937916C}"/>
                </a:ext>
              </a:extLst>
            </p:cNvPr>
            <p:cNvSpPr/>
            <p:nvPr/>
          </p:nvSpPr>
          <p:spPr>
            <a:xfrm>
              <a:off x="4002156" y="821635"/>
              <a:ext cx="837731" cy="4280451"/>
            </a:xfrm>
            <a:custGeom>
              <a:avLst/>
              <a:gdLst>
                <a:gd name="connsiteX0" fmla="*/ 1855305 w 1855306"/>
                <a:gd name="connsiteY0" fmla="*/ 0 h 4280452"/>
                <a:gd name="connsiteX1" fmla="*/ 1855305 w 1855306"/>
                <a:gd name="connsiteY1" fmla="*/ 437322 h 4280452"/>
                <a:gd name="connsiteX2" fmla="*/ 1855306 w 1855306"/>
                <a:gd name="connsiteY2" fmla="*/ 437322 h 4280452"/>
                <a:gd name="connsiteX3" fmla="*/ 1855306 w 1855306"/>
                <a:gd name="connsiteY3" fmla="*/ 4280452 h 4280452"/>
                <a:gd name="connsiteX4" fmla="*/ 1855304 w 1855306"/>
                <a:gd name="connsiteY4" fmla="*/ 4280452 h 4280452"/>
                <a:gd name="connsiteX5" fmla="*/ 1855304 w 1855306"/>
                <a:gd name="connsiteY5" fmla="*/ 3843130 h 4280452"/>
                <a:gd name="connsiteX6" fmla="*/ 2 w 1855306"/>
                <a:gd name="connsiteY6" fmla="*/ 4280452 h 4280452"/>
                <a:gd name="connsiteX7" fmla="*/ 2 w 1855306"/>
                <a:gd name="connsiteY7" fmla="*/ 437322 h 4280452"/>
                <a:gd name="connsiteX8" fmla="*/ 0 w 1855306"/>
                <a:gd name="connsiteY8" fmla="*/ 437322 h 4280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55306" h="4280452">
                  <a:moveTo>
                    <a:pt x="1855305" y="0"/>
                  </a:moveTo>
                  <a:lnTo>
                    <a:pt x="1855305" y="437322"/>
                  </a:lnTo>
                  <a:lnTo>
                    <a:pt x="1855306" y="437322"/>
                  </a:lnTo>
                  <a:lnTo>
                    <a:pt x="1855306" y="4280452"/>
                  </a:lnTo>
                  <a:lnTo>
                    <a:pt x="1855304" y="4280452"/>
                  </a:lnTo>
                  <a:lnTo>
                    <a:pt x="1855304" y="3843130"/>
                  </a:lnTo>
                  <a:lnTo>
                    <a:pt x="2" y="4280452"/>
                  </a:lnTo>
                  <a:lnTo>
                    <a:pt x="2" y="437322"/>
                  </a:lnTo>
                  <a:lnTo>
                    <a:pt x="0" y="437322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CCFF"/>
                </a:gs>
                <a:gs pos="100000">
                  <a:srgbClr val="0066CC"/>
                </a:gs>
              </a:gsLst>
              <a:lin ang="0" scaled="1"/>
              <a:tileRect/>
            </a:gra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TextBox 26">
              <a:extLst>
                <a:ext uri="{FF2B5EF4-FFF2-40B4-BE49-F238E27FC236}">
                  <a16:creationId xmlns="" xmlns:a16="http://schemas.microsoft.com/office/drawing/2014/main" id="{FFA68C36-76C4-4C32-9551-147826F05333}"/>
                </a:ext>
              </a:extLst>
            </p:cNvPr>
            <p:cNvSpPr txBox="1"/>
            <p:nvPr/>
          </p:nvSpPr>
          <p:spPr>
            <a:xfrm>
              <a:off x="4199234" y="2777540"/>
              <a:ext cx="529926" cy="1320120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isometricRightUp"/>
                <a:lightRig rig="threePt" dir="t"/>
              </a:scene3d>
            </a:bodyPr>
            <a:lstStyle/>
            <a:p>
              <a:endParaRPr lang="en-US" sz="5400" dirty="0">
                <a:solidFill>
                  <a:schemeClr val="bg1"/>
                </a:solidFill>
              </a:endParaRPr>
            </a:p>
          </p:txBody>
        </p:sp>
        <p:sp>
          <p:nvSpPr>
            <p:cNvPr id="36" name="TextBox 27">
              <a:extLst>
                <a:ext uri="{FF2B5EF4-FFF2-40B4-BE49-F238E27FC236}">
                  <a16:creationId xmlns="" xmlns:a16="http://schemas.microsoft.com/office/drawing/2014/main" id="{ABC099E2-B07B-4C2E-A3B9-C08A4BDC74E1}"/>
                </a:ext>
              </a:extLst>
            </p:cNvPr>
            <p:cNvSpPr txBox="1"/>
            <p:nvPr/>
          </p:nvSpPr>
          <p:spPr>
            <a:xfrm>
              <a:off x="1488099" y="1258959"/>
              <a:ext cx="2271829" cy="4334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10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37" name="TextBox 28">
              <a:extLst>
                <a:ext uri="{FF2B5EF4-FFF2-40B4-BE49-F238E27FC236}">
                  <a16:creationId xmlns="" xmlns:a16="http://schemas.microsoft.com/office/drawing/2014/main" id="{792F7205-3ACA-4EE4-9665-57C8A3DD0E18}"/>
                </a:ext>
              </a:extLst>
            </p:cNvPr>
            <p:cNvSpPr txBox="1"/>
            <p:nvPr/>
          </p:nvSpPr>
          <p:spPr>
            <a:xfrm>
              <a:off x="45804" y="1826481"/>
              <a:ext cx="3894208" cy="26757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المملكة العربية السعودية </a:t>
              </a:r>
              <a:r>
                <a:rPr lang="ar-SY" sz="2000" b="1" dirty="0">
                  <a:solidFill>
                    <a:srgbClr val="FFFF00"/>
                  </a:solidFill>
                  <a:latin typeface="Century Gothic" panose="020B0502020202020204" pitchFamily="34" charset="0"/>
                </a:rPr>
                <a:t>دولة عربية إسلامية </a:t>
              </a:r>
              <a:r>
                <a:rPr lang="ar-SY" sz="2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تقوم </a:t>
              </a:r>
              <a:r>
                <a:rPr lang="ar-SY" sz="2000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على</a:t>
              </a:r>
            </a:p>
            <a:p>
              <a:pPr algn="r"/>
              <a:r>
                <a:rPr lang="ar-SY" sz="2000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 </a:t>
              </a:r>
              <a:r>
                <a:rPr lang="ar-SY" sz="2000" b="1" dirty="0">
                  <a:solidFill>
                    <a:srgbClr val="FFFF00"/>
                  </a:solidFill>
                  <a:latin typeface="Century Gothic" panose="020B0502020202020204" pitchFamily="34" charset="0"/>
                </a:rPr>
                <a:t>أساسين متينين </a:t>
              </a:r>
              <a:r>
                <a:rPr lang="ar-SY" sz="2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هما </a:t>
              </a:r>
              <a:r>
                <a:rPr lang="ar-SY" sz="2000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:</a:t>
              </a:r>
            </a:p>
            <a:p>
              <a:pPr algn="r"/>
              <a:r>
                <a:rPr lang="ar-SY" sz="2000" b="1" dirty="0" smtClean="0">
                  <a:solidFill>
                    <a:srgbClr val="FFFF00"/>
                  </a:solidFill>
                  <a:latin typeface="Century Gothic" panose="020B0502020202020204" pitchFamily="34" charset="0"/>
                </a:rPr>
                <a:t>كتاب </a:t>
              </a:r>
              <a:r>
                <a:rPr lang="ar-SY" sz="2000" b="1" dirty="0">
                  <a:solidFill>
                    <a:srgbClr val="FFFF00"/>
                  </a:solidFill>
                  <a:latin typeface="Century Gothic" panose="020B0502020202020204" pitchFamily="34" charset="0"/>
                </a:rPr>
                <a:t>الله سبحانه و تعالى و سُنّة  نبيِّه محمد صلى الله عليه و سلّم </a:t>
              </a:r>
              <a:r>
                <a:rPr lang="ar-SY" sz="2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وهما مَصْدَران للأحكام و القضاء في النظام في المملكة العربية </a:t>
              </a:r>
              <a:r>
                <a:rPr lang="ar-SY" sz="2000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السعودية.</a:t>
              </a:r>
              <a:endParaRPr lang="ar-SY" sz="20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  <a:p>
              <a:pPr algn="ctr"/>
              <a:endParaRPr lang="en-US" sz="1600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352179" y="361222"/>
            <a:ext cx="1181239" cy="80155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1868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="" xmlns:a16="http://schemas.microsoft.com/office/drawing/2014/main" id="{E4118AEC-26BC-4DCF-B290-9395F9C896EF}"/>
              </a:ext>
            </a:extLst>
          </p:cNvPr>
          <p:cNvSpPr/>
          <p:nvPr/>
        </p:nvSpPr>
        <p:spPr>
          <a:xfrm>
            <a:off x="571741" y="2413166"/>
            <a:ext cx="1303383" cy="179251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Triangle 10">
            <a:extLst>
              <a:ext uri="{FF2B5EF4-FFF2-40B4-BE49-F238E27FC236}">
                <a16:creationId xmlns="" xmlns:a16="http://schemas.microsoft.com/office/drawing/2014/main" id="{C66FAF7E-8CDD-4926-A0A3-38BBE055ABF3}"/>
              </a:ext>
            </a:extLst>
          </p:cNvPr>
          <p:cNvSpPr/>
          <p:nvPr/>
        </p:nvSpPr>
        <p:spPr>
          <a:xfrm flipH="1">
            <a:off x="104609" y="2413166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24">
            <a:extLst>
              <a:ext uri="{FF2B5EF4-FFF2-40B4-BE49-F238E27FC236}">
                <a16:creationId xmlns="" xmlns:a16="http://schemas.microsoft.com/office/drawing/2014/main" id="{2031FD8F-C762-45B7-9144-CFCF75B7A842}"/>
              </a:ext>
            </a:extLst>
          </p:cNvPr>
          <p:cNvSpPr/>
          <p:nvPr/>
        </p:nvSpPr>
        <p:spPr>
          <a:xfrm rot="16200000" flipH="1">
            <a:off x="855888" y="42274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16">
            <a:extLst>
              <a:ext uri="{FF2B5EF4-FFF2-40B4-BE49-F238E27FC236}">
                <a16:creationId xmlns="" xmlns:a16="http://schemas.microsoft.com/office/drawing/2014/main" id="{A557BA40-394C-4DEB-B07B-6482F26A4E82}"/>
              </a:ext>
            </a:extLst>
          </p:cNvPr>
          <p:cNvGrpSpPr/>
          <p:nvPr/>
        </p:nvGrpSpPr>
        <p:grpSpPr>
          <a:xfrm>
            <a:off x="743220" y="2538718"/>
            <a:ext cx="1001486" cy="1186810"/>
            <a:chOff x="3009022" y="4211323"/>
            <a:chExt cx="1001486" cy="1186810"/>
          </a:xfrm>
        </p:grpSpPr>
        <p:sp>
          <p:nvSpPr>
            <p:cNvPr id="10" name="TextBox 1">
              <a:extLst>
                <a:ext uri="{FF2B5EF4-FFF2-40B4-BE49-F238E27FC236}">
                  <a16:creationId xmlns="" xmlns:a16="http://schemas.microsoft.com/office/drawing/2014/main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الأولى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11" name="TextBox 2">
              <a:extLst>
                <a:ext uri="{FF2B5EF4-FFF2-40B4-BE49-F238E27FC236}">
                  <a16:creationId xmlns="" xmlns:a16="http://schemas.microsoft.com/office/drawing/2014/main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1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12" name="Graphic 44">
            <a:extLst>
              <a:ext uri="{FF2B5EF4-FFF2-40B4-BE49-F238E27FC236}">
                <a16:creationId xmlns="" xmlns:a16="http://schemas.microsoft.com/office/drawing/2014/main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670" y="3443239"/>
            <a:ext cx="567956" cy="7350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13" name="Group 53">
            <a:extLst>
              <a:ext uri="{FF2B5EF4-FFF2-40B4-BE49-F238E27FC236}">
                <a16:creationId xmlns="" xmlns:a16="http://schemas.microsoft.com/office/drawing/2014/main" id="{6A460868-B9FD-412C-A768-ECBAB7A7A540}"/>
              </a:ext>
            </a:extLst>
          </p:cNvPr>
          <p:cNvGrpSpPr/>
          <p:nvPr/>
        </p:nvGrpSpPr>
        <p:grpSpPr>
          <a:xfrm rot="5400000">
            <a:off x="904225" y="148457"/>
            <a:ext cx="972850" cy="2781299"/>
            <a:chOff x="1130421" y="69895"/>
            <a:chExt cx="972850" cy="2781299"/>
          </a:xfrm>
        </p:grpSpPr>
        <p:sp>
          <p:nvSpPr>
            <p:cNvPr id="14" name="TextBox 51">
              <a:extLst>
                <a:ext uri="{FF2B5EF4-FFF2-40B4-BE49-F238E27FC236}">
                  <a16:creationId xmlns="" xmlns:a16="http://schemas.microsoft.com/office/drawing/2014/main" id="{4E19FC31-64B6-492B-A85A-416820957BD0}"/>
                </a:ext>
              </a:extLst>
            </p:cNvPr>
            <p:cNvSpPr txBox="1"/>
            <p:nvPr/>
          </p:nvSpPr>
          <p:spPr>
            <a:xfrm>
              <a:off x="1130421" y="69895"/>
              <a:ext cx="461665" cy="278129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rgbClr val="DFC9EF"/>
                  </a:solidFill>
                  <a:latin typeface="Oswald" panose="02000503000000000000" pitchFamily="2" charset="0"/>
                </a:rPr>
                <a:t>الأنظمة في المملكة العربية السعودية </a:t>
              </a:r>
            </a:p>
          </p:txBody>
        </p:sp>
        <p:sp>
          <p:nvSpPr>
            <p:cNvPr id="15" name="TextBox 52">
              <a:extLst>
                <a:ext uri="{FF2B5EF4-FFF2-40B4-BE49-F238E27FC236}">
                  <a16:creationId xmlns="" xmlns:a16="http://schemas.microsoft.com/office/drawing/2014/main" id="{626BC3BB-DB17-4728-9BD9-860DBDFEF42C}"/>
                </a:ext>
              </a:extLst>
            </p:cNvPr>
            <p:cNvSpPr txBox="1"/>
            <p:nvPr/>
          </p:nvSpPr>
          <p:spPr>
            <a:xfrm>
              <a:off x="1610828" y="335569"/>
              <a:ext cx="492443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النظام الأساسي للحكم </a:t>
              </a:r>
            </a:p>
          </p:txBody>
        </p:sp>
      </p:grpSp>
      <p:grpSp>
        <p:nvGrpSpPr>
          <p:cNvPr id="38" name="Group 15">
            <a:extLst>
              <a:ext uri="{FF2B5EF4-FFF2-40B4-BE49-F238E27FC236}">
                <a16:creationId xmlns="" xmlns:a16="http://schemas.microsoft.com/office/drawing/2014/main" id="{7031C221-11E6-4C8C-A509-8C896979C70A}"/>
              </a:ext>
            </a:extLst>
          </p:cNvPr>
          <p:cNvGrpSpPr/>
          <p:nvPr/>
        </p:nvGrpSpPr>
        <p:grpSpPr>
          <a:xfrm>
            <a:off x="4025899" y="1743186"/>
            <a:ext cx="7408225" cy="3594801"/>
            <a:chOff x="-76490" y="821635"/>
            <a:chExt cx="5280551" cy="4794607"/>
          </a:xfrm>
        </p:grpSpPr>
        <p:sp>
          <p:nvSpPr>
            <p:cNvPr id="39" name="Rectangle 10">
              <a:extLst>
                <a:ext uri="{FF2B5EF4-FFF2-40B4-BE49-F238E27FC236}">
                  <a16:creationId xmlns="" xmlns:a16="http://schemas.microsoft.com/office/drawing/2014/main" id="{9C0029FD-0CC3-4F5F-8E18-FB15182D71F7}"/>
                </a:ext>
              </a:extLst>
            </p:cNvPr>
            <p:cNvSpPr/>
            <p:nvPr/>
          </p:nvSpPr>
          <p:spPr>
            <a:xfrm>
              <a:off x="4046941" y="1258958"/>
              <a:ext cx="1157120" cy="4357284"/>
            </a:xfrm>
            <a:custGeom>
              <a:avLst/>
              <a:gdLst>
                <a:gd name="connsiteX0" fmla="*/ 0 w 2002999"/>
                <a:gd name="connsiteY0" fmla="*/ 0 h 3843130"/>
                <a:gd name="connsiteX1" fmla="*/ 2002999 w 2002999"/>
                <a:gd name="connsiteY1" fmla="*/ 0 h 3843130"/>
                <a:gd name="connsiteX2" fmla="*/ 2002999 w 2002999"/>
                <a:gd name="connsiteY2" fmla="*/ 3843130 h 3843130"/>
                <a:gd name="connsiteX3" fmla="*/ 0 w 2002999"/>
                <a:gd name="connsiteY3" fmla="*/ 3843130 h 3843130"/>
                <a:gd name="connsiteX4" fmla="*/ 0 w 2002999"/>
                <a:gd name="connsiteY4" fmla="*/ 0 h 3843130"/>
                <a:gd name="connsiteX0" fmla="*/ 0 w 2002999"/>
                <a:gd name="connsiteY0" fmla="*/ 0 h 3913468"/>
                <a:gd name="connsiteX1" fmla="*/ 2002999 w 2002999"/>
                <a:gd name="connsiteY1" fmla="*/ 0 h 3913468"/>
                <a:gd name="connsiteX2" fmla="*/ 1988932 w 2002999"/>
                <a:gd name="connsiteY2" fmla="*/ 3913468 h 3913468"/>
                <a:gd name="connsiteX3" fmla="*/ 0 w 2002999"/>
                <a:gd name="connsiteY3" fmla="*/ 3843130 h 3913468"/>
                <a:gd name="connsiteX4" fmla="*/ 0 w 2002999"/>
                <a:gd name="connsiteY4" fmla="*/ 0 h 3913468"/>
                <a:gd name="connsiteX0" fmla="*/ 0 w 2002999"/>
                <a:gd name="connsiteY0" fmla="*/ 0 h 4011942"/>
                <a:gd name="connsiteX1" fmla="*/ 2002999 w 2002999"/>
                <a:gd name="connsiteY1" fmla="*/ 0 h 4011942"/>
                <a:gd name="connsiteX2" fmla="*/ 2001108 w 2002999"/>
                <a:gd name="connsiteY2" fmla="*/ 4011942 h 4011942"/>
                <a:gd name="connsiteX3" fmla="*/ 0 w 2002999"/>
                <a:gd name="connsiteY3" fmla="*/ 3843130 h 4011942"/>
                <a:gd name="connsiteX4" fmla="*/ 0 w 2002999"/>
                <a:gd name="connsiteY4" fmla="*/ 0 h 4011942"/>
                <a:gd name="connsiteX0" fmla="*/ 0 w 2002999"/>
                <a:gd name="connsiteY0" fmla="*/ 0 h 4357284"/>
                <a:gd name="connsiteX1" fmla="*/ 2002999 w 2002999"/>
                <a:gd name="connsiteY1" fmla="*/ 0 h 4357284"/>
                <a:gd name="connsiteX2" fmla="*/ 1973936 w 2002999"/>
                <a:gd name="connsiteY2" fmla="*/ 4357284 h 4357284"/>
                <a:gd name="connsiteX3" fmla="*/ 0 w 2002999"/>
                <a:gd name="connsiteY3" fmla="*/ 3843130 h 4357284"/>
                <a:gd name="connsiteX4" fmla="*/ 0 w 2002999"/>
                <a:gd name="connsiteY4" fmla="*/ 0 h 4357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02999" h="4357284">
                  <a:moveTo>
                    <a:pt x="0" y="0"/>
                  </a:moveTo>
                  <a:lnTo>
                    <a:pt x="2002999" y="0"/>
                  </a:lnTo>
                  <a:cubicBezTo>
                    <a:pt x="2002369" y="1337314"/>
                    <a:pt x="1974566" y="3019970"/>
                    <a:pt x="1973936" y="4357284"/>
                  </a:cubicBezTo>
                  <a:lnTo>
                    <a:pt x="0" y="3843130"/>
                  </a:ln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26000">
                  <a:schemeClr val="tx1">
                    <a:alpha val="4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17">
              <a:extLst>
                <a:ext uri="{FF2B5EF4-FFF2-40B4-BE49-F238E27FC236}">
                  <a16:creationId xmlns="" xmlns:a16="http://schemas.microsoft.com/office/drawing/2014/main" id="{9D00C67C-6098-4400-A78B-4CAB27508D38}"/>
                </a:ext>
              </a:extLst>
            </p:cNvPr>
            <p:cNvSpPr/>
            <p:nvPr/>
          </p:nvSpPr>
          <p:spPr>
            <a:xfrm>
              <a:off x="-76490" y="1258957"/>
              <a:ext cx="4078648" cy="3843130"/>
            </a:xfrm>
            <a:prstGeom prst="rect">
              <a:avLst/>
            </a:prstGeom>
            <a:gradFill flip="none" rotWithShape="1">
              <a:gsLst>
                <a:gs pos="0">
                  <a:srgbClr val="FFCC00"/>
                </a:gs>
                <a:gs pos="100000">
                  <a:srgbClr val="FF9900"/>
                </a:gs>
              </a:gsLst>
              <a:lin ang="0" scaled="1"/>
              <a:tileRect/>
            </a:gra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18">
              <a:extLst>
                <a:ext uri="{FF2B5EF4-FFF2-40B4-BE49-F238E27FC236}">
                  <a16:creationId xmlns="" xmlns:a16="http://schemas.microsoft.com/office/drawing/2014/main" id="{9F61A71D-A328-4A00-9655-D9A18045F2F1}"/>
                </a:ext>
              </a:extLst>
            </p:cNvPr>
            <p:cNvSpPr/>
            <p:nvPr/>
          </p:nvSpPr>
          <p:spPr>
            <a:xfrm>
              <a:off x="4002156" y="821635"/>
              <a:ext cx="877229" cy="4280452"/>
            </a:xfrm>
            <a:custGeom>
              <a:avLst/>
              <a:gdLst>
                <a:gd name="connsiteX0" fmla="*/ 1855305 w 1855306"/>
                <a:gd name="connsiteY0" fmla="*/ 0 h 4280452"/>
                <a:gd name="connsiteX1" fmla="*/ 1855305 w 1855306"/>
                <a:gd name="connsiteY1" fmla="*/ 437322 h 4280452"/>
                <a:gd name="connsiteX2" fmla="*/ 1855306 w 1855306"/>
                <a:gd name="connsiteY2" fmla="*/ 437322 h 4280452"/>
                <a:gd name="connsiteX3" fmla="*/ 1855306 w 1855306"/>
                <a:gd name="connsiteY3" fmla="*/ 4280452 h 4280452"/>
                <a:gd name="connsiteX4" fmla="*/ 1855304 w 1855306"/>
                <a:gd name="connsiteY4" fmla="*/ 4280452 h 4280452"/>
                <a:gd name="connsiteX5" fmla="*/ 1855304 w 1855306"/>
                <a:gd name="connsiteY5" fmla="*/ 3843130 h 4280452"/>
                <a:gd name="connsiteX6" fmla="*/ 2 w 1855306"/>
                <a:gd name="connsiteY6" fmla="*/ 4280452 h 4280452"/>
                <a:gd name="connsiteX7" fmla="*/ 2 w 1855306"/>
                <a:gd name="connsiteY7" fmla="*/ 437322 h 4280452"/>
                <a:gd name="connsiteX8" fmla="*/ 0 w 1855306"/>
                <a:gd name="connsiteY8" fmla="*/ 437322 h 4280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55306" h="4280452">
                  <a:moveTo>
                    <a:pt x="1855305" y="0"/>
                  </a:moveTo>
                  <a:lnTo>
                    <a:pt x="1855305" y="437322"/>
                  </a:lnTo>
                  <a:lnTo>
                    <a:pt x="1855306" y="437322"/>
                  </a:lnTo>
                  <a:lnTo>
                    <a:pt x="1855306" y="4280452"/>
                  </a:lnTo>
                  <a:lnTo>
                    <a:pt x="1855304" y="4280452"/>
                  </a:lnTo>
                  <a:lnTo>
                    <a:pt x="1855304" y="3843130"/>
                  </a:lnTo>
                  <a:lnTo>
                    <a:pt x="2" y="4280452"/>
                  </a:lnTo>
                  <a:lnTo>
                    <a:pt x="2" y="437322"/>
                  </a:lnTo>
                  <a:lnTo>
                    <a:pt x="0" y="437322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CC00"/>
                </a:gs>
                <a:gs pos="100000">
                  <a:srgbClr val="FF9900"/>
                </a:gs>
              </a:gsLst>
              <a:lin ang="0" scaled="1"/>
              <a:tileRect/>
            </a:gra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2" name="TextBox 20">
              <a:extLst>
                <a:ext uri="{FF2B5EF4-FFF2-40B4-BE49-F238E27FC236}">
                  <a16:creationId xmlns="" xmlns:a16="http://schemas.microsoft.com/office/drawing/2014/main" id="{149A39D3-4917-49AF-AEC5-0D845C032861}"/>
                </a:ext>
              </a:extLst>
            </p:cNvPr>
            <p:cNvSpPr txBox="1"/>
            <p:nvPr/>
          </p:nvSpPr>
          <p:spPr>
            <a:xfrm>
              <a:off x="1466739" y="1439636"/>
              <a:ext cx="2271829" cy="3046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6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43" name="TextBox 21">
              <a:extLst>
                <a:ext uri="{FF2B5EF4-FFF2-40B4-BE49-F238E27FC236}">
                  <a16:creationId xmlns="" xmlns:a16="http://schemas.microsoft.com/office/drawing/2014/main" id="{67FBCD35-907C-493A-A76B-312722F77F31}"/>
                </a:ext>
              </a:extLst>
            </p:cNvPr>
            <p:cNvSpPr txBox="1"/>
            <p:nvPr/>
          </p:nvSpPr>
          <p:spPr>
            <a:xfrm>
              <a:off x="285610" y="1744272"/>
              <a:ext cx="3635071" cy="29966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solidFill>
                    <a:srgbClr val="0070C0"/>
                  </a:solidFill>
                  <a:latin typeface="Century Gothic" panose="020B0502020202020204" pitchFamily="34" charset="0"/>
                </a:rPr>
                <a:t>صدر</a:t>
              </a:r>
              <a:r>
                <a:rPr lang="ar-SY" sz="2000" b="1" dirty="0">
                  <a:latin typeface="Century Gothic" panose="020B0502020202020204" pitchFamily="34" charset="0"/>
                </a:rPr>
                <a:t> النظام الأساسي للحكم في عام </a:t>
              </a:r>
              <a:r>
                <a:rPr lang="ar-SY" sz="2000" b="1" dirty="0">
                  <a:solidFill>
                    <a:srgbClr val="0070C0"/>
                  </a:solidFill>
                  <a:latin typeface="Century Gothic" panose="020B0502020202020204" pitchFamily="34" charset="0"/>
                </a:rPr>
                <a:t>1412هـ</a:t>
              </a:r>
              <a:r>
                <a:rPr lang="ar-SY" sz="2000" b="1" dirty="0">
                  <a:latin typeface="Century Gothic" panose="020B0502020202020204" pitchFamily="34" charset="0"/>
                </a:rPr>
                <a:t> وهو امتداد لِما صدر سابقاً من التعليمات الأساسية و أصبح </a:t>
              </a:r>
              <a:r>
                <a:rPr lang="ar-SY" sz="2000" b="1" dirty="0">
                  <a:solidFill>
                    <a:srgbClr val="0070C0"/>
                  </a:solidFill>
                  <a:latin typeface="Century Gothic" panose="020B0502020202020204" pitchFamily="34" charset="0"/>
                </a:rPr>
                <a:t>النظام الرئيس </a:t>
              </a:r>
              <a:r>
                <a:rPr lang="ar-SY" sz="2000" b="1" dirty="0">
                  <a:latin typeface="Century Gothic" panose="020B0502020202020204" pitchFamily="34" charset="0"/>
                </a:rPr>
                <a:t>الذي تقوم عليه البلاد: </a:t>
              </a:r>
              <a:endParaRPr lang="ar-SY" sz="2000" b="1" dirty="0" smtClean="0">
                <a:latin typeface="Century Gothic" panose="020B0502020202020204" pitchFamily="34" charset="0"/>
              </a:endParaRPr>
            </a:p>
            <a:p>
              <a:pPr algn="r"/>
              <a:r>
                <a:rPr lang="ar-SY" sz="2000" b="1" dirty="0" smtClean="0">
                  <a:latin typeface="Century Gothic" panose="020B0502020202020204" pitchFamily="34" charset="0"/>
                </a:rPr>
                <a:t>&lt; </a:t>
              </a:r>
              <a:r>
                <a:rPr lang="ar-SY" sz="2000" b="1" dirty="0">
                  <a:solidFill>
                    <a:srgbClr val="0070C0"/>
                  </a:solidFill>
                  <a:latin typeface="Century Gothic" panose="020B0502020202020204" pitchFamily="34" charset="0"/>
                </a:rPr>
                <a:t>و هو مجموعة من القواعد العامة التي نبيِّن شكل الدولة و </a:t>
              </a:r>
              <a:r>
                <a:rPr lang="ar-SY" sz="2000" b="1" dirty="0" smtClean="0">
                  <a:solidFill>
                    <a:srgbClr val="0070C0"/>
                  </a:solidFill>
                  <a:latin typeface="Century Gothic" panose="020B0502020202020204" pitchFamily="34" charset="0"/>
                </a:rPr>
                <a:t> الحكومة </a:t>
              </a:r>
              <a:r>
                <a:rPr lang="ar-SY" sz="2000" b="1" dirty="0">
                  <a:solidFill>
                    <a:srgbClr val="0070C0"/>
                  </a:solidFill>
                  <a:latin typeface="Century Gothic" panose="020B0502020202020204" pitchFamily="34" charset="0"/>
                </a:rPr>
                <a:t>و تكوين السلطات و اختصاصاتها و العلاقات بينها </a:t>
              </a:r>
              <a:r>
                <a:rPr lang="ar-SY" sz="2000" b="1" dirty="0" smtClean="0">
                  <a:solidFill>
                    <a:srgbClr val="0070C0"/>
                  </a:solidFill>
                  <a:latin typeface="Century Gothic" panose="020B0502020202020204" pitchFamily="34" charset="0"/>
                </a:rPr>
                <a:t>  و </a:t>
              </a:r>
              <a:r>
                <a:rPr lang="ar-SY" sz="2000" b="1" dirty="0">
                  <a:solidFill>
                    <a:srgbClr val="0070C0"/>
                  </a:solidFill>
                  <a:latin typeface="Century Gothic" panose="020B0502020202020204" pitchFamily="34" charset="0"/>
                </a:rPr>
                <a:t>حقيقة العلاقة بين الفرد و الدولة فيما يتعلّق بالحقوق و </a:t>
              </a:r>
              <a:r>
                <a:rPr lang="ar-SY" sz="2000" b="1" dirty="0" smtClean="0">
                  <a:solidFill>
                    <a:srgbClr val="0070C0"/>
                  </a:solidFill>
                  <a:latin typeface="Century Gothic" panose="020B0502020202020204" pitchFamily="34" charset="0"/>
                </a:rPr>
                <a:t>  الواجبات </a:t>
              </a:r>
              <a:r>
                <a:rPr lang="ar-SY" sz="2000" b="1" dirty="0">
                  <a:solidFill>
                    <a:srgbClr val="0070C0"/>
                  </a:solidFill>
                  <a:latin typeface="Century Gothic" panose="020B0502020202020204" pitchFamily="34" charset="0"/>
                </a:rPr>
                <a:t>و الحريّات في ضوء الشريعة الإسلامية </a:t>
              </a:r>
              <a:r>
                <a:rPr lang="ar-SY" sz="2000" b="1" dirty="0">
                  <a:latin typeface="Century Gothic" panose="020B0502020202020204" pitchFamily="34" charset="0"/>
                </a:rPr>
                <a:t>&gt;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09392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="" xmlns:a16="http://schemas.microsoft.com/office/drawing/2014/main" id="{E4118AEC-26BC-4DCF-B290-9395F9C896EF}"/>
              </a:ext>
            </a:extLst>
          </p:cNvPr>
          <p:cNvSpPr/>
          <p:nvPr/>
        </p:nvSpPr>
        <p:spPr>
          <a:xfrm>
            <a:off x="571741" y="2413166"/>
            <a:ext cx="1303383" cy="179251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Triangle 10">
            <a:extLst>
              <a:ext uri="{FF2B5EF4-FFF2-40B4-BE49-F238E27FC236}">
                <a16:creationId xmlns="" xmlns:a16="http://schemas.microsoft.com/office/drawing/2014/main" id="{C66FAF7E-8CDD-4926-A0A3-38BBE055ABF3}"/>
              </a:ext>
            </a:extLst>
          </p:cNvPr>
          <p:cNvSpPr/>
          <p:nvPr/>
        </p:nvSpPr>
        <p:spPr>
          <a:xfrm flipH="1">
            <a:off x="104609" y="2413166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24">
            <a:extLst>
              <a:ext uri="{FF2B5EF4-FFF2-40B4-BE49-F238E27FC236}">
                <a16:creationId xmlns="" xmlns:a16="http://schemas.microsoft.com/office/drawing/2014/main" id="{2031FD8F-C762-45B7-9144-CFCF75B7A842}"/>
              </a:ext>
            </a:extLst>
          </p:cNvPr>
          <p:cNvSpPr/>
          <p:nvPr/>
        </p:nvSpPr>
        <p:spPr>
          <a:xfrm rot="16200000" flipH="1">
            <a:off x="855888" y="42274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16">
            <a:extLst>
              <a:ext uri="{FF2B5EF4-FFF2-40B4-BE49-F238E27FC236}">
                <a16:creationId xmlns="" xmlns:a16="http://schemas.microsoft.com/office/drawing/2014/main" id="{A557BA40-394C-4DEB-B07B-6482F26A4E82}"/>
              </a:ext>
            </a:extLst>
          </p:cNvPr>
          <p:cNvGrpSpPr/>
          <p:nvPr/>
        </p:nvGrpSpPr>
        <p:grpSpPr>
          <a:xfrm>
            <a:off x="743220" y="2538718"/>
            <a:ext cx="1001486" cy="1186810"/>
            <a:chOff x="3009022" y="4211323"/>
            <a:chExt cx="1001486" cy="1186810"/>
          </a:xfrm>
        </p:grpSpPr>
        <p:sp>
          <p:nvSpPr>
            <p:cNvPr id="10" name="TextBox 1">
              <a:extLst>
                <a:ext uri="{FF2B5EF4-FFF2-40B4-BE49-F238E27FC236}">
                  <a16:creationId xmlns="" xmlns:a16="http://schemas.microsoft.com/office/drawing/2014/main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الأولى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11" name="TextBox 2">
              <a:extLst>
                <a:ext uri="{FF2B5EF4-FFF2-40B4-BE49-F238E27FC236}">
                  <a16:creationId xmlns="" xmlns:a16="http://schemas.microsoft.com/office/drawing/2014/main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1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12" name="Graphic 44">
            <a:extLst>
              <a:ext uri="{FF2B5EF4-FFF2-40B4-BE49-F238E27FC236}">
                <a16:creationId xmlns="" xmlns:a16="http://schemas.microsoft.com/office/drawing/2014/main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825" y="3409303"/>
            <a:ext cx="598748" cy="77485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13" name="Group 53">
            <a:extLst>
              <a:ext uri="{FF2B5EF4-FFF2-40B4-BE49-F238E27FC236}">
                <a16:creationId xmlns="" xmlns:a16="http://schemas.microsoft.com/office/drawing/2014/main" id="{6A460868-B9FD-412C-A768-ECBAB7A7A540}"/>
              </a:ext>
            </a:extLst>
          </p:cNvPr>
          <p:cNvGrpSpPr/>
          <p:nvPr/>
        </p:nvGrpSpPr>
        <p:grpSpPr>
          <a:xfrm rot="5400000">
            <a:off x="1070833" y="99157"/>
            <a:ext cx="985549" cy="2917996"/>
            <a:chOff x="1130422" y="-171413"/>
            <a:chExt cx="985549" cy="2917996"/>
          </a:xfrm>
        </p:grpSpPr>
        <p:sp>
          <p:nvSpPr>
            <p:cNvPr id="14" name="TextBox 51">
              <a:extLst>
                <a:ext uri="{FF2B5EF4-FFF2-40B4-BE49-F238E27FC236}">
                  <a16:creationId xmlns="" xmlns:a16="http://schemas.microsoft.com/office/drawing/2014/main" id="{4E19FC31-64B6-492B-A85A-416820957BD0}"/>
                </a:ext>
              </a:extLst>
            </p:cNvPr>
            <p:cNvSpPr txBox="1"/>
            <p:nvPr/>
          </p:nvSpPr>
          <p:spPr>
            <a:xfrm>
              <a:off x="1130422" y="-171413"/>
              <a:ext cx="461665" cy="2917996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rgbClr val="DFC9EF"/>
                  </a:solidFill>
                  <a:latin typeface="Oswald" panose="02000503000000000000" pitchFamily="2" charset="0"/>
                </a:rPr>
                <a:t>الأنظمة في المملكة العربية السعودية </a:t>
              </a:r>
            </a:p>
          </p:txBody>
        </p:sp>
        <p:sp>
          <p:nvSpPr>
            <p:cNvPr id="15" name="TextBox 52">
              <a:extLst>
                <a:ext uri="{FF2B5EF4-FFF2-40B4-BE49-F238E27FC236}">
                  <a16:creationId xmlns="" xmlns:a16="http://schemas.microsoft.com/office/drawing/2014/main" id="{626BC3BB-DB17-4728-9BD9-860DBDFEF42C}"/>
                </a:ext>
              </a:extLst>
            </p:cNvPr>
            <p:cNvSpPr txBox="1"/>
            <p:nvPr/>
          </p:nvSpPr>
          <p:spPr>
            <a:xfrm>
              <a:off x="1623528" y="335569"/>
              <a:ext cx="492443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النظام الأساسي للحكم </a:t>
              </a:r>
            </a:p>
          </p:txBody>
        </p:sp>
      </p:grpSp>
      <p:grpSp>
        <p:nvGrpSpPr>
          <p:cNvPr id="41" name="Group 84">
            <a:extLst>
              <a:ext uri="{FF2B5EF4-FFF2-40B4-BE49-F238E27FC236}">
                <a16:creationId xmlns="" xmlns:a16="http://schemas.microsoft.com/office/drawing/2014/main" id="{706834C1-82D1-497D-8C56-9F86A9E84F86}"/>
              </a:ext>
            </a:extLst>
          </p:cNvPr>
          <p:cNvGrpSpPr/>
          <p:nvPr/>
        </p:nvGrpSpPr>
        <p:grpSpPr>
          <a:xfrm>
            <a:off x="8923917" y="250415"/>
            <a:ext cx="1586404" cy="637097"/>
            <a:chOff x="676027" y="2568995"/>
            <a:chExt cx="1586404" cy="637097"/>
          </a:xfrm>
        </p:grpSpPr>
        <p:sp>
          <p:nvSpPr>
            <p:cNvPr id="42" name="Rectangle 39">
              <a:extLst>
                <a:ext uri="{FF2B5EF4-FFF2-40B4-BE49-F238E27FC236}">
                  <a16:creationId xmlns="" xmlns:a16="http://schemas.microsoft.com/office/drawing/2014/main" id="{99014343-0912-40CE-B895-BD4566B81FC4}"/>
                </a:ext>
              </a:extLst>
            </p:cNvPr>
            <p:cNvSpPr/>
            <p:nvPr/>
          </p:nvSpPr>
          <p:spPr>
            <a:xfrm flipH="1">
              <a:off x="951707" y="2583328"/>
              <a:ext cx="1310724" cy="622764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4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43" name="Group 57">
              <a:extLst>
                <a:ext uri="{FF2B5EF4-FFF2-40B4-BE49-F238E27FC236}">
                  <a16:creationId xmlns="" xmlns:a16="http://schemas.microsoft.com/office/drawing/2014/main" id="{F5CA8972-C449-4130-83CC-A6F56C9AA01E}"/>
                </a:ext>
              </a:extLst>
            </p:cNvPr>
            <p:cNvGrpSpPr/>
            <p:nvPr/>
          </p:nvGrpSpPr>
          <p:grpSpPr>
            <a:xfrm>
              <a:off x="676027" y="2568995"/>
              <a:ext cx="537103" cy="534197"/>
              <a:chOff x="11049987" y="1270856"/>
              <a:chExt cx="537103" cy="534197"/>
            </a:xfrm>
          </p:grpSpPr>
          <p:sp>
            <p:nvSpPr>
              <p:cNvPr id="45" name="Teardrop 58">
                <a:extLst>
                  <a:ext uri="{FF2B5EF4-FFF2-40B4-BE49-F238E27FC236}">
                    <a16:creationId xmlns="" xmlns:a16="http://schemas.microsoft.com/office/drawing/2014/main" id="{D26EBC7D-7990-493D-B051-9A00B10CED2A}"/>
                  </a:ext>
                </a:extLst>
              </p:cNvPr>
              <p:cNvSpPr/>
              <p:nvPr/>
            </p:nvSpPr>
            <p:spPr>
              <a:xfrm rot="8141980">
                <a:off x="11049987" y="1270856"/>
                <a:ext cx="537103" cy="534197"/>
              </a:xfrm>
              <a:prstGeom prst="teardrop">
                <a:avLst>
                  <a:gd name="adj" fmla="val 114035"/>
                </a:avLst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59">
                <a:extLst>
                  <a:ext uri="{FF2B5EF4-FFF2-40B4-BE49-F238E27FC236}">
                    <a16:creationId xmlns="" xmlns:a16="http://schemas.microsoft.com/office/drawing/2014/main" id="{999149D9-C008-42D7-BD94-86997ED39A60}"/>
                  </a:ext>
                </a:extLst>
              </p:cNvPr>
              <p:cNvSpPr/>
              <p:nvPr/>
            </p:nvSpPr>
            <p:spPr>
              <a:xfrm>
                <a:off x="11155136" y="1374552"/>
                <a:ext cx="326805" cy="326805"/>
              </a:xfrm>
              <a:prstGeom prst="ellipse">
                <a:avLst/>
              </a:prstGeom>
              <a:solidFill>
                <a:schemeClr val="accent2"/>
              </a:solidFill>
              <a:ln w="76200">
                <a:noFill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TextBox 75">
              <a:extLst>
                <a:ext uri="{FF2B5EF4-FFF2-40B4-BE49-F238E27FC236}">
                  <a16:creationId xmlns="" xmlns:a16="http://schemas.microsoft.com/office/drawing/2014/main" id="{D5DD5411-44CA-4DF8-A259-53D0BDF41CDE}"/>
                </a:ext>
              </a:extLst>
            </p:cNvPr>
            <p:cNvSpPr txBox="1"/>
            <p:nvPr/>
          </p:nvSpPr>
          <p:spPr>
            <a:xfrm>
              <a:off x="1074868" y="2663877"/>
              <a:ext cx="11334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 smtClean="0">
                  <a:solidFill>
                    <a:srgbClr val="C0000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نشاط 1</a:t>
              </a:r>
              <a:endParaRPr lang="ar-SY" sz="2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grpSp>
        <p:nvGrpSpPr>
          <p:cNvPr id="66" name="Group 85">
            <a:extLst>
              <a:ext uri="{FF2B5EF4-FFF2-40B4-BE49-F238E27FC236}">
                <a16:creationId xmlns="" xmlns:a16="http://schemas.microsoft.com/office/drawing/2014/main" id="{D6ED553C-21E6-427B-B99A-F502605D79B0}"/>
              </a:ext>
            </a:extLst>
          </p:cNvPr>
          <p:cNvGrpSpPr/>
          <p:nvPr/>
        </p:nvGrpSpPr>
        <p:grpSpPr>
          <a:xfrm flipH="1">
            <a:off x="6459117" y="2411569"/>
            <a:ext cx="4662912" cy="438804"/>
            <a:chOff x="6819482" y="2432393"/>
            <a:chExt cx="4662911" cy="438804"/>
          </a:xfrm>
        </p:grpSpPr>
        <p:sp>
          <p:nvSpPr>
            <p:cNvPr id="67" name="Rectangle: Top Corners Rounded 47">
              <a:extLst>
                <a:ext uri="{FF2B5EF4-FFF2-40B4-BE49-F238E27FC236}">
                  <a16:creationId xmlns="" xmlns:a16="http://schemas.microsoft.com/office/drawing/2014/main" id="{809C19F5-FD09-453F-A917-DF4964D8A5BE}"/>
                </a:ext>
              </a:extLst>
            </p:cNvPr>
            <p:cNvSpPr/>
            <p:nvPr/>
          </p:nvSpPr>
          <p:spPr>
            <a:xfrm rot="16200000" flipH="1">
              <a:off x="9166380" y="555184"/>
              <a:ext cx="438804" cy="4193222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Isosceles Triangle 48">
              <a:extLst>
                <a:ext uri="{FF2B5EF4-FFF2-40B4-BE49-F238E27FC236}">
                  <a16:creationId xmlns="" xmlns:a16="http://schemas.microsoft.com/office/drawing/2014/main" id="{9972F0B1-88BE-4DFD-B6A7-106189596BA2}"/>
                </a:ext>
              </a:extLst>
            </p:cNvPr>
            <p:cNvSpPr/>
            <p:nvPr/>
          </p:nvSpPr>
          <p:spPr>
            <a:xfrm rot="16200000" flipH="1">
              <a:off x="6990608" y="2367994"/>
              <a:ext cx="173298" cy="515550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TextBox 77">
              <a:extLst>
                <a:ext uri="{FF2B5EF4-FFF2-40B4-BE49-F238E27FC236}">
                  <a16:creationId xmlns="" xmlns:a16="http://schemas.microsoft.com/office/drawing/2014/main" id="{4130D395-E325-40CB-B1B9-ACAC5CCBC41D}"/>
                </a:ext>
              </a:extLst>
            </p:cNvPr>
            <p:cNvSpPr txBox="1"/>
            <p:nvPr/>
          </p:nvSpPr>
          <p:spPr>
            <a:xfrm>
              <a:off x="7390398" y="2463763"/>
              <a:ext cx="395713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rgbClr val="FFFF00"/>
                  </a:solidFill>
                </a:rPr>
                <a:t>في رأيك ما أهمية إصدار النظام الأساسي للحكم؟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5" name="Group 84">
            <a:extLst>
              <a:ext uri="{FF2B5EF4-FFF2-40B4-BE49-F238E27FC236}">
                <a16:creationId xmlns="" xmlns:a16="http://schemas.microsoft.com/office/drawing/2014/main" id="{706834C1-82D1-497D-8C56-9F86A9E84F86}"/>
              </a:ext>
            </a:extLst>
          </p:cNvPr>
          <p:cNvGrpSpPr/>
          <p:nvPr/>
        </p:nvGrpSpPr>
        <p:grpSpPr>
          <a:xfrm>
            <a:off x="5215744" y="3352533"/>
            <a:ext cx="5882975" cy="1072432"/>
            <a:chOff x="-965060" y="2294043"/>
            <a:chExt cx="3635609" cy="662751"/>
          </a:xfrm>
        </p:grpSpPr>
        <p:sp>
          <p:nvSpPr>
            <p:cNvPr id="36" name="Rectangle 39">
              <a:extLst>
                <a:ext uri="{FF2B5EF4-FFF2-40B4-BE49-F238E27FC236}">
                  <a16:creationId xmlns="" xmlns:a16="http://schemas.microsoft.com/office/drawing/2014/main" id="{99014343-0912-40CE-B895-BD4566B81FC4}"/>
                </a:ext>
              </a:extLst>
            </p:cNvPr>
            <p:cNvSpPr/>
            <p:nvPr/>
          </p:nvSpPr>
          <p:spPr>
            <a:xfrm flipH="1">
              <a:off x="-965060" y="2294043"/>
              <a:ext cx="3635609" cy="622764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4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TextBox 75">
              <a:extLst>
                <a:ext uri="{FF2B5EF4-FFF2-40B4-BE49-F238E27FC236}">
                  <a16:creationId xmlns="" xmlns:a16="http://schemas.microsoft.com/office/drawing/2014/main" id="{D5DD5411-44CA-4DF8-A259-53D0BDF41CDE}"/>
                </a:ext>
              </a:extLst>
            </p:cNvPr>
            <p:cNvSpPr txBox="1"/>
            <p:nvPr/>
          </p:nvSpPr>
          <p:spPr>
            <a:xfrm>
              <a:off x="-745302" y="2329126"/>
              <a:ext cx="3361717" cy="6276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solidFill>
                    <a:schemeClr val="accent2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لتوحيد صف المجتمع السعودي وتنظيم شؤونه الداخلية </a:t>
              </a:r>
              <a:r>
                <a:rPr lang="ar-SY" sz="2000" b="1" dirty="0" smtClean="0">
                  <a:solidFill>
                    <a:schemeClr val="accent2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وتحقيق </a:t>
              </a:r>
              <a:r>
                <a:rPr lang="ar-SY" sz="2000" b="1" dirty="0">
                  <a:solidFill>
                    <a:schemeClr val="accent2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الثبات </a:t>
              </a:r>
              <a:r>
                <a:rPr lang="ar-SY" sz="2000" b="1" dirty="0">
                  <a:solidFill>
                    <a:schemeClr val="accent2"/>
                  </a:solidFill>
                </a:rPr>
                <a:t>والاستقرار وتهيئة سبل التنمية والرخاء</a:t>
              </a:r>
              <a:endParaRPr lang="ar-SY" sz="20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pPr algn="r"/>
              <a:endParaRPr lang="ar-SY" sz="2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pic>
        <p:nvPicPr>
          <p:cNvPr id="25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898" b="100000" l="722" r="99278">
                        <a14:foregroundMark x1="58123" y1="93114" x2="23105" y2="93114"/>
                        <a14:foregroundMark x1="56679" y1="23952" x2="54874" y2="36527"/>
                        <a14:foregroundMark x1="54152" y1="23353" x2="43682" y2="34731"/>
                        <a14:foregroundMark x1="51986" y1="29641" x2="54152" y2="55689"/>
                        <a14:foregroundMark x1="54874" y1="63174" x2="45126" y2="67665"/>
                        <a14:backgroundMark x1="92419" y1="13772" x2="77256" y2="3982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3838" t="15785" r="9033" b="24827"/>
          <a:stretch/>
        </p:blipFill>
        <p:spPr bwMode="auto">
          <a:xfrm flipH="1">
            <a:off x="7247856" y="115511"/>
            <a:ext cx="1377080" cy="1278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2015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: Shape 3">
            <a:extLst>
              <a:ext uri="{FF2B5EF4-FFF2-40B4-BE49-F238E27FC236}">
                <a16:creationId xmlns="" xmlns:a16="http://schemas.microsoft.com/office/drawing/2014/main" id="{F99F124B-0685-41CC-8157-44F5F98077E3}"/>
              </a:ext>
            </a:extLst>
          </p:cNvPr>
          <p:cNvSpPr/>
          <p:nvPr/>
        </p:nvSpPr>
        <p:spPr>
          <a:xfrm>
            <a:off x="3734526" y="1281250"/>
            <a:ext cx="4693919" cy="4693919"/>
          </a:xfrm>
          <a:custGeom>
            <a:avLst/>
            <a:gdLst>
              <a:gd name="connsiteX0" fmla="*/ 1690293 w 3882683"/>
              <a:gd name="connsiteY0" fmla="*/ 0 h 3882683"/>
              <a:gd name="connsiteX1" fmla="*/ 2192390 w 3882683"/>
              <a:gd name="connsiteY1" fmla="*/ 0 h 3882683"/>
              <a:gd name="connsiteX2" fmla="*/ 2350990 w 3882683"/>
              <a:gd name="connsiteY2" fmla="*/ 158600 h 3882683"/>
              <a:gd name="connsiteX3" fmla="*/ 2350990 w 3882683"/>
              <a:gd name="connsiteY3" fmla="*/ 523031 h 3882683"/>
              <a:gd name="connsiteX4" fmla="*/ 2380589 w 3882683"/>
              <a:gd name="connsiteY4" fmla="*/ 530642 h 3882683"/>
              <a:gd name="connsiteX5" fmla="*/ 2645420 w 3882683"/>
              <a:gd name="connsiteY5" fmla="*/ 642513 h 3882683"/>
              <a:gd name="connsiteX6" fmla="*/ 2655012 w 3882683"/>
              <a:gd name="connsiteY6" fmla="*/ 648341 h 3882683"/>
              <a:gd name="connsiteX7" fmla="*/ 2912265 w 3882683"/>
              <a:gd name="connsiteY7" fmla="*/ 391088 h 3882683"/>
              <a:gd name="connsiteX8" fmla="*/ 3136559 w 3882683"/>
              <a:gd name="connsiteY8" fmla="*/ 391088 h 3882683"/>
              <a:gd name="connsiteX9" fmla="*/ 3491596 w 3882683"/>
              <a:gd name="connsiteY9" fmla="*/ 746124 h 3882683"/>
              <a:gd name="connsiteX10" fmla="*/ 3491596 w 3882683"/>
              <a:gd name="connsiteY10" fmla="*/ 970418 h 3882683"/>
              <a:gd name="connsiteX11" fmla="*/ 3234343 w 3882683"/>
              <a:gd name="connsiteY11" fmla="*/ 1227671 h 3882683"/>
              <a:gd name="connsiteX12" fmla="*/ 3240171 w 3882683"/>
              <a:gd name="connsiteY12" fmla="*/ 1237265 h 3882683"/>
              <a:gd name="connsiteX13" fmla="*/ 3352042 w 3882683"/>
              <a:gd name="connsiteY13" fmla="*/ 1502096 h 3882683"/>
              <a:gd name="connsiteX14" fmla="*/ 3359653 w 3882683"/>
              <a:gd name="connsiteY14" fmla="*/ 1531693 h 3882683"/>
              <a:gd name="connsiteX15" fmla="*/ 3724083 w 3882683"/>
              <a:gd name="connsiteY15" fmla="*/ 1531693 h 3882683"/>
              <a:gd name="connsiteX16" fmla="*/ 3882683 w 3882683"/>
              <a:gd name="connsiteY16" fmla="*/ 1690293 h 3882683"/>
              <a:gd name="connsiteX17" fmla="*/ 3882683 w 3882683"/>
              <a:gd name="connsiteY17" fmla="*/ 2192390 h 3882683"/>
              <a:gd name="connsiteX18" fmla="*/ 3724083 w 3882683"/>
              <a:gd name="connsiteY18" fmla="*/ 2350990 h 3882683"/>
              <a:gd name="connsiteX19" fmla="*/ 3359653 w 3882683"/>
              <a:gd name="connsiteY19" fmla="*/ 2350990 h 3882683"/>
              <a:gd name="connsiteX20" fmla="*/ 3352042 w 3882683"/>
              <a:gd name="connsiteY20" fmla="*/ 2380589 h 3882683"/>
              <a:gd name="connsiteX21" fmla="*/ 3240171 w 3882683"/>
              <a:gd name="connsiteY21" fmla="*/ 2645419 h 3882683"/>
              <a:gd name="connsiteX22" fmla="*/ 3234343 w 3882683"/>
              <a:gd name="connsiteY22" fmla="*/ 2655013 h 3882683"/>
              <a:gd name="connsiteX23" fmla="*/ 3491596 w 3882683"/>
              <a:gd name="connsiteY23" fmla="*/ 2912265 h 3882683"/>
              <a:gd name="connsiteX24" fmla="*/ 3491596 w 3882683"/>
              <a:gd name="connsiteY24" fmla="*/ 3136559 h 3882683"/>
              <a:gd name="connsiteX25" fmla="*/ 3136559 w 3882683"/>
              <a:gd name="connsiteY25" fmla="*/ 3491596 h 3882683"/>
              <a:gd name="connsiteX26" fmla="*/ 2912265 w 3882683"/>
              <a:gd name="connsiteY26" fmla="*/ 3491596 h 3882683"/>
              <a:gd name="connsiteX27" fmla="*/ 2655013 w 3882683"/>
              <a:gd name="connsiteY27" fmla="*/ 3234343 h 3882683"/>
              <a:gd name="connsiteX28" fmla="*/ 2645420 w 3882683"/>
              <a:gd name="connsiteY28" fmla="*/ 3240171 h 3882683"/>
              <a:gd name="connsiteX29" fmla="*/ 2380589 w 3882683"/>
              <a:gd name="connsiteY29" fmla="*/ 3352042 h 3882683"/>
              <a:gd name="connsiteX30" fmla="*/ 2350990 w 3882683"/>
              <a:gd name="connsiteY30" fmla="*/ 3359653 h 3882683"/>
              <a:gd name="connsiteX31" fmla="*/ 2350990 w 3882683"/>
              <a:gd name="connsiteY31" fmla="*/ 3724083 h 3882683"/>
              <a:gd name="connsiteX32" fmla="*/ 2192390 w 3882683"/>
              <a:gd name="connsiteY32" fmla="*/ 3882683 h 3882683"/>
              <a:gd name="connsiteX33" fmla="*/ 1690293 w 3882683"/>
              <a:gd name="connsiteY33" fmla="*/ 3882683 h 3882683"/>
              <a:gd name="connsiteX34" fmla="*/ 1531694 w 3882683"/>
              <a:gd name="connsiteY34" fmla="*/ 3724083 h 3882683"/>
              <a:gd name="connsiteX35" fmla="*/ 1531694 w 3882683"/>
              <a:gd name="connsiteY35" fmla="*/ 3359653 h 3882683"/>
              <a:gd name="connsiteX36" fmla="*/ 1502096 w 3882683"/>
              <a:gd name="connsiteY36" fmla="*/ 3352042 h 3882683"/>
              <a:gd name="connsiteX37" fmla="*/ 1237265 w 3882683"/>
              <a:gd name="connsiteY37" fmla="*/ 3240171 h 3882683"/>
              <a:gd name="connsiteX38" fmla="*/ 1227671 w 3882683"/>
              <a:gd name="connsiteY38" fmla="*/ 3234343 h 3882683"/>
              <a:gd name="connsiteX39" fmla="*/ 970418 w 3882683"/>
              <a:gd name="connsiteY39" fmla="*/ 3491596 h 3882683"/>
              <a:gd name="connsiteX40" fmla="*/ 746124 w 3882683"/>
              <a:gd name="connsiteY40" fmla="*/ 3491596 h 3882683"/>
              <a:gd name="connsiteX41" fmla="*/ 391087 w 3882683"/>
              <a:gd name="connsiteY41" fmla="*/ 3136559 h 3882683"/>
              <a:gd name="connsiteX42" fmla="*/ 391087 w 3882683"/>
              <a:gd name="connsiteY42" fmla="*/ 2912265 h 3882683"/>
              <a:gd name="connsiteX43" fmla="*/ 648341 w 3882683"/>
              <a:gd name="connsiteY43" fmla="*/ 2655012 h 3882683"/>
              <a:gd name="connsiteX44" fmla="*/ 642513 w 3882683"/>
              <a:gd name="connsiteY44" fmla="*/ 2645419 h 3882683"/>
              <a:gd name="connsiteX45" fmla="*/ 530642 w 3882683"/>
              <a:gd name="connsiteY45" fmla="*/ 2380589 h 3882683"/>
              <a:gd name="connsiteX46" fmla="*/ 523031 w 3882683"/>
              <a:gd name="connsiteY46" fmla="*/ 2350990 h 3882683"/>
              <a:gd name="connsiteX47" fmla="*/ 158600 w 3882683"/>
              <a:gd name="connsiteY47" fmla="*/ 2350990 h 3882683"/>
              <a:gd name="connsiteX48" fmla="*/ 0 w 3882683"/>
              <a:gd name="connsiteY48" fmla="*/ 2192390 h 3882683"/>
              <a:gd name="connsiteX49" fmla="*/ 0 w 3882683"/>
              <a:gd name="connsiteY49" fmla="*/ 1690293 h 3882683"/>
              <a:gd name="connsiteX50" fmla="*/ 158600 w 3882683"/>
              <a:gd name="connsiteY50" fmla="*/ 1531693 h 3882683"/>
              <a:gd name="connsiteX51" fmla="*/ 523032 w 3882683"/>
              <a:gd name="connsiteY51" fmla="*/ 1531693 h 3882683"/>
              <a:gd name="connsiteX52" fmla="*/ 530642 w 3882683"/>
              <a:gd name="connsiteY52" fmla="*/ 1502096 h 3882683"/>
              <a:gd name="connsiteX53" fmla="*/ 642513 w 3882683"/>
              <a:gd name="connsiteY53" fmla="*/ 1237265 h 3882683"/>
              <a:gd name="connsiteX54" fmla="*/ 648341 w 3882683"/>
              <a:gd name="connsiteY54" fmla="*/ 1227672 h 3882683"/>
              <a:gd name="connsiteX55" fmla="*/ 391087 w 3882683"/>
              <a:gd name="connsiteY55" fmla="*/ 970418 h 3882683"/>
              <a:gd name="connsiteX56" fmla="*/ 391087 w 3882683"/>
              <a:gd name="connsiteY56" fmla="*/ 746124 h 3882683"/>
              <a:gd name="connsiteX57" fmla="*/ 746124 w 3882683"/>
              <a:gd name="connsiteY57" fmla="*/ 391088 h 3882683"/>
              <a:gd name="connsiteX58" fmla="*/ 970418 w 3882683"/>
              <a:gd name="connsiteY58" fmla="*/ 391088 h 3882683"/>
              <a:gd name="connsiteX59" fmla="*/ 1227672 w 3882683"/>
              <a:gd name="connsiteY59" fmla="*/ 648341 h 3882683"/>
              <a:gd name="connsiteX60" fmla="*/ 1237265 w 3882683"/>
              <a:gd name="connsiteY60" fmla="*/ 642513 h 3882683"/>
              <a:gd name="connsiteX61" fmla="*/ 1502096 w 3882683"/>
              <a:gd name="connsiteY61" fmla="*/ 530642 h 3882683"/>
              <a:gd name="connsiteX62" fmla="*/ 1531694 w 3882683"/>
              <a:gd name="connsiteY62" fmla="*/ 523032 h 3882683"/>
              <a:gd name="connsiteX63" fmla="*/ 1531694 w 3882683"/>
              <a:gd name="connsiteY63" fmla="*/ 158600 h 3882683"/>
              <a:gd name="connsiteX64" fmla="*/ 1690293 w 3882683"/>
              <a:gd name="connsiteY64" fmla="*/ 0 h 3882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3882683" h="3882683">
                <a:moveTo>
                  <a:pt x="1690293" y="0"/>
                </a:moveTo>
                <a:lnTo>
                  <a:pt x="2192390" y="0"/>
                </a:lnTo>
                <a:cubicBezTo>
                  <a:pt x="2279982" y="0"/>
                  <a:pt x="2350990" y="71008"/>
                  <a:pt x="2350990" y="158600"/>
                </a:cubicBezTo>
                <a:lnTo>
                  <a:pt x="2350990" y="523031"/>
                </a:lnTo>
                <a:lnTo>
                  <a:pt x="2380589" y="530642"/>
                </a:lnTo>
                <a:cubicBezTo>
                  <a:pt x="2473094" y="559414"/>
                  <a:pt x="2561701" y="597034"/>
                  <a:pt x="2645420" y="642513"/>
                </a:cubicBezTo>
                <a:lnTo>
                  <a:pt x="2655012" y="648341"/>
                </a:lnTo>
                <a:lnTo>
                  <a:pt x="2912265" y="391088"/>
                </a:lnTo>
                <a:cubicBezTo>
                  <a:pt x="2974202" y="329151"/>
                  <a:pt x="3074622" y="329151"/>
                  <a:pt x="3136559" y="391088"/>
                </a:cubicBezTo>
                <a:lnTo>
                  <a:pt x="3491596" y="746124"/>
                </a:lnTo>
                <a:cubicBezTo>
                  <a:pt x="3553532" y="808061"/>
                  <a:pt x="3553532" y="908481"/>
                  <a:pt x="3491596" y="970418"/>
                </a:cubicBezTo>
                <a:lnTo>
                  <a:pt x="3234343" y="1227671"/>
                </a:lnTo>
                <a:lnTo>
                  <a:pt x="3240171" y="1237265"/>
                </a:lnTo>
                <a:cubicBezTo>
                  <a:pt x="3285650" y="1320983"/>
                  <a:pt x="3323270" y="1409590"/>
                  <a:pt x="3352042" y="1502096"/>
                </a:cubicBezTo>
                <a:lnTo>
                  <a:pt x="3359653" y="1531693"/>
                </a:lnTo>
                <a:lnTo>
                  <a:pt x="3724083" y="1531693"/>
                </a:lnTo>
                <a:cubicBezTo>
                  <a:pt x="3811675" y="1531693"/>
                  <a:pt x="3882683" y="1602701"/>
                  <a:pt x="3882683" y="1690293"/>
                </a:cubicBezTo>
                <a:lnTo>
                  <a:pt x="3882683" y="2192390"/>
                </a:lnTo>
                <a:cubicBezTo>
                  <a:pt x="3882683" y="2279982"/>
                  <a:pt x="3811675" y="2350990"/>
                  <a:pt x="3724083" y="2350990"/>
                </a:cubicBezTo>
                <a:lnTo>
                  <a:pt x="3359653" y="2350990"/>
                </a:lnTo>
                <a:lnTo>
                  <a:pt x="3352042" y="2380589"/>
                </a:lnTo>
                <a:cubicBezTo>
                  <a:pt x="3323270" y="2473094"/>
                  <a:pt x="3285650" y="2561701"/>
                  <a:pt x="3240171" y="2645419"/>
                </a:cubicBezTo>
                <a:lnTo>
                  <a:pt x="3234343" y="2655013"/>
                </a:lnTo>
                <a:lnTo>
                  <a:pt x="3491596" y="2912265"/>
                </a:lnTo>
                <a:cubicBezTo>
                  <a:pt x="3553532" y="2974202"/>
                  <a:pt x="3553532" y="3074622"/>
                  <a:pt x="3491596" y="3136559"/>
                </a:cubicBezTo>
                <a:lnTo>
                  <a:pt x="3136559" y="3491596"/>
                </a:lnTo>
                <a:cubicBezTo>
                  <a:pt x="3074622" y="3553532"/>
                  <a:pt x="2974202" y="3553532"/>
                  <a:pt x="2912265" y="3491596"/>
                </a:cubicBezTo>
                <a:lnTo>
                  <a:pt x="2655013" y="3234343"/>
                </a:lnTo>
                <a:lnTo>
                  <a:pt x="2645420" y="3240171"/>
                </a:lnTo>
                <a:cubicBezTo>
                  <a:pt x="2561701" y="3285650"/>
                  <a:pt x="2473094" y="3323270"/>
                  <a:pt x="2380589" y="3352042"/>
                </a:cubicBezTo>
                <a:lnTo>
                  <a:pt x="2350990" y="3359653"/>
                </a:lnTo>
                <a:lnTo>
                  <a:pt x="2350990" y="3724083"/>
                </a:lnTo>
                <a:cubicBezTo>
                  <a:pt x="2350990" y="3811675"/>
                  <a:pt x="2279982" y="3882683"/>
                  <a:pt x="2192390" y="3882683"/>
                </a:cubicBezTo>
                <a:lnTo>
                  <a:pt x="1690293" y="3882683"/>
                </a:lnTo>
                <a:cubicBezTo>
                  <a:pt x="1602701" y="3882683"/>
                  <a:pt x="1531694" y="3811675"/>
                  <a:pt x="1531694" y="3724083"/>
                </a:cubicBezTo>
                <a:lnTo>
                  <a:pt x="1531694" y="3359653"/>
                </a:lnTo>
                <a:lnTo>
                  <a:pt x="1502096" y="3352042"/>
                </a:lnTo>
                <a:cubicBezTo>
                  <a:pt x="1409590" y="3323270"/>
                  <a:pt x="1320984" y="3285650"/>
                  <a:pt x="1237265" y="3240171"/>
                </a:cubicBezTo>
                <a:lnTo>
                  <a:pt x="1227671" y="3234343"/>
                </a:lnTo>
                <a:lnTo>
                  <a:pt x="970418" y="3491596"/>
                </a:lnTo>
                <a:cubicBezTo>
                  <a:pt x="908481" y="3553532"/>
                  <a:pt x="808061" y="3553532"/>
                  <a:pt x="746124" y="3491596"/>
                </a:cubicBezTo>
                <a:lnTo>
                  <a:pt x="391087" y="3136559"/>
                </a:lnTo>
                <a:cubicBezTo>
                  <a:pt x="329151" y="3074622"/>
                  <a:pt x="329151" y="2974202"/>
                  <a:pt x="391087" y="2912265"/>
                </a:cubicBezTo>
                <a:lnTo>
                  <a:pt x="648341" y="2655012"/>
                </a:lnTo>
                <a:lnTo>
                  <a:pt x="642513" y="2645419"/>
                </a:lnTo>
                <a:cubicBezTo>
                  <a:pt x="597035" y="2561701"/>
                  <a:pt x="559414" y="2473094"/>
                  <a:pt x="530642" y="2380589"/>
                </a:cubicBezTo>
                <a:lnTo>
                  <a:pt x="523031" y="2350990"/>
                </a:lnTo>
                <a:lnTo>
                  <a:pt x="158600" y="2350990"/>
                </a:lnTo>
                <a:cubicBezTo>
                  <a:pt x="71008" y="2350990"/>
                  <a:pt x="0" y="2279982"/>
                  <a:pt x="0" y="2192390"/>
                </a:cubicBezTo>
                <a:lnTo>
                  <a:pt x="0" y="1690293"/>
                </a:lnTo>
                <a:cubicBezTo>
                  <a:pt x="0" y="1602701"/>
                  <a:pt x="71008" y="1531693"/>
                  <a:pt x="158600" y="1531693"/>
                </a:cubicBezTo>
                <a:lnTo>
                  <a:pt x="523032" y="1531693"/>
                </a:lnTo>
                <a:lnTo>
                  <a:pt x="530642" y="1502096"/>
                </a:lnTo>
                <a:cubicBezTo>
                  <a:pt x="559414" y="1409590"/>
                  <a:pt x="597035" y="1320983"/>
                  <a:pt x="642513" y="1237265"/>
                </a:cubicBezTo>
                <a:lnTo>
                  <a:pt x="648341" y="1227672"/>
                </a:lnTo>
                <a:lnTo>
                  <a:pt x="391087" y="970418"/>
                </a:lnTo>
                <a:cubicBezTo>
                  <a:pt x="329151" y="908481"/>
                  <a:pt x="329151" y="808061"/>
                  <a:pt x="391087" y="746124"/>
                </a:cubicBezTo>
                <a:lnTo>
                  <a:pt x="746124" y="391088"/>
                </a:lnTo>
                <a:cubicBezTo>
                  <a:pt x="808061" y="329151"/>
                  <a:pt x="908481" y="329151"/>
                  <a:pt x="970418" y="391088"/>
                </a:cubicBezTo>
                <a:lnTo>
                  <a:pt x="1227672" y="648341"/>
                </a:lnTo>
                <a:lnTo>
                  <a:pt x="1237265" y="642513"/>
                </a:lnTo>
                <a:cubicBezTo>
                  <a:pt x="1320984" y="597034"/>
                  <a:pt x="1409590" y="559414"/>
                  <a:pt x="1502096" y="530642"/>
                </a:cubicBezTo>
                <a:lnTo>
                  <a:pt x="1531694" y="523032"/>
                </a:lnTo>
                <a:lnTo>
                  <a:pt x="1531694" y="158600"/>
                </a:lnTo>
                <a:cubicBezTo>
                  <a:pt x="1531694" y="71008"/>
                  <a:pt x="1602701" y="0"/>
                  <a:pt x="1690293" y="0"/>
                </a:cubicBezTo>
                <a:close/>
              </a:path>
            </a:pathLst>
          </a:custGeom>
          <a:gradFill flip="none" rotWithShape="1">
            <a:gsLst>
              <a:gs pos="0">
                <a:srgbClr val="CC99FF"/>
              </a:gs>
              <a:gs pos="100000">
                <a:srgbClr val="FF9999"/>
              </a:gs>
            </a:gsLst>
            <a:lin ang="2700000" scaled="1"/>
            <a:tileRect/>
          </a:gradFill>
          <a:ln>
            <a:solidFill>
              <a:schemeClr val="bg1"/>
            </a:solidFill>
          </a:ln>
          <a:effectLst>
            <a:innerShdw blurRad="2032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D52EBDE6-200A-404F-B4A6-FC2C8E5A55AA}"/>
              </a:ext>
            </a:extLst>
          </p:cNvPr>
          <p:cNvGrpSpPr/>
          <p:nvPr/>
        </p:nvGrpSpPr>
        <p:grpSpPr>
          <a:xfrm>
            <a:off x="5488940" y="1017816"/>
            <a:ext cx="1185090" cy="1249773"/>
            <a:chOff x="5503454" y="818606"/>
            <a:chExt cx="1185090" cy="1249773"/>
          </a:xfrm>
        </p:grpSpPr>
        <p:sp>
          <p:nvSpPr>
            <p:cNvPr id="16" name="Oval 15">
              <a:extLst>
                <a:ext uri="{FF2B5EF4-FFF2-40B4-BE49-F238E27FC236}">
                  <a16:creationId xmlns="" xmlns:a16="http://schemas.microsoft.com/office/drawing/2014/main" id="{4BE8F232-433D-4B03-A265-32CD58DA542B}"/>
                </a:ext>
              </a:extLst>
            </p:cNvPr>
            <p:cNvSpPr/>
            <p:nvPr/>
          </p:nvSpPr>
          <p:spPr>
            <a:xfrm>
              <a:off x="5503454" y="883289"/>
              <a:ext cx="1185090" cy="1185090"/>
            </a:xfrm>
            <a:prstGeom prst="ellipse">
              <a:avLst/>
            </a:prstGeom>
            <a:solidFill>
              <a:schemeClr val="tx1">
                <a:alpha val="50000"/>
              </a:schemeClr>
            </a:solidFill>
            <a:ln>
              <a:noFill/>
            </a:ln>
            <a:effectLst>
              <a:softEdge rad="266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>
              <a:extLst>
                <a:ext uri="{FF2B5EF4-FFF2-40B4-BE49-F238E27FC236}">
                  <a16:creationId xmlns="" xmlns:a16="http://schemas.microsoft.com/office/drawing/2014/main" id="{4A187AD9-EF0C-49DF-9D72-82EE32B27BED}"/>
                </a:ext>
              </a:extLst>
            </p:cNvPr>
            <p:cNvSpPr/>
            <p:nvPr/>
          </p:nvSpPr>
          <p:spPr>
            <a:xfrm>
              <a:off x="5709194" y="818606"/>
              <a:ext cx="783771" cy="783771"/>
            </a:xfrm>
            <a:prstGeom prst="ellipse">
              <a:avLst/>
            </a:prstGeom>
            <a:gradFill>
              <a:gsLst>
                <a:gs pos="44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2700000" scaled="1"/>
            </a:gradFill>
            <a:ln w="22225">
              <a:solidFill>
                <a:srgbClr val="FF5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4" name="Graphic 23">
              <a:extLst>
                <a:ext uri="{FF2B5EF4-FFF2-40B4-BE49-F238E27FC236}">
                  <a16:creationId xmlns="" xmlns:a16="http://schemas.microsoft.com/office/drawing/2014/main" id="{86DEAFA1-8F8C-4EF1-AE95-6A30461A880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30176" y="997858"/>
              <a:ext cx="365760" cy="348343"/>
            </a:xfrm>
            <a:prstGeom prst="rect">
              <a:avLst/>
            </a:prstGeom>
          </p:spPr>
        </p:pic>
      </p:grpSp>
      <p:grpSp>
        <p:nvGrpSpPr>
          <p:cNvPr id="25" name="Group 24">
            <a:extLst>
              <a:ext uri="{FF2B5EF4-FFF2-40B4-BE49-F238E27FC236}">
                <a16:creationId xmlns="" xmlns:a16="http://schemas.microsoft.com/office/drawing/2014/main" id="{52F560A2-33D3-46D0-AD52-7A764AFE6A39}"/>
              </a:ext>
            </a:extLst>
          </p:cNvPr>
          <p:cNvGrpSpPr/>
          <p:nvPr/>
        </p:nvGrpSpPr>
        <p:grpSpPr>
          <a:xfrm>
            <a:off x="7662772" y="3213124"/>
            <a:ext cx="1185090" cy="1185090"/>
            <a:chOff x="7677286" y="3013914"/>
            <a:chExt cx="1185090" cy="1185090"/>
          </a:xfrm>
        </p:grpSpPr>
        <p:sp>
          <p:nvSpPr>
            <p:cNvPr id="18" name="Oval 17">
              <a:extLst>
                <a:ext uri="{FF2B5EF4-FFF2-40B4-BE49-F238E27FC236}">
                  <a16:creationId xmlns="" xmlns:a16="http://schemas.microsoft.com/office/drawing/2014/main" id="{A761810D-986A-4C93-A23A-10CBD284A368}"/>
                </a:ext>
              </a:extLst>
            </p:cNvPr>
            <p:cNvSpPr/>
            <p:nvPr/>
          </p:nvSpPr>
          <p:spPr>
            <a:xfrm>
              <a:off x="7677286" y="3013914"/>
              <a:ext cx="1185090" cy="1185090"/>
            </a:xfrm>
            <a:prstGeom prst="ellipse">
              <a:avLst/>
            </a:prstGeom>
            <a:solidFill>
              <a:schemeClr val="tx1">
                <a:alpha val="50000"/>
              </a:schemeClr>
            </a:solidFill>
            <a:ln>
              <a:noFill/>
            </a:ln>
            <a:effectLst>
              <a:softEdge rad="266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="" xmlns:a16="http://schemas.microsoft.com/office/drawing/2014/main" id="{63E473F4-BF17-4A45-B8F4-16747FE5AA75}"/>
                </a:ext>
              </a:extLst>
            </p:cNvPr>
            <p:cNvSpPr/>
            <p:nvPr/>
          </p:nvSpPr>
          <p:spPr>
            <a:xfrm>
              <a:off x="8036559" y="3037115"/>
              <a:ext cx="783771" cy="783771"/>
            </a:xfrm>
            <a:prstGeom prst="ellipse">
              <a:avLst/>
            </a:prstGeom>
            <a:gradFill>
              <a:gsLst>
                <a:gs pos="44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2700000" scaled="1"/>
            </a:gradFill>
            <a:ln w="22225">
              <a:solidFill>
                <a:srgbClr val="00CC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6" name="Graphic 25">
              <a:extLst>
                <a:ext uri="{FF2B5EF4-FFF2-40B4-BE49-F238E27FC236}">
                  <a16:creationId xmlns="" xmlns:a16="http://schemas.microsoft.com/office/drawing/2014/main" id="{344EEEB6-7B0F-43B6-A4F9-FBA24B3D408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60079" y="3251925"/>
              <a:ext cx="365760" cy="354148"/>
            </a:xfrm>
            <a:prstGeom prst="rect">
              <a:avLst/>
            </a:prstGeom>
          </p:spPr>
        </p:pic>
      </p:grpSp>
      <p:grpSp>
        <p:nvGrpSpPr>
          <p:cNvPr id="23" name="Group 22">
            <a:extLst>
              <a:ext uri="{FF2B5EF4-FFF2-40B4-BE49-F238E27FC236}">
                <a16:creationId xmlns="" xmlns:a16="http://schemas.microsoft.com/office/drawing/2014/main" id="{209C639A-8A53-4283-AB6F-60C2E16356EE}"/>
              </a:ext>
            </a:extLst>
          </p:cNvPr>
          <p:cNvGrpSpPr/>
          <p:nvPr/>
        </p:nvGrpSpPr>
        <p:grpSpPr>
          <a:xfrm>
            <a:off x="6938192" y="1538154"/>
            <a:ext cx="1204323" cy="1197753"/>
            <a:chOff x="6952706" y="1338944"/>
            <a:chExt cx="1204323" cy="1197753"/>
          </a:xfrm>
        </p:grpSpPr>
        <p:sp>
          <p:nvSpPr>
            <p:cNvPr id="17" name="Oval 16">
              <a:extLst>
                <a:ext uri="{FF2B5EF4-FFF2-40B4-BE49-F238E27FC236}">
                  <a16:creationId xmlns="" xmlns:a16="http://schemas.microsoft.com/office/drawing/2014/main" id="{ADCF97D1-DA0F-43BD-8F5E-26B2CE4BDD85}"/>
                </a:ext>
              </a:extLst>
            </p:cNvPr>
            <p:cNvSpPr/>
            <p:nvPr/>
          </p:nvSpPr>
          <p:spPr>
            <a:xfrm>
              <a:off x="6952706" y="1351607"/>
              <a:ext cx="1185090" cy="1185090"/>
            </a:xfrm>
            <a:prstGeom prst="ellipse">
              <a:avLst/>
            </a:prstGeom>
            <a:solidFill>
              <a:schemeClr val="tx1">
                <a:alpha val="50000"/>
              </a:schemeClr>
            </a:solidFill>
            <a:ln>
              <a:noFill/>
            </a:ln>
            <a:effectLst>
              <a:softEdge rad="266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>
              <a:extLst>
                <a:ext uri="{FF2B5EF4-FFF2-40B4-BE49-F238E27FC236}">
                  <a16:creationId xmlns="" xmlns:a16="http://schemas.microsoft.com/office/drawing/2014/main" id="{8C6FB9CD-78CC-49B1-9DF1-697D6B2F5F34}"/>
                </a:ext>
              </a:extLst>
            </p:cNvPr>
            <p:cNvSpPr/>
            <p:nvPr/>
          </p:nvSpPr>
          <p:spPr>
            <a:xfrm>
              <a:off x="7373258" y="1338944"/>
              <a:ext cx="783771" cy="783771"/>
            </a:xfrm>
            <a:prstGeom prst="ellipse">
              <a:avLst/>
            </a:prstGeom>
            <a:gradFill>
              <a:gsLst>
                <a:gs pos="44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2700000" scaled="1"/>
            </a:gradFill>
            <a:ln w="22225">
              <a:solidFill>
                <a:srgbClr val="FF99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8" name="Graphic 27">
              <a:extLst>
                <a:ext uri="{FF2B5EF4-FFF2-40B4-BE49-F238E27FC236}">
                  <a16:creationId xmlns="" xmlns:a16="http://schemas.microsoft.com/office/drawing/2014/main" id="{7828A715-4DAA-4631-A53A-B61906AB5CA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13486" y="1547949"/>
              <a:ext cx="303313" cy="365760"/>
            </a:xfrm>
            <a:prstGeom prst="rect">
              <a:avLst/>
            </a:prstGeom>
          </p:spPr>
        </p:pic>
      </p:grpSp>
      <p:grpSp>
        <p:nvGrpSpPr>
          <p:cNvPr id="27" name="Group 26">
            <a:extLst>
              <a:ext uri="{FF2B5EF4-FFF2-40B4-BE49-F238E27FC236}">
                <a16:creationId xmlns="" xmlns:a16="http://schemas.microsoft.com/office/drawing/2014/main" id="{15CBF563-E563-4360-9DAF-6EAD048736BE}"/>
              </a:ext>
            </a:extLst>
          </p:cNvPr>
          <p:cNvGrpSpPr/>
          <p:nvPr/>
        </p:nvGrpSpPr>
        <p:grpSpPr>
          <a:xfrm>
            <a:off x="7047522" y="4934495"/>
            <a:ext cx="1438796" cy="1185090"/>
            <a:chOff x="7062036" y="4735285"/>
            <a:chExt cx="1438796" cy="1185090"/>
          </a:xfrm>
        </p:grpSpPr>
        <p:sp>
          <p:nvSpPr>
            <p:cNvPr id="19" name="Oval 18">
              <a:extLst>
                <a:ext uri="{FF2B5EF4-FFF2-40B4-BE49-F238E27FC236}">
                  <a16:creationId xmlns="" xmlns:a16="http://schemas.microsoft.com/office/drawing/2014/main" id="{4E42496F-CA13-4E18-B812-13B56E93B72A}"/>
                </a:ext>
              </a:extLst>
            </p:cNvPr>
            <p:cNvSpPr/>
            <p:nvPr/>
          </p:nvSpPr>
          <p:spPr>
            <a:xfrm>
              <a:off x="7315742" y="4735285"/>
              <a:ext cx="1185090" cy="1185090"/>
            </a:xfrm>
            <a:prstGeom prst="ellipse">
              <a:avLst/>
            </a:prstGeom>
            <a:solidFill>
              <a:schemeClr val="tx1">
                <a:alpha val="50000"/>
              </a:schemeClr>
            </a:solidFill>
            <a:ln>
              <a:noFill/>
            </a:ln>
            <a:effectLst>
              <a:softEdge rad="266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="" xmlns:a16="http://schemas.microsoft.com/office/drawing/2014/main" id="{94B58B09-6A92-4631-ADDA-40A9C20291EE}"/>
                </a:ext>
              </a:extLst>
            </p:cNvPr>
            <p:cNvSpPr/>
            <p:nvPr/>
          </p:nvSpPr>
          <p:spPr>
            <a:xfrm>
              <a:off x="7373258" y="4735285"/>
              <a:ext cx="783771" cy="783771"/>
            </a:xfrm>
            <a:prstGeom prst="ellipse">
              <a:avLst/>
            </a:prstGeom>
            <a:gradFill>
              <a:gsLst>
                <a:gs pos="44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2700000" scaled="1"/>
            </a:gradFill>
            <a:ln w="22225"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0" name="Graphic 29">
              <a:extLst>
                <a:ext uri="{FF2B5EF4-FFF2-40B4-BE49-F238E27FC236}">
                  <a16:creationId xmlns="" xmlns:a16="http://schemas.microsoft.com/office/drawing/2014/main" id="{4AD58DA2-4EA0-4848-AD6B-2DBEE733B33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62036" y="4763588"/>
              <a:ext cx="1044668" cy="1039444"/>
            </a:xfrm>
            <a:prstGeom prst="rect">
              <a:avLst/>
            </a:prstGeom>
          </p:spPr>
        </p:pic>
      </p:grpSp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A2D2C594-D20D-4C74-8118-5E7ECD68D780}"/>
              </a:ext>
            </a:extLst>
          </p:cNvPr>
          <p:cNvGrpSpPr/>
          <p:nvPr/>
        </p:nvGrpSpPr>
        <p:grpSpPr>
          <a:xfrm>
            <a:off x="3692982" y="4797518"/>
            <a:ext cx="1185090" cy="1185090"/>
            <a:chOff x="3707496" y="4598308"/>
            <a:chExt cx="1185090" cy="1185090"/>
          </a:xfrm>
        </p:grpSpPr>
        <p:sp>
          <p:nvSpPr>
            <p:cNvPr id="21" name="Oval 20">
              <a:extLst>
                <a:ext uri="{FF2B5EF4-FFF2-40B4-BE49-F238E27FC236}">
                  <a16:creationId xmlns="" xmlns:a16="http://schemas.microsoft.com/office/drawing/2014/main" id="{F17C9869-29E0-4CD7-A6C5-7B6AF0A76507}"/>
                </a:ext>
              </a:extLst>
            </p:cNvPr>
            <p:cNvSpPr/>
            <p:nvPr/>
          </p:nvSpPr>
          <p:spPr>
            <a:xfrm>
              <a:off x="3707496" y="4598308"/>
              <a:ext cx="1185090" cy="1185090"/>
            </a:xfrm>
            <a:prstGeom prst="ellipse">
              <a:avLst/>
            </a:prstGeom>
            <a:solidFill>
              <a:schemeClr val="tx1">
                <a:alpha val="50000"/>
              </a:schemeClr>
            </a:solidFill>
            <a:ln>
              <a:noFill/>
            </a:ln>
            <a:effectLst>
              <a:softEdge rad="266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="" xmlns:a16="http://schemas.microsoft.com/office/drawing/2014/main" id="{4E192143-78C8-49CD-9A38-DE77C916F183}"/>
                </a:ext>
              </a:extLst>
            </p:cNvPr>
            <p:cNvSpPr/>
            <p:nvPr/>
          </p:nvSpPr>
          <p:spPr>
            <a:xfrm>
              <a:off x="4108815" y="4606834"/>
              <a:ext cx="783771" cy="783771"/>
            </a:xfrm>
            <a:prstGeom prst="ellipse">
              <a:avLst/>
            </a:prstGeom>
            <a:gradFill>
              <a:gsLst>
                <a:gs pos="44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2700000" scaled="1"/>
            </a:gradFill>
            <a:ln w="22225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2" name="Graphic 31">
              <a:extLst>
                <a:ext uri="{FF2B5EF4-FFF2-40B4-BE49-F238E27FC236}">
                  <a16:creationId xmlns="" xmlns:a16="http://schemas.microsoft.com/office/drawing/2014/main" id="{C4CBDED0-E2D5-44E1-B156-94E9E71988F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0341" y="4815839"/>
              <a:ext cx="365760" cy="365760"/>
            </a:xfrm>
            <a:prstGeom prst="rect">
              <a:avLst/>
            </a:prstGeom>
          </p:spPr>
        </p:pic>
      </p:grpSp>
      <p:grpSp>
        <p:nvGrpSpPr>
          <p:cNvPr id="35" name="Group 34">
            <a:extLst>
              <a:ext uri="{FF2B5EF4-FFF2-40B4-BE49-F238E27FC236}">
                <a16:creationId xmlns="" xmlns:a16="http://schemas.microsoft.com/office/drawing/2014/main" id="{E57D02B7-9002-49E5-A1BD-7CFA9B2ED292}"/>
              </a:ext>
            </a:extLst>
          </p:cNvPr>
          <p:cNvGrpSpPr/>
          <p:nvPr/>
        </p:nvGrpSpPr>
        <p:grpSpPr>
          <a:xfrm>
            <a:off x="3842206" y="1554155"/>
            <a:ext cx="1185090" cy="1193529"/>
            <a:chOff x="3925299" y="1467395"/>
            <a:chExt cx="1185090" cy="1193529"/>
          </a:xfrm>
        </p:grpSpPr>
        <p:sp>
          <p:nvSpPr>
            <p:cNvPr id="7" name="Oval 6">
              <a:extLst>
                <a:ext uri="{FF2B5EF4-FFF2-40B4-BE49-F238E27FC236}">
                  <a16:creationId xmlns="" xmlns:a16="http://schemas.microsoft.com/office/drawing/2014/main" id="{BF751732-3E1A-40B7-AE88-55553CF98E88}"/>
                </a:ext>
              </a:extLst>
            </p:cNvPr>
            <p:cNvSpPr/>
            <p:nvPr/>
          </p:nvSpPr>
          <p:spPr>
            <a:xfrm>
              <a:off x="3925299" y="1475834"/>
              <a:ext cx="1185090" cy="1185090"/>
            </a:xfrm>
            <a:prstGeom prst="ellipse">
              <a:avLst/>
            </a:prstGeom>
            <a:solidFill>
              <a:schemeClr val="tx1">
                <a:alpha val="50000"/>
              </a:schemeClr>
            </a:solidFill>
            <a:ln>
              <a:noFill/>
            </a:ln>
            <a:effectLst>
              <a:softEdge rad="266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="" xmlns:a16="http://schemas.microsoft.com/office/drawing/2014/main" id="{C6EAE447-2B5E-47D7-AE2C-953BCBFFDE79}"/>
                </a:ext>
              </a:extLst>
            </p:cNvPr>
            <p:cNvSpPr/>
            <p:nvPr/>
          </p:nvSpPr>
          <p:spPr>
            <a:xfrm>
              <a:off x="4125959" y="1467395"/>
              <a:ext cx="783771" cy="783771"/>
            </a:xfrm>
            <a:prstGeom prst="ellipse">
              <a:avLst/>
            </a:prstGeom>
            <a:gradFill>
              <a:gsLst>
                <a:gs pos="44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2700000" scaled="1"/>
            </a:gradFill>
            <a:ln w="22225"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4" name="Graphic 33">
              <a:extLst>
                <a:ext uri="{FF2B5EF4-FFF2-40B4-BE49-F238E27FC236}">
                  <a16:creationId xmlns="" xmlns:a16="http://schemas.microsoft.com/office/drawing/2014/main" id="{1A35272B-B64B-4F2B-865B-1CA52B3DEDE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5743" y="1711473"/>
              <a:ext cx="365760" cy="295614"/>
            </a:xfrm>
            <a:prstGeom prst="rect">
              <a:avLst/>
            </a:prstGeom>
          </p:spPr>
        </p:pic>
      </p:grpSp>
      <p:grpSp>
        <p:nvGrpSpPr>
          <p:cNvPr id="33" name="Group 32">
            <a:extLst>
              <a:ext uri="{FF2B5EF4-FFF2-40B4-BE49-F238E27FC236}">
                <a16:creationId xmlns="" xmlns:a16="http://schemas.microsoft.com/office/drawing/2014/main" id="{CB378006-160D-4264-BD15-6E216EBDC139}"/>
              </a:ext>
            </a:extLst>
          </p:cNvPr>
          <p:cNvGrpSpPr/>
          <p:nvPr/>
        </p:nvGrpSpPr>
        <p:grpSpPr>
          <a:xfrm>
            <a:off x="3318240" y="3236325"/>
            <a:ext cx="1185090" cy="1204504"/>
            <a:chOff x="3332754" y="3037115"/>
            <a:chExt cx="1185090" cy="1204504"/>
          </a:xfrm>
        </p:grpSpPr>
        <p:sp>
          <p:nvSpPr>
            <p:cNvPr id="22" name="Oval 21">
              <a:extLst>
                <a:ext uri="{FF2B5EF4-FFF2-40B4-BE49-F238E27FC236}">
                  <a16:creationId xmlns="" xmlns:a16="http://schemas.microsoft.com/office/drawing/2014/main" id="{EAAFF0EA-04D3-4F67-82D5-6F2C6542F98C}"/>
                </a:ext>
              </a:extLst>
            </p:cNvPr>
            <p:cNvSpPr/>
            <p:nvPr/>
          </p:nvSpPr>
          <p:spPr>
            <a:xfrm>
              <a:off x="3332754" y="3056529"/>
              <a:ext cx="1185090" cy="1185090"/>
            </a:xfrm>
            <a:prstGeom prst="ellipse">
              <a:avLst/>
            </a:prstGeom>
            <a:solidFill>
              <a:schemeClr val="tx1">
                <a:alpha val="50000"/>
              </a:schemeClr>
            </a:solidFill>
            <a:ln>
              <a:noFill/>
            </a:ln>
            <a:effectLst>
              <a:softEdge rad="266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="" xmlns:a16="http://schemas.microsoft.com/office/drawing/2014/main" id="{59A71B8E-48AC-4F44-849F-D6A183F4C691}"/>
                </a:ext>
              </a:extLst>
            </p:cNvPr>
            <p:cNvSpPr/>
            <p:nvPr/>
          </p:nvSpPr>
          <p:spPr>
            <a:xfrm>
              <a:off x="3505747" y="3037115"/>
              <a:ext cx="783771" cy="783771"/>
            </a:xfrm>
            <a:prstGeom prst="ellipse">
              <a:avLst/>
            </a:prstGeom>
            <a:gradFill>
              <a:gsLst>
                <a:gs pos="44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2700000" scaled="1"/>
            </a:gradFill>
            <a:ln w="22225">
              <a:solidFill>
                <a:srgbClr val="6699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6" name="Graphic 35">
              <a:extLst>
                <a:ext uri="{FF2B5EF4-FFF2-40B4-BE49-F238E27FC236}">
                  <a16:creationId xmlns="" xmlns:a16="http://schemas.microsoft.com/office/drawing/2014/main" id="{6F314ED9-9E44-4074-AAB7-A6C477EBC648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45149" y="3268210"/>
              <a:ext cx="360300" cy="365760"/>
            </a:xfrm>
            <a:prstGeom prst="rect">
              <a:avLst/>
            </a:prstGeom>
          </p:spPr>
        </p:pic>
      </p:grpSp>
      <p:grpSp>
        <p:nvGrpSpPr>
          <p:cNvPr id="29" name="Group 28">
            <a:extLst>
              <a:ext uri="{FF2B5EF4-FFF2-40B4-BE49-F238E27FC236}">
                <a16:creationId xmlns="" xmlns:a16="http://schemas.microsoft.com/office/drawing/2014/main" id="{9BEFC0B8-1659-41CC-88EC-C41C1F752909}"/>
              </a:ext>
            </a:extLst>
          </p:cNvPr>
          <p:cNvGrpSpPr/>
          <p:nvPr/>
        </p:nvGrpSpPr>
        <p:grpSpPr>
          <a:xfrm>
            <a:off x="5474425" y="5582830"/>
            <a:ext cx="1185090" cy="1233805"/>
            <a:chOff x="5488939" y="5383620"/>
            <a:chExt cx="1185090" cy="1233805"/>
          </a:xfrm>
        </p:grpSpPr>
        <p:sp>
          <p:nvSpPr>
            <p:cNvPr id="20" name="Oval 19">
              <a:extLst>
                <a:ext uri="{FF2B5EF4-FFF2-40B4-BE49-F238E27FC236}">
                  <a16:creationId xmlns="" xmlns:a16="http://schemas.microsoft.com/office/drawing/2014/main" id="{27617C6F-478C-41F6-9247-66CFD57DC462}"/>
                </a:ext>
              </a:extLst>
            </p:cNvPr>
            <p:cNvSpPr/>
            <p:nvPr/>
          </p:nvSpPr>
          <p:spPr>
            <a:xfrm>
              <a:off x="5488939" y="5432335"/>
              <a:ext cx="1185090" cy="1185090"/>
            </a:xfrm>
            <a:prstGeom prst="ellipse">
              <a:avLst/>
            </a:prstGeom>
            <a:solidFill>
              <a:schemeClr val="tx1">
                <a:alpha val="50000"/>
              </a:schemeClr>
            </a:solidFill>
            <a:ln>
              <a:noFill/>
            </a:ln>
            <a:effectLst>
              <a:softEdge rad="266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Oval 11">
              <a:extLst>
                <a:ext uri="{FF2B5EF4-FFF2-40B4-BE49-F238E27FC236}">
                  <a16:creationId xmlns="" xmlns:a16="http://schemas.microsoft.com/office/drawing/2014/main" id="{473810BB-B40C-4CD1-B9A4-59BCA7793624}"/>
                </a:ext>
              </a:extLst>
            </p:cNvPr>
            <p:cNvSpPr/>
            <p:nvPr/>
          </p:nvSpPr>
          <p:spPr>
            <a:xfrm>
              <a:off x="5689601" y="5383620"/>
              <a:ext cx="783771" cy="783771"/>
            </a:xfrm>
            <a:prstGeom prst="ellipse">
              <a:avLst/>
            </a:prstGeom>
            <a:gradFill>
              <a:gsLst>
                <a:gs pos="44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2700000" scaled="1"/>
            </a:gradFill>
            <a:ln w="22225">
              <a:solidFill>
                <a:srgbClr val="CC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8" name="Graphic 37">
              <a:extLst>
                <a:ext uri="{FF2B5EF4-FFF2-40B4-BE49-F238E27FC236}">
                  <a16:creationId xmlns="" xmlns:a16="http://schemas.microsoft.com/office/drawing/2014/main" id="{098345C0-E5FC-41C5-8C76-4D93A752409A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98604" y="5567148"/>
              <a:ext cx="365760" cy="339634"/>
            </a:xfrm>
            <a:prstGeom prst="rect">
              <a:avLst/>
            </a:prstGeom>
          </p:spPr>
        </p:pic>
      </p:grpSp>
      <p:grpSp>
        <p:nvGrpSpPr>
          <p:cNvPr id="2" name="Group 1">
            <a:extLst>
              <a:ext uri="{FF2B5EF4-FFF2-40B4-BE49-F238E27FC236}">
                <a16:creationId xmlns="" xmlns:a16="http://schemas.microsoft.com/office/drawing/2014/main" id="{B10B1322-5108-402D-A2B5-694F2E9F7C67}"/>
              </a:ext>
            </a:extLst>
          </p:cNvPr>
          <p:cNvGrpSpPr/>
          <p:nvPr/>
        </p:nvGrpSpPr>
        <p:grpSpPr>
          <a:xfrm>
            <a:off x="4775201" y="2321925"/>
            <a:ext cx="2612571" cy="2612571"/>
            <a:chOff x="4789715" y="2122715"/>
            <a:chExt cx="2612571" cy="2612571"/>
          </a:xfrm>
        </p:grpSpPr>
        <p:sp>
          <p:nvSpPr>
            <p:cNvPr id="3" name="Oval 2">
              <a:extLst>
                <a:ext uri="{FF2B5EF4-FFF2-40B4-BE49-F238E27FC236}">
                  <a16:creationId xmlns="" xmlns:a16="http://schemas.microsoft.com/office/drawing/2014/main" id="{33F0B07A-6E51-46EA-B200-A066EC9EA800}"/>
                </a:ext>
              </a:extLst>
            </p:cNvPr>
            <p:cNvSpPr/>
            <p:nvPr/>
          </p:nvSpPr>
          <p:spPr>
            <a:xfrm>
              <a:off x="4789715" y="2122715"/>
              <a:ext cx="2612571" cy="2612571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1651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>
              <a:extLst>
                <a:ext uri="{FF2B5EF4-FFF2-40B4-BE49-F238E27FC236}">
                  <a16:creationId xmlns="" xmlns:a16="http://schemas.microsoft.com/office/drawing/2014/main" id="{D9797013-5966-43FF-9854-BD98052B0398}"/>
                </a:ext>
              </a:extLst>
            </p:cNvPr>
            <p:cNvSpPr/>
            <p:nvPr/>
          </p:nvSpPr>
          <p:spPr>
            <a:xfrm>
              <a:off x="4977494" y="2310494"/>
              <a:ext cx="2237013" cy="2237013"/>
            </a:xfrm>
            <a:prstGeom prst="ellipse">
              <a:avLst/>
            </a:prstGeom>
            <a:solidFill>
              <a:srgbClr val="FF33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>
              <a:extLst>
                <a:ext uri="{FF2B5EF4-FFF2-40B4-BE49-F238E27FC236}">
                  <a16:creationId xmlns="" xmlns:a16="http://schemas.microsoft.com/office/drawing/2014/main" id="{EF331A15-3A3B-4E22-974E-F067C5957513}"/>
                </a:ext>
              </a:extLst>
            </p:cNvPr>
            <p:cNvSpPr txBox="1"/>
            <p:nvPr/>
          </p:nvSpPr>
          <p:spPr>
            <a:xfrm>
              <a:off x="4833849" y="3105833"/>
              <a:ext cx="255841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أبرز </a:t>
              </a:r>
              <a:r>
                <a:rPr lang="ar-SY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مضامين</a:t>
              </a:r>
            </a:p>
            <a:p>
              <a:pPr algn="ctr"/>
              <a:r>
                <a:rPr lang="ar-SY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 </a:t>
              </a:r>
              <a:r>
                <a:rPr lang="ar-SY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النظام الأساسي للحكم </a:t>
              </a:r>
            </a:p>
          </p:txBody>
        </p:sp>
      </p:grpSp>
      <p:sp>
        <p:nvSpPr>
          <p:cNvPr id="41" name="TextBox 40">
            <a:extLst>
              <a:ext uri="{FF2B5EF4-FFF2-40B4-BE49-F238E27FC236}">
                <a16:creationId xmlns="" xmlns:a16="http://schemas.microsoft.com/office/drawing/2014/main" id="{AF5C7CBD-17BF-44B2-9ED2-1F851B39369E}"/>
              </a:ext>
            </a:extLst>
          </p:cNvPr>
          <p:cNvSpPr txBox="1"/>
          <p:nvPr/>
        </p:nvSpPr>
        <p:spPr>
          <a:xfrm>
            <a:off x="3734526" y="263800"/>
            <a:ext cx="45782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b="1" dirty="0" smtClean="0">
                <a:solidFill>
                  <a:schemeClr val="bg1"/>
                </a:solidFill>
              </a:rPr>
              <a:t>المملكة العربية السعودية </a:t>
            </a:r>
            <a:r>
              <a:rPr lang="ar-SY" b="1" dirty="0" smtClean="0">
                <a:solidFill>
                  <a:srgbClr val="FFFF00"/>
                </a:solidFill>
              </a:rPr>
              <a:t>دولة عربية ذات سيادة تامّة</a:t>
            </a:r>
            <a:r>
              <a:rPr lang="ar-SY" b="1" dirty="0" smtClean="0">
                <a:solidFill>
                  <a:schemeClr val="bg1"/>
                </a:solidFill>
              </a:rPr>
              <a:t>, </a:t>
            </a:r>
            <a:r>
              <a:rPr lang="ar-SY" b="1" dirty="0" smtClean="0">
                <a:solidFill>
                  <a:srgbClr val="FFFF00"/>
                </a:solidFill>
              </a:rPr>
              <a:t>دينها</a:t>
            </a:r>
            <a:r>
              <a:rPr lang="ar-SY" b="1" dirty="0" smtClean="0">
                <a:solidFill>
                  <a:schemeClr val="bg1"/>
                </a:solidFill>
              </a:rPr>
              <a:t> الإسلام و </a:t>
            </a:r>
            <a:r>
              <a:rPr lang="ar-SY" b="1" dirty="0" smtClean="0">
                <a:solidFill>
                  <a:srgbClr val="FFFF00"/>
                </a:solidFill>
              </a:rPr>
              <a:t>دستورها</a:t>
            </a:r>
            <a:r>
              <a:rPr lang="ar-SY" b="1" dirty="0" smtClean="0">
                <a:solidFill>
                  <a:schemeClr val="bg1"/>
                </a:solidFill>
              </a:rPr>
              <a:t> كتاب الله تعالى و سنّة رسوله صلى الله عليه و سلم و </a:t>
            </a:r>
            <a:r>
              <a:rPr lang="ar-SY" b="1" dirty="0" smtClean="0">
                <a:solidFill>
                  <a:srgbClr val="FFFF00"/>
                </a:solidFill>
              </a:rPr>
              <a:t>لغتها</a:t>
            </a:r>
            <a:r>
              <a:rPr lang="ar-SY" b="1" dirty="0" smtClean="0">
                <a:solidFill>
                  <a:schemeClr val="bg1"/>
                </a:solidFill>
              </a:rPr>
              <a:t> العربية و </a:t>
            </a:r>
            <a:r>
              <a:rPr lang="ar-SY" b="1" dirty="0" smtClean="0">
                <a:solidFill>
                  <a:srgbClr val="FFFF00"/>
                </a:solidFill>
              </a:rPr>
              <a:t>عاصمتها</a:t>
            </a:r>
            <a:r>
              <a:rPr lang="ar-SY" b="1" dirty="0" smtClean="0">
                <a:solidFill>
                  <a:schemeClr val="bg1"/>
                </a:solidFill>
              </a:rPr>
              <a:t> الرِّياض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="" xmlns:a16="http://schemas.microsoft.com/office/drawing/2014/main" id="{8B41DE4B-C427-4439-ABAF-15AE42097DCB}"/>
              </a:ext>
            </a:extLst>
          </p:cNvPr>
          <p:cNvSpPr txBox="1"/>
          <p:nvPr/>
        </p:nvSpPr>
        <p:spPr>
          <a:xfrm>
            <a:off x="7750629" y="1676151"/>
            <a:ext cx="39841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b="1" dirty="0" smtClean="0">
                <a:solidFill>
                  <a:srgbClr val="FFFF00"/>
                </a:solidFill>
              </a:rPr>
              <a:t>تتكوّن السلطات </a:t>
            </a:r>
            <a:r>
              <a:rPr lang="ar-SY" b="1" dirty="0" smtClean="0">
                <a:solidFill>
                  <a:schemeClr val="bg1"/>
                </a:solidFill>
              </a:rPr>
              <a:t>في الدولة </a:t>
            </a:r>
            <a:r>
              <a:rPr lang="ar-SY" b="1" dirty="0" smtClean="0">
                <a:solidFill>
                  <a:srgbClr val="FFFF00"/>
                </a:solidFill>
              </a:rPr>
              <a:t>من</a:t>
            </a:r>
            <a:r>
              <a:rPr lang="ar-SY" b="1" dirty="0" smtClean="0">
                <a:solidFill>
                  <a:schemeClr val="bg1"/>
                </a:solidFill>
              </a:rPr>
              <a:t> : </a:t>
            </a:r>
          </a:p>
          <a:p>
            <a:pPr algn="r"/>
            <a:r>
              <a:rPr lang="ar-SY" b="1" dirty="0" smtClean="0">
                <a:solidFill>
                  <a:schemeClr val="bg1"/>
                </a:solidFill>
              </a:rPr>
              <a:t>السلطة التنظيمية و السلطة التنفيذية و السلطة القضائية و </a:t>
            </a:r>
            <a:r>
              <a:rPr lang="ar-SY" b="1" dirty="0" smtClean="0">
                <a:solidFill>
                  <a:srgbClr val="FFFF00"/>
                </a:solidFill>
              </a:rPr>
              <a:t>الملك هو مرجع هذه السلطات</a:t>
            </a:r>
            <a:endParaRPr lang="ar-SY" dirty="0" smtClean="0">
              <a:solidFill>
                <a:srgbClr val="FFFF00"/>
              </a:solidFill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="" xmlns:a16="http://schemas.microsoft.com/office/drawing/2014/main" id="{BEAA9378-FE9C-4659-B9D0-6716D9ED2680}"/>
              </a:ext>
            </a:extLst>
          </p:cNvPr>
          <p:cNvSpPr txBox="1"/>
          <p:nvPr/>
        </p:nvSpPr>
        <p:spPr>
          <a:xfrm>
            <a:off x="8486318" y="3354255"/>
            <a:ext cx="37056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b="1" dirty="0" smtClean="0">
                <a:solidFill>
                  <a:srgbClr val="FFFF00"/>
                </a:solidFill>
              </a:rPr>
              <a:t>علم</a:t>
            </a:r>
            <a:r>
              <a:rPr lang="ar-SY" b="1" dirty="0" smtClean="0">
                <a:solidFill>
                  <a:schemeClr val="bg1"/>
                </a:solidFill>
              </a:rPr>
              <a:t> الدولة لونه </a:t>
            </a:r>
            <a:r>
              <a:rPr lang="ar-SY" b="1" dirty="0" smtClean="0">
                <a:solidFill>
                  <a:srgbClr val="FFFF00"/>
                </a:solidFill>
              </a:rPr>
              <a:t>أخضر</a:t>
            </a:r>
            <a:r>
              <a:rPr lang="ar-SY" b="1" dirty="0" smtClean="0">
                <a:solidFill>
                  <a:schemeClr val="bg1"/>
                </a:solidFill>
              </a:rPr>
              <a:t>, </a:t>
            </a:r>
            <a:r>
              <a:rPr lang="ar-SY" b="1" dirty="0" smtClean="0">
                <a:solidFill>
                  <a:srgbClr val="FFFF00"/>
                </a:solidFill>
              </a:rPr>
              <a:t>عرضه</a:t>
            </a:r>
            <a:r>
              <a:rPr lang="ar-SY" b="1" dirty="0" smtClean="0">
                <a:solidFill>
                  <a:schemeClr val="bg1"/>
                </a:solidFill>
              </a:rPr>
              <a:t> يُساوي ثلثي طوله </a:t>
            </a:r>
            <a:r>
              <a:rPr lang="ar-SY" b="1" dirty="0" smtClean="0">
                <a:solidFill>
                  <a:srgbClr val="FFFF00"/>
                </a:solidFill>
              </a:rPr>
              <a:t>تتوسطه</a:t>
            </a:r>
            <a:r>
              <a:rPr lang="ar-SY" b="1" dirty="0" smtClean="0">
                <a:solidFill>
                  <a:schemeClr val="bg1"/>
                </a:solidFill>
              </a:rPr>
              <a:t> كلمة : </a:t>
            </a:r>
          </a:p>
          <a:p>
            <a:pPr algn="r"/>
            <a:r>
              <a:rPr lang="ar-SY" b="1" dirty="0" smtClean="0">
                <a:solidFill>
                  <a:schemeClr val="bg1"/>
                </a:solidFill>
              </a:rPr>
              <a:t>( </a:t>
            </a:r>
            <a:r>
              <a:rPr lang="ar-SY" b="1" dirty="0" smtClean="0">
                <a:solidFill>
                  <a:srgbClr val="FFFF00"/>
                </a:solidFill>
              </a:rPr>
              <a:t>لا إله الله محمّد رسول الله </a:t>
            </a:r>
            <a:r>
              <a:rPr lang="ar-SY" b="1" dirty="0" smtClean="0">
                <a:solidFill>
                  <a:schemeClr val="bg1"/>
                </a:solidFill>
              </a:rPr>
              <a:t>)</a:t>
            </a:r>
          </a:p>
          <a:p>
            <a:pPr algn="r"/>
            <a:r>
              <a:rPr lang="ar-SY" b="1" dirty="0" smtClean="0">
                <a:solidFill>
                  <a:schemeClr val="bg1"/>
                </a:solidFill>
              </a:rPr>
              <a:t> تحتها سيف و لا يُنكّس أبداً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="" xmlns:a16="http://schemas.microsoft.com/office/drawing/2014/main" id="{38F39F96-33AF-42EE-A710-9896CFD4E762}"/>
              </a:ext>
            </a:extLst>
          </p:cNvPr>
          <p:cNvSpPr txBox="1"/>
          <p:nvPr/>
        </p:nvSpPr>
        <p:spPr>
          <a:xfrm>
            <a:off x="8260078" y="5213191"/>
            <a:ext cx="37795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b="1" dirty="0" smtClean="0">
                <a:solidFill>
                  <a:srgbClr val="FFFF00"/>
                </a:solidFill>
              </a:rPr>
              <a:t>شعارُ</a:t>
            </a:r>
            <a:r>
              <a:rPr lang="ar-SY" b="1" dirty="0" smtClean="0">
                <a:solidFill>
                  <a:schemeClr val="bg1"/>
                </a:solidFill>
              </a:rPr>
              <a:t> الدولة </a:t>
            </a:r>
            <a:r>
              <a:rPr lang="ar-SY" b="1" dirty="0" smtClean="0">
                <a:solidFill>
                  <a:srgbClr val="FFFF00"/>
                </a:solidFill>
              </a:rPr>
              <a:t>سيفان متقاطعان </a:t>
            </a:r>
            <a:r>
              <a:rPr lang="ar-SY" b="1" dirty="0" smtClean="0">
                <a:solidFill>
                  <a:schemeClr val="bg1"/>
                </a:solidFill>
              </a:rPr>
              <a:t>, و </a:t>
            </a:r>
            <a:r>
              <a:rPr lang="ar-SY" b="1" dirty="0" smtClean="0">
                <a:solidFill>
                  <a:srgbClr val="FFFF00"/>
                </a:solidFill>
              </a:rPr>
              <a:t>نخلة</a:t>
            </a:r>
            <a:r>
              <a:rPr lang="ar-SY" b="1" dirty="0" smtClean="0">
                <a:solidFill>
                  <a:schemeClr val="bg1"/>
                </a:solidFill>
              </a:rPr>
              <a:t> وسط فراغهما الأعلى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="" xmlns:a16="http://schemas.microsoft.com/office/drawing/2014/main" id="{B5B16976-6BA0-4220-87CA-C85D87A90376}"/>
              </a:ext>
            </a:extLst>
          </p:cNvPr>
          <p:cNvSpPr txBox="1"/>
          <p:nvPr/>
        </p:nvSpPr>
        <p:spPr>
          <a:xfrm>
            <a:off x="114300" y="4892881"/>
            <a:ext cx="394253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b="1" dirty="0" smtClean="0">
                <a:solidFill>
                  <a:srgbClr val="FFFF00"/>
                </a:solidFill>
              </a:rPr>
              <a:t>نظام الحكم </a:t>
            </a:r>
            <a:r>
              <a:rPr lang="ar-SY" b="1" dirty="0" smtClean="0">
                <a:solidFill>
                  <a:schemeClr val="bg1"/>
                </a:solidFill>
              </a:rPr>
              <a:t>في </a:t>
            </a:r>
            <a:r>
              <a:rPr lang="ar-SY" sz="1600" b="1" dirty="0">
                <a:solidFill>
                  <a:schemeClr val="bg1"/>
                </a:solidFill>
              </a:rPr>
              <a:t>المملكة العربية السعودية </a:t>
            </a:r>
            <a:r>
              <a:rPr lang="ar-SY" sz="1600" b="1" dirty="0" smtClean="0">
                <a:solidFill>
                  <a:srgbClr val="FFFF00"/>
                </a:solidFill>
              </a:rPr>
              <a:t>مَلَكيّ</a:t>
            </a:r>
            <a:r>
              <a:rPr lang="ar-SY" sz="1600" b="1" dirty="0" smtClean="0">
                <a:solidFill>
                  <a:schemeClr val="bg1"/>
                </a:solidFill>
              </a:rPr>
              <a:t> و يكون </a:t>
            </a:r>
            <a:r>
              <a:rPr lang="ar-SY" sz="1600" b="1" dirty="0" smtClean="0">
                <a:solidFill>
                  <a:srgbClr val="FFFF00"/>
                </a:solidFill>
              </a:rPr>
              <a:t>الحكم</a:t>
            </a:r>
            <a:r>
              <a:rPr lang="ar-SY" sz="1600" b="1" dirty="0" smtClean="0">
                <a:solidFill>
                  <a:schemeClr val="bg1"/>
                </a:solidFill>
              </a:rPr>
              <a:t> في </a:t>
            </a:r>
            <a:r>
              <a:rPr lang="ar-SY" sz="1600" b="1" dirty="0" smtClean="0">
                <a:solidFill>
                  <a:srgbClr val="FFFF00"/>
                </a:solidFill>
              </a:rPr>
              <a:t>أبناء الملك المؤسِّس و أبناء الأبناء </a:t>
            </a:r>
            <a:r>
              <a:rPr lang="ar-SY" sz="1600" b="1" dirty="0" smtClean="0">
                <a:solidFill>
                  <a:schemeClr val="bg1"/>
                </a:solidFill>
              </a:rPr>
              <a:t>, و </a:t>
            </a:r>
            <a:r>
              <a:rPr lang="ar-SY" sz="1600" b="1" dirty="0" smtClean="0">
                <a:solidFill>
                  <a:srgbClr val="FFFF00"/>
                </a:solidFill>
              </a:rPr>
              <a:t>يُبايَعُ</a:t>
            </a:r>
            <a:r>
              <a:rPr lang="ar-SY" sz="1600" b="1" dirty="0" smtClean="0">
                <a:solidFill>
                  <a:schemeClr val="bg1"/>
                </a:solidFill>
              </a:rPr>
              <a:t> </a:t>
            </a:r>
            <a:r>
              <a:rPr lang="ar-SY" sz="1600" b="1" dirty="0" smtClean="0">
                <a:solidFill>
                  <a:srgbClr val="FFFF00"/>
                </a:solidFill>
              </a:rPr>
              <a:t>الأصلحُ</a:t>
            </a:r>
            <a:r>
              <a:rPr lang="ar-SY" sz="1600" b="1" dirty="0" smtClean="0">
                <a:solidFill>
                  <a:schemeClr val="bg1"/>
                </a:solidFill>
              </a:rPr>
              <a:t> منهم للحكم </a:t>
            </a:r>
            <a:r>
              <a:rPr lang="ar-SY" sz="1600" b="1" dirty="0" smtClean="0">
                <a:solidFill>
                  <a:srgbClr val="FFFF00"/>
                </a:solidFill>
              </a:rPr>
              <a:t>على</a:t>
            </a:r>
            <a:r>
              <a:rPr lang="ar-SY" sz="1600" b="1" dirty="0" smtClean="0">
                <a:solidFill>
                  <a:schemeClr val="bg1"/>
                </a:solidFill>
              </a:rPr>
              <a:t> كتاب الله و سنّة رسوله صلى الله عليه و سلّم</a:t>
            </a:r>
            <a:endParaRPr lang="ar-SY" sz="1600" dirty="0">
              <a:solidFill>
                <a:schemeClr val="bg1"/>
              </a:solidFill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="" xmlns:a16="http://schemas.microsoft.com/office/drawing/2014/main" id="{12CB3B17-DF7B-4236-94D2-FEF4C39D3B99}"/>
              </a:ext>
            </a:extLst>
          </p:cNvPr>
          <p:cNvSpPr txBox="1"/>
          <p:nvPr/>
        </p:nvSpPr>
        <p:spPr>
          <a:xfrm>
            <a:off x="-67648" y="3213124"/>
            <a:ext cx="35914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b="1" dirty="0" smtClean="0">
                <a:solidFill>
                  <a:srgbClr val="FFFF00"/>
                </a:solidFill>
              </a:rPr>
              <a:t>يستمدُّ</a:t>
            </a:r>
            <a:r>
              <a:rPr lang="ar-SY" b="1" dirty="0" smtClean="0">
                <a:solidFill>
                  <a:schemeClr val="bg1"/>
                </a:solidFill>
              </a:rPr>
              <a:t> الحكم في </a:t>
            </a:r>
            <a:r>
              <a:rPr lang="ar-SY" b="1" dirty="0">
                <a:solidFill>
                  <a:schemeClr val="bg1"/>
                </a:solidFill>
              </a:rPr>
              <a:t>المملكة العربية السعودية </a:t>
            </a:r>
            <a:r>
              <a:rPr lang="ar-SY" b="1" dirty="0" smtClean="0">
                <a:solidFill>
                  <a:schemeClr val="bg1"/>
                </a:solidFill>
              </a:rPr>
              <a:t>سلطته </a:t>
            </a:r>
            <a:r>
              <a:rPr lang="ar-SY" b="1" dirty="0">
                <a:solidFill>
                  <a:srgbClr val="FFFF00"/>
                </a:solidFill>
              </a:rPr>
              <a:t>من كتاب الله و سنّة رسوله صلى الله عليه و </a:t>
            </a:r>
            <a:r>
              <a:rPr lang="ar-SY" b="1" dirty="0" smtClean="0">
                <a:solidFill>
                  <a:srgbClr val="FFFF00"/>
                </a:solidFill>
              </a:rPr>
              <a:t>سلّم </a:t>
            </a:r>
            <a:r>
              <a:rPr lang="ar-SY" b="1" dirty="0" smtClean="0">
                <a:solidFill>
                  <a:schemeClr val="bg1"/>
                </a:solidFill>
              </a:rPr>
              <a:t>, و هما </a:t>
            </a:r>
            <a:r>
              <a:rPr lang="ar-SY" b="1" dirty="0" smtClean="0">
                <a:solidFill>
                  <a:srgbClr val="FFFF00"/>
                </a:solidFill>
              </a:rPr>
              <a:t>الحاكمان</a:t>
            </a:r>
            <a:r>
              <a:rPr lang="ar-SY" b="1" dirty="0" smtClean="0">
                <a:solidFill>
                  <a:schemeClr val="bg1"/>
                </a:solidFill>
              </a:rPr>
              <a:t> على النظام الأساسي للحكم و جميع أنظمة الدولة</a:t>
            </a:r>
            <a:endParaRPr lang="ar-SY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="" xmlns:a16="http://schemas.microsoft.com/office/drawing/2014/main" id="{0D424FB1-2A9D-4E1F-8CD8-5955C22565ED}"/>
              </a:ext>
            </a:extLst>
          </p:cNvPr>
          <p:cNvSpPr txBox="1"/>
          <p:nvPr/>
        </p:nvSpPr>
        <p:spPr>
          <a:xfrm>
            <a:off x="700355" y="1583098"/>
            <a:ext cx="32104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b="1" dirty="0" smtClean="0">
                <a:solidFill>
                  <a:srgbClr val="FFFF00"/>
                </a:solidFill>
              </a:rPr>
              <a:t>يقوم</a:t>
            </a:r>
            <a:r>
              <a:rPr lang="ar-SY" b="1" dirty="0" smtClean="0">
                <a:solidFill>
                  <a:schemeClr val="bg1"/>
                </a:solidFill>
              </a:rPr>
              <a:t> الحكم في </a:t>
            </a:r>
            <a:r>
              <a:rPr lang="ar-SY" b="1" dirty="0">
                <a:solidFill>
                  <a:schemeClr val="bg1"/>
                </a:solidFill>
              </a:rPr>
              <a:t>المملكة العربية </a:t>
            </a:r>
            <a:r>
              <a:rPr lang="ar-SY" b="1" dirty="0" smtClean="0">
                <a:solidFill>
                  <a:schemeClr val="bg1"/>
                </a:solidFill>
              </a:rPr>
              <a:t>السعودية على </a:t>
            </a:r>
            <a:r>
              <a:rPr lang="ar-SY" b="1" dirty="0" smtClean="0">
                <a:solidFill>
                  <a:srgbClr val="FFFF00"/>
                </a:solidFill>
              </a:rPr>
              <a:t>أساس</a:t>
            </a:r>
            <a:r>
              <a:rPr lang="ar-SY" b="1" dirty="0" smtClean="0">
                <a:solidFill>
                  <a:schemeClr val="bg1"/>
                </a:solidFill>
              </a:rPr>
              <a:t> العدل و الشُّرى و المساواة </a:t>
            </a:r>
            <a:r>
              <a:rPr lang="ar-SY" b="1" dirty="0" smtClean="0">
                <a:solidFill>
                  <a:srgbClr val="FFFF00"/>
                </a:solidFill>
              </a:rPr>
              <a:t>وفق الشريعة الإسلامية </a:t>
            </a:r>
            <a:endParaRPr lang="ar-SY" dirty="0">
              <a:solidFill>
                <a:srgbClr val="FFFF00"/>
              </a:solidFill>
            </a:endParaRPr>
          </a:p>
        </p:txBody>
      </p:sp>
      <p:pic>
        <p:nvPicPr>
          <p:cNvPr id="53" name="Picture 2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13613" y="2599481"/>
            <a:ext cx="1106713" cy="75098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4" name="Picture 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40682" y="3978239"/>
            <a:ext cx="989506" cy="98455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5292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1" grpId="0"/>
      <p:bldP spid="42" grpId="0"/>
      <p:bldP spid="43" grpId="0"/>
      <p:bldP spid="44" grpId="0"/>
      <p:bldP spid="46" grpId="0"/>
      <p:bldP spid="47" grpId="0"/>
      <p:bldP spid="4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="" xmlns:a16="http://schemas.microsoft.com/office/drawing/2014/main" id="{E4118AEC-26BC-4DCF-B290-9395F9C896EF}"/>
              </a:ext>
            </a:extLst>
          </p:cNvPr>
          <p:cNvSpPr/>
          <p:nvPr/>
        </p:nvSpPr>
        <p:spPr>
          <a:xfrm>
            <a:off x="571741" y="2413166"/>
            <a:ext cx="1303383" cy="179251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Triangle 10">
            <a:extLst>
              <a:ext uri="{FF2B5EF4-FFF2-40B4-BE49-F238E27FC236}">
                <a16:creationId xmlns="" xmlns:a16="http://schemas.microsoft.com/office/drawing/2014/main" id="{C66FAF7E-8CDD-4926-A0A3-38BBE055ABF3}"/>
              </a:ext>
            </a:extLst>
          </p:cNvPr>
          <p:cNvSpPr/>
          <p:nvPr/>
        </p:nvSpPr>
        <p:spPr>
          <a:xfrm flipH="1">
            <a:off x="104609" y="2413166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24">
            <a:extLst>
              <a:ext uri="{FF2B5EF4-FFF2-40B4-BE49-F238E27FC236}">
                <a16:creationId xmlns="" xmlns:a16="http://schemas.microsoft.com/office/drawing/2014/main" id="{2031FD8F-C762-45B7-9144-CFCF75B7A842}"/>
              </a:ext>
            </a:extLst>
          </p:cNvPr>
          <p:cNvSpPr/>
          <p:nvPr/>
        </p:nvSpPr>
        <p:spPr>
          <a:xfrm rot="16200000" flipH="1">
            <a:off x="855888" y="42274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16">
            <a:extLst>
              <a:ext uri="{FF2B5EF4-FFF2-40B4-BE49-F238E27FC236}">
                <a16:creationId xmlns="" xmlns:a16="http://schemas.microsoft.com/office/drawing/2014/main" id="{A557BA40-394C-4DEB-B07B-6482F26A4E82}"/>
              </a:ext>
            </a:extLst>
          </p:cNvPr>
          <p:cNvGrpSpPr/>
          <p:nvPr/>
        </p:nvGrpSpPr>
        <p:grpSpPr>
          <a:xfrm>
            <a:off x="743220" y="2538718"/>
            <a:ext cx="1001486" cy="1186810"/>
            <a:chOff x="3009022" y="4211323"/>
            <a:chExt cx="1001486" cy="1186810"/>
          </a:xfrm>
        </p:grpSpPr>
        <p:sp>
          <p:nvSpPr>
            <p:cNvPr id="10" name="TextBox 1">
              <a:extLst>
                <a:ext uri="{FF2B5EF4-FFF2-40B4-BE49-F238E27FC236}">
                  <a16:creationId xmlns="" xmlns:a16="http://schemas.microsoft.com/office/drawing/2014/main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الأولى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11" name="TextBox 2">
              <a:extLst>
                <a:ext uri="{FF2B5EF4-FFF2-40B4-BE49-F238E27FC236}">
                  <a16:creationId xmlns="" xmlns:a16="http://schemas.microsoft.com/office/drawing/2014/main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1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12" name="Graphic 44">
            <a:extLst>
              <a:ext uri="{FF2B5EF4-FFF2-40B4-BE49-F238E27FC236}">
                <a16:creationId xmlns="" xmlns:a16="http://schemas.microsoft.com/office/drawing/2014/main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764" y="3398015"/>
            <a:ext cx="604397" cy="7821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13" name="Group 53">
            <a:extLst>
              <a:ext uri="{FF2B5EF4-FFF2-40B4-BE49-F238E27FC236}">
                <a16:creationId xmlns="" xmlns:a16="http://schemas.microsoft.com/office/drawing/2014/main" id="{6A460868-B9FD-412C-A768-ECBAB7A7A540}"/>
              </a:ext>
            </a:extLst>
          </p:cNvPr>
          <p:cNvGrpSpPr/>
          <p:nvPr/>
        </p:nvGrpSpPr>
        <p:grpSpPr>
          <a:xfrm rot="5400000">
            <a:off x="1083533" y="73757"/>
            <a:ext cx="998249" cy="2956096"/>
            <a:chOff x="1130422" y="-209513"/>
            <a:chExt cx="998249" cy="2956096"/>
          </a:xfrm>
        </p:grpSpPr>
        <p:sp>
          <p:nvSpPr>
            <p:cNvPr id="14" name="TextBox 51">
              <a:extLst>
                <a:ext uri="{FF2B5EF4-FFF2-40B4-BE49-F238E27FC236}">
                  <a16:creationId xmlns="" xmlns:a16="http://schemas.microsoft.com/office/drawing/2014/main" id="{4E19FC31-64B6-492B-A85A-416820957BD0}"/>
                </a:ext>
              </a:extLst>
            </p:cNvPr>
            <p:cNvSpPr txBox="1"/>
            <p:nvPr/>
          </p:nvSpPr>
          <p:spPr>
            <a:xfrm>
              <a:off x="1130422" y="-209513"/>
              <a:ext cx="461665" cy="2956096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rgbClr val="DFC9EF"/>
                  </a:solidFill>
                  <a:latin typeface="Oswald" panose="02000503000000000000" pitchFamily="2" charset="0"/>
                </a:rPr>
                <a:t>الأنظمة في المملكة العربية السعودية </a:t>
              </a:r>
            </a:p>
          </p:txBody>
        </p:sp>
        <p:sp>
          <p:nvSpPr>
            <p:cNvPr id="15" name="TextBox 52">
              <a:extLst>
                <a:ext uri="{FF2B5EF4-FFF2-40B4-BE49-F238E27FC236}">
                  <a16:creationId xmlns="" xmlns:a16="http://schemas.microsoft.com/office/drawing/2014/main" id="{626BC3BB-DB17-4728-9BD9-860DBDFEF42C}"/>
                </a:ext>
              </a:extLst>
            </p:cNvPr>
            <p:cNvSpPr txBox="1"/>
            <p:nvPr/>
          </p:nvSpPr>
          <p:spPr>
            <a:xfrm>
              <a:off x="1636228" y="335569"/>
              <a:ext cx="492443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النظام الأساسي للحكم </a:t>
              </a:r>
            </a:p>
          </p:txBody>
        </p:sp>
      </p:grpSp>
      <p:grpSp>
        <p:nvGrpSpPr>
          <p:cNvPr id="41" name="Group 84">
            <a:extLst>
              <a:ext uri="{FF2B5EF4-FFF2-40B4-BE49-F238E27FC236}">
                <a16:creationId xmlns="" xmlns:a16="http://schemas.microsoft.com/office/drawing/2014/main" id="{706834C1-82D1-497D-8C56-9F86A9E84F86}"/>
              </a:ext>
            </a:extLst>
          </p:cNvPr>
          <p:cNvGrpSpPr/>
          <p:nvPr/>
        </p:nvGrpSpPr>
        <p:grpSpPr>
          <a:xfrm>
            <a:off x="8712640" y="250415"/>
            <a:ext cx="1586404" cy="637097"/>
            <a:chOff x="676027" y="2568995"/>
            <a:chExt cx="1586404" cy="637097"/>
          </a:xfrm>
        </p:grpSpPr>
        <p:sp>
          <p:nvSpPr>
            <p:cNvPr id="42" name="Rectangle 39">
              <a:extLst>
                <a:ext uri="{FF2B5EF4-FFF2-40B4-BE49-F238E27FC236}">
                  <a16:creationId xmlns="" xmlns:a16="http://schemas.microsoft.com/office/drawing/2014/main" id="{99014343-0912-40CE-B895-BD4566B81FC4}"/>
                </a:ext>
              </a:extLst>
            </p:cNvPr>
            <p:cNvSpPr/>
            <p:nvPr/>
          </p:nvSpPr>
          <p:spPr>
            <a:xfrm flipH="1">
              <a:off x="951707" y="2583328"/>
              <a:ext cx="1310724" cy="622764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4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43" name="Group 57">
              <a:extLst>
                <a:ext uri="{FF2B5EF4-FFF2-40B4-BE49-F238E27FC236}">
                  <a16:creationId xmlns="" xmlns:a16="http://schemas.microsoft.com/office/drawing/2014/main" id="{F5CA8972-C449-4130-83CC-A6F56C9AA01E}"/>
                </a:ext>
              </a:extLst>
            </p:cNvPr>
            <p:cNvGrpSpPr/>
            <p:nvPr/>
          </p:nvGrpSpPr>
          <p:grpSpPr>
            <a:xfrm>
              <a:off x="676027" y="2568995"/>
              <a:ext cx="537103" cy="534197"/>
              <a:chOff x="11049987" y="1270856"/>
              <a:chExt cx="537103" cy="534197"/>
            </a:xfrm>
          </p:grpSpPr>
          <p:sp>
            <p:nvSpPr>
              <p:cNvPr id="45" name="Teardrop 58">
                <a:extLst>
                  <a:ext uri="{FF2B5EF4-FFF2-40B4-BE49-F238E27FC236}">
                    <a16:creationId xmlns="" xmlns:a16="http://schemas.microsoft.com/office/drawing/2014/main" id="{D26EBC7D-7990-493D-B051-9A00B10CED2A}"/>
                  </a:ext>
                </a:extLst>
              </p:cNvPr>
              <p:cNvSpPr/>
              <p:nvPr/>
            </p:nvSpPr>
            <p:spPr>
              <a:xfrm rot="8141980">
                <a:off x="11049987" y="1270856"/>
                <a:ext cx="537103" cy="534197"/>
              </a:xfrm>
              <a:prstGeom prst="teardrop">
                <a:avLst>
                  <a:gd name="adj" fmla="val 114035"/>
                </a:avLst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59">
                <a:extLst>
                  <a:ext uri="{FF2B5EF4-FFF2-40B4-BE49-F238E27FC236}">
                    <a16:creationId xmlns="" xmlns:a16="http://schemas.microsoft.com/office/drawing/2014/main" id="{999149D9-C008-42D7-BD94-86997ED39A60}"/>
                  </a:ext>
                </a:extLst>
              </p:cNvPr>
              <p:cNvSpPr/>
              <p:nvPr/>
            </p:nvSpPr>
            <p:spPr>
              <a:xfrm>
                <a:off x="11155136" y="1374552"/>
                <a:ext cx="326805" cy="326805"/>
              </a:xfrm>
              <a:prstGeom prst="ellipse">
                <a:avLst/>
              </a:prstGeom>
              <a:solidFill>
                <a:schemeClr val="accent2"/>
              </a:solidFill>
              <a:ln w="76200">
                <a:noFill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TextBox 75">
              <a:extLst>
                <a:ext uri="{FF2B5EF4-FFF2-40B4-BE49-F238E27FC236}">
                  <a16:creationId xmlns="" xmlns:a16="http://schemas.microsoft.com/office/drawing/2014/main" id="{D5DD5411-44CA-4DF8-A259-53D0BDF41CDE}"/>
                </a:ext>
              </a:extLst>
            </p:cNvPr>
            <p:cNvSpPr txBox="1"/>
            <p:nvPr/>
          </p:nvSpPr>
          <p:spPr>
            <a:xfrm>
              <a:off x="1074868" y="2663877"/>
              <a:ext cx="11334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 smtClean="0">
                  <a:solidFill>
                    <a:srgbClr val="C0000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نشاط 2</a:t>
              </a:r>
              <a:endParaRPr lang="ar-SY" sz="2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grpSp>
        <p:nvGrpSpPr>
          <p:cNvPr id="66" name="Group 85">
            <a:extLst>
              <a:ext uri="{FF2B5EF4-FFF2-40B4-BE49-F238E27FC236}">
                <a16:creationId xmlns="" xmlns:a16="http://schemas.microsoft.com/office/drawing/2014/main" id="{D6ED553C-21E6-427B-B99A-F502605D79B0}"/>
              </a:ext>
            </a:extLst>
          </p:cNvPr>
          <p:cNvGrpSpPr/>
          <p:nvPr/>
        </p:nvGrpSpPr>
        <p:grpSpPr>
          <a:xfrm flipH="1">
            <a:off x="5316232" y="2347338"/>
            <a:ext cx="5726402" cy="438804"/>
            <a:chOff x="6819482" y="2432396"/>
            <a:chExt cx="5726401" cy="438804"/>
          </a:xfrm>
        </p:grpSpPr>
        <p:sp>
          <p:nvSpPr>
            <p:cNvPr id="67" name="Rectangle: Top Corners Rounded 47">
              <a:extLst>
                <a:ext uri="{FF2B5EF4-FFF2-40B4-BE49-F238E27FC236}">
                  <a16:creationId xmlns="" xmlns:a16="http://schemas.microsoft.com/office/drawing/2014/main" id="{809C19F5-FD09-453F-A917-DF4964D8A5BE}"/>
                </a:ext>
              </a:extLst>
            </p:cNvPr>
            <p:cNvSpPr/>
            <p:nvPr/>
          </p:nvSpPr>
          <p:spPr>
            <a:xfrm rot="16200000" flipH="1">
              <a:off x="9698125" y="23441"/>
              <a:ext cx="438804" cy="5256713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Isosceles Triangle 48">
              <a:extLst>
                <a:ext uri="{FF2B5EF4-FFF2-40B4-BE49-F238E27FC236}">
                  <a16:creationId xmlns="" xmlns:a16="http://schemas.microsoft.com/office/drawing/2014/main" id="{9972F0B1-88BE-4DFD-B6A7-106189596BA2}"/>
                </a:ext>
              </a:extLst>
            </p:cNvPr>
            <p:cNvSpPr/>
            <p:nvPr/>
          </p:nvSpPr>
          <p:spPr>
            <a:xfrm rot="16200000" flipH="1">
              <a:off x="6990608" y="2367994"/>
              <a:ext cx="173298" cy="515550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TextBox 77">
              <a:extLst>
                <a:ext uri="{FF2B5EF4-FFF2-40B4-BE49-F238E27FC236}">
                  <a16:creationId xmlns="" xmlns:a16="http://schemas.microsoft.com/office/drawing/2014/main" id="{4130D395-E325-40CB-B1B9-ACAC5CCBC41D}"/>
                </a:ext>
              </a:extLst>
            </p:cNvPr>
            <p:cNvSpPr txBox="1"/>
            <p:nvPr/>
          </p:nvSpPr>
          <p:spPr>
            <a:xfrm>
              <a:off x="7366765" y="2463180"/>
              <a:ext cx="510152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chemeClr val="bg1"/>
                  </a:solidFill>
                </a:rPr>
                <a:t>أ- يشرح الطلبة العلاقة بين نظام الحكم و تحقيق الاستقرار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5" name="Group 84">
            <a:extLst>
              <a:ext uri="{FF2B5EF4-FFF2-40B4-BE49-F238E27FC236}">
                <a16:creationId xmlns="" xmlns:a16="http://schemas.microsoft.com/office/drawing/2014/main" id="{706834C1-82D1-497D-8C56-9F86A9E84F86}"/>
              </a:ext>
            </a:extLst>
          </p:cNvPr>
          <p:cNvGrpSpPr/>
          <p:nvPr/>
        </p:nvGrpSpPr>
        <p:grpSpPr>
          <a:xfrm>
            <a:off x="4696117" y="2846506"/>
            <a:ext cx="5882975" cy="1007727"/>
            <a:chOff x="-965060" y="2294043"/>
            <a:chExt cx="3635609" cy="622764"/>
          </a:xfrm>
        </p:grpSpPr>
        <p:sp>
          <p:nvSpPr>
            <p:cNvPr id="36" name="Rectangle 39">
              <a:extLst>
                <a:ext uri="{FF2B5EF4-FFF2-40B4-BE49-F238E27FC236}">
                  <a16:creationId xmlns="" xmlns:a16="http://schemas.microsoft.com/office/drawing/2014/main" id="{99014343-0912-40CE-B895-BD4566B81FC4}"/>
                </a:ext>
              </a:extLst>
            </p:cNvPr>
            <p:cNvSpPr/>
            <p:nvPr/>
          </p:nvSpPr>
          <p:spPr>
            <a:xfrm flipH="1">
              <a:off x="-965060" y="2294043"/>
              <a:ext cx="3635609" cy="622764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4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TextBox 75">
              <a:extLst>
                <a:ext uri="{FF2B5EF4-FFF2-40B4-BE49-F238E27FC236}">
                  <a16:creationId xmlns="" xmlns:a16="http://schemas.microsoft.com/office/drawing/2014/main" id="{D5DD5411-44CA-4DF8-A259-53D0BDF41CDE}"/>
                </a:ext>
              </a:extLst>
            </p:cNvPr>
            <p:cNvSpPr txBox="1"/>
            <p:nvPr/>
          </p:nvSpPr>
          <p:spPr>
            <a:xfrm>
              <a:off x="-838950" y="2385389"/>
              <a:ext cx="3361717" cy="4374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 smtClean="0">
                  <a:latin typeface="Verdana" panose="020B0604030504040204" pitchFamily="34" charset="0"/>
                  <a:ea typeface="Verdana" panose="020B0604030504040204" pitchFamily="34" charset="0"/>
                </a:rPr>
                <a:t>نظام الحكم يرسي القواعد العامّة و الخطوط الواضحة التي تسير عليها المملكة نحو التنمية و الرّخاء في ثبات </a:t>
              </a:r>
              <a:endParaRPr lang="ar-SY" sz="2000" b="1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grpSp>
        <p:nvGrpSpPr>
          <p:cNvPr id="2" name="مجموعة 1"/>
          <p:cNvGrpSpPr/>
          <p:nvPr/>
        </p:nvGrpSpPr>
        <p:grpSpPr>
          <a:xfrm>
            <a:off x="5145651" y="1191474"/>
            <a:ext cx="5524939" cy="880661"/>
            <a:chOff x="5145651" y="1191474"/>
            <a:chExt cx="5524939" cy="880661"/>
          </a:xfrm>
        </p:grpSpPr>
        <p:sp>
          <p:nvSpPr>
            <p:cNvPr id="26" name="Rectangle 36">
              <a:extLst>
                <a:ext uri="{FF2B5EF4-FFF2-40B4-BE49-F238E27FC236}">
                  <a16:creationId xmlns="" xmlns:a16="http://schemas.microsoft.com/office/drawing/2014/main" id="{D78614EA-195D-456D-A315-119C0E995F0D}"/>
                </a:ext>
              </a:extLst>
            </p:cNvPr>
            <p:cNvSpPr/>
            <p:nvPr/>
          </p:nvSpPr>
          <p:spPr>
            <a:xfrm>
              <a:off x="5145651" y="1191474"/>
              <a:ext cx="5524939" cy="880661"/>
            </a:xfrm>
            <a:prstGeom prst="rect">
              <a:avLst/>
            </a:prstGeom>
            <a:gradFill flip="none" rotWithShape="1">
              <a:gsLst>
                <a:gs pos="4000">
                  <a:srgbClr val="CCFF33"/>
                </a:gs>
                <a:gs pos="100000">
                  <a:srgbClr val="009900"/>
                </a:gs>
              </a:gsLst>
              <a:lin ang="10800000" scaled="1"/>
              <a:tileRect/>
            </a:gradFill>
            <a:ln>
              <a:noFill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38">
              <a:extLst>
                <a:ext uri="{FF2B5EF4-FFF2-40B4-BE49-F238E27FC236}">
                  <a16:creationId xmlns="" xmlns:a16="http://schemas.microsoft.com/office/drawing/2014/main" id="{776FB117-71A2-4963-94F7-40DF00E7A331}"/>
                </a:ext>
              </a:extLst>
            </p:cNvPr>
            <p:cNvSpPr txBox="1"/>
            <p:nvPr/>
          </p:nvSpPr>
          <p:spPr>
            <a:xfrm>
              <a:off x="5393823" y="1334038"/>
              <a:ext cx="509193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chemeClr val="accent2"/>
                  </a:solidFill>
                </a:rPr>
                <a:t>نظام الحكم في المملكة العربية السعودية يسعى لتحقيق الثبات و الاستقرار في البلاد و يُهيِّئ سُبل التنمية و الرّخاء</a:t>
              </a: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898" b="100000" l="722" r="99278">
                        <a14:foregroundMark x1="58123" y1="93114" x2="23105" y2="93114"/>
                        <a14:foregroundMark x1="56679" y1="23952" x2="54874" y2="36527"/>
                        <a14:foregroundMark x1="54152" y1="23353" x2="43682" y2="34731"/>
                        <a14:foregroundMark x1="51986" y1="29641" x2="54152" y2="55689"/>
                        <a14:foregroundMark x1="54874" y1="63174" x2="45126" y2="67665"/>
                        <a14:backgroundMark x1="92419" y1="13772" x2="77256" y2="3982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3838" t="15785" r="9033" b="24827"/>
          <a:stretch/>
        </p:blipFill>
        <p:spPr bwMode="auto">
          <a:xfrm>
            <a:off x="7157867" y="49788"/>
            <a:ext cx="1133815" cy="10526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9" name="Group 85">
            <a:extLst>
              <a:ext uri="{FF2B5EF4-FFF2-40B4-BE49-F238E27FC236}">
                <a16:creationId xmlns="" xmlns:a16="http://schemas.microsoft.com/office/drawing/2014/main" id="{D6ED553C-21E6-427B-B99A-F502605D79B0}"/>
              </a:ext>
            </a:extLst>
          </p:cNvPr>
          <p:cNvGrpSpPr/>
          <p:nvPr/>
        </p:nvGrpSpPr>
        <p:grpSpPr>
          <a:xfrm flipH="1">
            <a:off x="3365500" y="4228191"/>
            <a:ext cx="7738073" cy="438804"/>
            <a:chOff x="6819482" y="2432397"/>
            <a:chExt cx="7738072" cy="438804"/>
          </a:xfrm>
        </p:grpSpPr>
        <p:sp>
          <p:nvSpPr>
            <p:cNvPr id="30" name="Rectangle: Top Corners Rounded 47">
              <a:extLst>
                <a:ext uri="{FF2B5EF4-FFF2-40B4-BE49-F238E27FC236}">
                  <a16:creationId xmlns="" xmlns:a16="http://schemas.microsoft.com/office/drawing/2014/main" id="{809C19F5-FD09-453F-A917-DF4964D8A5BE}"/>
                </a:ext>
              </a:extLst>
            </p:cNvPr>
            <p:cNvSpPr/>
            <p:nvPr/>
          </p:nvSpPr>
          <p:spPr>
            <a:xfrm rot="16200000" flipH="1">
              <a:off x="10703960" y="-982393"/>
              <a:ext cx="438804" cy="7268383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Isosceles Triangle 48">
              <a:extLst>
                <a:ext uri="{FF2B5EF4-FFF2-40B4-BE49-F238E27FC236}">
                  <a16:creationId xmlns="" xmlns:a16="http://schemas.microsoft.com/office/drawing/2014/main" id="{9972F0B1-88BE-4DFD-B6A7-106189596BA2}"/>
                </a:ext>
              </a:extLst>
            </p:cNvPr>
            <p:cNvSpPr/>
            <p:nvPr/>
          </p:nvSpPr>
          <p:spPr>
            <a:xfrm rot="16200000" flipH="1">
              <a:off x="6990608" y="2367994"/>
              <a:ext cx="173298" cy="515550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77">
              <a:extLst>
                <a:ext uri="{FF2B5EF4-FFF2-40B4-BE49-F238E27FC236}">
                  <a16:creationId xmlns="" xmlns:a16="http://schemas.microsoft.com/office/drawing/2014/main" id="{4130D395-E325-40CB-B1B9-ACAC5CCBC41D}"/>
                </a:ext>
              </a:extLst>
            </p:cNvPr>
            <p:cNvSpPr txBox="1"/>
            <p:nvPr/>
          </p:nvSpPr>
          <p:spPr>
            <a:xfrm>
              <a:off x="7366765" y="2463180"/>
              <a:ext cx="719078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chemeClr val="bg1"/>
                  </a:solidFill>
                </a:rPr>
                <a:t>ب- بالرجوع إلى النظام الأساسي للحكم يكتب الطلبة المادة المتعلقة بمقومات المجتمع السعودي 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3" name="Group 84">
            <a:extLst>
              <a:ext uri="{FF2B5EF4-FFF2-40B4-BE49-F238E27FC236}">
                <a16:creationId xmlns="" xmlns:a16="http://schemas.microsoft.com/office/drawing/2014/main" id="{706834C1-82D1-497D-8C56-9F86A9E84F86}"/>
              </a:ext>
            </a:extLst>
          </p:cNvPr>
          <p:cNvGrpSpPr/>
          <p:nvPr/>
        </p:nvGrpSpPr>
        <p:grpSpPr>
          <a:xfrm>
            <a:off x="4156065" y="4713211"/>
            <a:ext cx="6514525" cy="1278215"/>
            <a:chOff x="-1322355" y="2232840"/>
            <a:chExt cx="4025900" cy="789924"/>
          </a:xfrm>
        </p:grpSpPr>
        <p:sp>
          <p:nvSpPr>
            <p:cNvPr id="34" name="Rectangle 39">
              <a:extLst>
                <a:ext uri="{FF2B5EF4-FFF2-40B4-BE49-F238E27FC236}">
                  <a16:creationId xmlns="" xmlns:a16="http://schemas.microsoft.com/office/drawing/2014/main" id="{99014343-0912-40CE-B895-BD4566B81FC4}"/>
                </a:ext>
              </a:extLst>
            </p:cNvPr>
            <p:cNvSpPr/>
            <p:nvPr/>
          </p:nvSpPr>
          <p:spPr>
            <a:xfrm flipH="1">
              <a:off x="-1322355" y="2232840"/>
              <a:ext cx="3992903" cy="789924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4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TextBox 75">
              <a:extLst>
                <a:ext uri="{FF2B5EF4-FFF2-40B4-BE49-F238E27FC236}">
                  <a16:creationId xmlns="" xmlns:a16="http://schemas.microsoft.com/office/drawing/2014/main" id="{D5DD5411-44CA-4DF8-A259-53D0BDF41CDE}"/>
                </a:ext>
              </a:extLst>
            </p:cNvPr>
            <p:cNvSpPr txBox="1"/>
            <p:nvPr/>
          </p:nvSpPr>
          <p:spPr>
            <a:xfrm>
              <a:off x="-1322354" y="2342497"/>
              <a:ext cx="4025899" cy="5706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latin typeface="Verdana" panose="020B0604030504040204" pitchFamily="34" charset="0"/>
                  <a:ea typeface="Verdana" panose="020B0604030504040204" pitchFamily="34" charset="0"/>
                </a:rPr>
                <a:t>مقومات المجتمع السعودي المادة( 9) الأسرة هي نواة المجتمع السعودي </a:t>
              </a:r>
              <a:r>
                <a:rPr lang="ar-SY" b="1" dirty="0" smtClean="0"/>
                <a:t>ويُربىّ أفرادها على أساس العقيدة الإسلامية وما تقتضيه من الولاء و الطاعة لله و لرسوله و لأولي الأمر و احترام النظام و تنفيذه و حب الوطن و الاعتزاز به و بتاريخه المجيد </a:t>
              </a:r>
              <a:endParaRPr lang="ar-SY" b="1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10484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="" xmlns:a16="http://schemas.microsoft.com/office/drawing/2014/main" id="{E4118AEC-26BC-4DCF-B290-9395F9C896EF}"/>
              </a:ext>
            </a:extLst>
          </p:cNvPr>
          <p:cNvSpPr/>
          <p:nvPr/>
        </p:nvSpPr>
        <p:spPr>
          <a:xfrm>
            <a:off x="571741" y="2413166"/>
            <a:ext cx="1303383" cy="179251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Triangle 10">
            <a:extLst>
              <a:ext uri="{FF2B5EF4-FFF2-40B4-BE49-F238E27FC236}">
                <a16:creationId xmlns="" xmlns:a16="http://schemas.microsoft.com/office/drawing/2014/main" id="{C66FAF7E-8CDD-4926-A0A3-38BBE055ABF3}"/>
              </a:ext>
            </a:extLst>
          </p:cNvPr>
          <p:cNvSpPr/>
          <p:nvPr/>
        </p:nvSpPr>
        <p:spPr>
          <a:xfrm flipH="1">
            <a:off x="104609" y="2413166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24">
            <a:extLst>
              <a:ext uri="{FF2B5EF4-FFF2-40B4-BE49-F238E27FC236}">
                <a16:creationId xmlns="" xmlns:a16="http://schemas.microsoft.com/office/drawing/2014/main" id="{2031FD8F-C762-45B7-9144-CFCF75B7A842}"/>
              </a:ext>
            </a:extLst>
          </p:cNvPr>
          <p:cNvSpPr/>
          <p:nvPr/>
        </p:nvSpPr>
        <p:spPr>
          <a:xfrm rot="16200000" flipH="1">
            <a:off x="855888" y="42274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16">
            <a:extLst>
              <a:ext uri="{FF2B5EF4-FFF2-40B4-BE49-F238E27FC236}">
                <a16:creationId xmlns="" xmlns:a16="http://schemas.microsoft.com/office/drawing/2014/main" id="{A557BA40-394C-4DEB-B07B-6482F26A4E82}"/>
              </a:ext>
            </a:extLst>
          </p:cNvPr>
          <p:cNvGrpSpPr/>
          <p:nvPr/>
        </p:nvGrpSpPr>
        <p:grpSpPr>
          <a:xfrm>
            <a:off x="743220" y="2538718"/>
            <a:ext cx="1001486" cy="1186810"/>
            <a:chOff x="3009022" y="4211323"/>
            <a:chExt cx="1001486" cy="1186810"/>
          </a:xfrm>
        </p:grpSpPr>
        <p:sp>
          <p:nvSpPr>
            <p:cNvPr id="10" name="TextBox 1">
              <a:extLst>
                <a:ext uri="{FF2B5EF4-FFF2-40B4-BE49-F238E27FC236}">
                  <a16:creationId xmlns="" xmlns:a16="http://schemas.microsoft.com/office/drawing/2014/main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الأولى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11" name="TextBox 2">
              <a:extLst>
                <a:ext uri="{FF2B5EF4-FFF2-40B4-BE49-F238E27FC236}">
                  <a16:creationId xmlns="" xmlns:a16="http://schemas.microsoft.com/office/drawing/2014/main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1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12" name="Graphic 44">
            <a:extLst>
              <a:ext uri="{FF2B5EF4-FFF2-40B4-BE49-F238E27FC236}">
                <a16:creationId xmlns="" xmlns:a16="http://schemas.microsoft.com/office/drawing/2014/main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457" y="3485654"/>
            <a:ext cx="556381" cy="7200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13" name="Group 53">
            <a:extLst>
              <a:ext uri="{FF2B5EF4-FFF2-40B4-BE49-F238E27FC236}">
                <a16:creationId xmlns="" xmlns:a16="http://schemas.microsoft.com/office/drawing/2014/main" id="{6A460868-B9FD-412C-A768-ECBAB7A7A540}"/>
              </a:ext>
            </a:extLst>
          </p:cNvPr>
          <p:cNvGrpSpPr/>
          <p:nvPr/>
        </p:nvGrpSpPr>
        <p:grpSpPr>
          <a:xfrm rot="5400000">
            <a:off x="1106737" y="40819"/>
            <a:ext cx="1018911" cy="3001309"/>
            <a:chOff x="1109760" y="-265654"/>
            <a:chExt cx="1018911" cy="3001309"/>
          </a:xfrm>
        </p:grpSpPr>
        <p:sp>
          <p:nvSpPr>
            <p:cNvPr id="14" name="TextBox 51">
              <a:extLst>
                <a:ext uri="{FF2B5EF4-FFF2-40B4-BE49-F238E27FC236}">
                  <a16:creationId xmlns="" xmlns:a16="http://schemas.microsoft.com/office/drawing/2014/main" id="{4E19FC31-64B6-492B-A85A-416820957BD0}"/>
                </a:ext>
              </a:extLst>
            </p:cNvPr>
            <p:cNvSpPr txBox="1"/>
            <p:nvPr/>
          </p:nvSpPr>
          <p:spPr>
            <a:xfrm>
              <a:off x="1109760" y="-265654"/>
              <a:ext cx="461665" cy="300130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rgbClr val="DFC9EF"/>
                  </a:solidFill>
                  <a:latin typeface="Oswald" panose="02000503000000000000" pitchFamily="2" charset="0"/>
                </a:rPr>
                <a:t>الأنظمة في المملكة العربية السعودية </a:t>
              </a:r>
            </a:p>
          </p:txBody>
        </p:sp>
        <p:sp>
          <p:nvSpPr>
            <p:cNvPr id="15" name="TextBox 52">
              <a:extLst>
                <a:ext uri="{FF2B5EF4-FFF2-40B4-BE49-F238E27FC236}">
                  <a16:creationId xmlns="" xmlns:a16="http://schemas.microsoft.com/office/drawing/2014/main" id="{626BC3BB-DB17-4728-9BD9-860DBDFEF42C}"/>
                </a:ext>
              </a:extLst>
            </p:cNvPr>
            <p:cNvSpPr txBox="1"/>
            <p:nvPr/>
          </p:nvSpPr>
          <p:spPr>
            <a:xfrm>
              <a:off x="1636228" y="335569"/>
              <a:ext cx="492443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النظام الأساسي للحكم </a:t>
              </a:r>
            </a:p>
          </p:txBody>
        </p:sp>
      </p:grpSp>
      <p:grpSp>
        <p:nvGrpSpPr>
          <p:cNvPr id="16" name="Group 85">
            <a:extLst>
              <a:ext uri="{FF2B5EF4-FFF2-40B4-BE49-F238E27FC236}">
                <a16:creationId xmlns="" xmlns:a16="http://schemas.microsoft.com/office/drawing/2014/main" id="{D6ED553C-21E6-427B-B99A-F502605D79B0}"/>
              </a:ext>
            </a:extLst>
          </p:cNvPr>
          <p:cNvGrpSpPr/>
          <p:nvPr/>
        </p:nvGrpSpPr>
        <p:grpSpPr>
          <a:xfrm flipH="1">
            <a:off x="6589520" y="593214"/>
            <a:ext cx="4260835" cy="438804"/>
            <a:chOff x="6819482" y="2432396"/>
            <a:chExt cx="4260834" cy="438804"/>
          </a:xfrm>
        </p:grpSpPr>
        <p:sp>
          <p:nvSpPr>
            <p:cNvPr id="17" name="Rectangle: Top Corners Rounded 47">
              <a:extLst>
                <a:ext uri="{FF2B5EF4-FFF2-40B4-BE49-F238E27FC236}">
                  <a16:creationId xmlns="" xmlns:a16="http://schemas.microsoft.com/office/drawing/2014/main" id="{809C19F5-FD09-453F-A917-DF4964D8A5BE}"/>
                </a:ext>
              </a:extLst>
            </p:cNvPr>
            <p:cNvSpPr/>
            <p:nvPr/>
          </p:nvSpPr>
          <p:spPr>
            <a:xfrm rot="16200000" flipH="1">
              <a:off x="8965342" y="756226"/>
              <a:ext cx="438804" cy="3791144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Isosceles Triangle 48">
              <a:extLst>
                <a:ext uri="{FF2B5EF4-FFF2-40B4-BE49-F238E27FC236}">
                  <a16:creationId xmlns="" xmlns:a16="http://schemas.microsoft.com/office/drawing/2014/main" id="{9972F0B1-88BE-4DFD-B6A7-106189596BA2}"/>
                </a:ext>
              </a:extLst>
            </p:cNvPr>
            <p:cNvSpPr/>
            <p:nvPr/>
          </p:nvSpPr>
          <p:spPr>
            <a:xfrm rot="16200000" flipH="1">
              <a:off x="6990608" y="2367994"/>
              <a:ext cx="173298" cy="515550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77">
              <a:extLst>
                <a:ext uri="{FF2B5EF4-FFF2-40B4-BE49-F238E27FC236}">
                  <a16:creationId xmlns="" xmlns:a16="http://schemas.microsoft.com/office/drawing/2014/main" id="{4130D395-E325-40CB-B1B9-ACAC5CCBC41D}"/>
                </a:ext>
              </a:extLst>
            </p:cNvPr>
            <p:cNvSpPr txBox="1"/>
            <p:nvPr/>
          </p:nvSpPr>
          <p:spPr>
            <a:xfrm>
              <a:off x="7366766" y="2463180"/>
              <a:ext cx="32944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chemeClr val="bg1"/>
                  </a:solidFill>
                </a:rPr>
                <a:t>يرسم الطلبة شعار الدولة و علمها .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20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898" b="100000" l="722" r="99278">
                        <a14:foregroundMark x1="58123" y1="93114" x2="23105" y2="93114"/>
                        <a14:foregroundMark x1="56679" y1="23952" x2="54874" y2="36527"/>
                        <a14:foregroundMark x1="54152" y1="23353" x2="43682" y2="34731"/>
                        <a14:foregroundMark x1="51986" y1="29641" x2="54152" y2="55689"/>
                        <a14:foregroundMark x1="54874" y1="63174" x2="45126" y2="67665"/>
                        <a14:backgroundMark x1="92419" y1="13772" x2="77256" y2="3982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8882" t="15785" r="13855" b="24827"/>
          <a:stretch/>
        </p:blipFill>
        <p:spPr bwMode="auto">
          <a:xfrm>
            <a:off x="9119493" y="2488856"/>
            <a:ext cx="2703014" cy="28776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10447" y="1968004"/>
            <a:ext cx="5709046" cy="387399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1205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"/>
                            </p:stCondLst>
                            <p:childTnLst>
                              <p:par>
                                <p:cTn id="4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xmlns="" id="{B70A3C3A-EA86-496E-B7D2-02AEE86217BE}"/>
              </a:ext>
            </a:extLst>
          </p:cNvPr>
          <p:cNvSpPr/>
          <p:nvPr/>
        </p:nvSpPr>
        <p:spPr>
          <a:xfrm rot="19193033">
            <a:off x="566967" y="4371014"/>
            <a:ext cx="1314942" cy="1786598"/>
          </a:xfrm>
          <a:custGeom>
            <a:avLst/>
            <a:gdLst>
              <a:gd name="connsiteX0" fmla="*/ 1286250 w 2404177"/>
              <a:gd name="connsiteY0" fmla="*/ 0 h 3266531"/>
              <a:gd name="connsiteX1" fmla="*/ 1270348 w 2404177"/>
              <a:gd name="connsiteY1" fmla="*/ 7726 h 3266531"/>
              <a:gd name="connsiteX2" fmla="*/ 412652 w 2404177"/>
              <a:gd name="connsiteY2" fmla="*/ 1461177 h 3266531"/>
              <a:gd name="connsiteX3" fmla="*/ 2051539 w 2404177"/>
              <a:gd name="connsiteY3" fmla="*/ 3114131 h 3266531"/>
              <a:gd name="connsiteX4" fmla="*/ 2381832 w 2404177"/>
              <a:gd name="connsiteY4" fmla="*/ 3080549 h 3266531"/>
              <a:gd name="connsiteX5" fmla="*/ 2404177 w 2404177"/>
              <a:gd name="connsiteY5" fmla="*/ 3074754 h 3266531"/>
              <a:gd name="connsiteX6" fmla="*/ 2276816 w 2404177"/>
              <a:gd name="connsiteY6" fmla="*/ 3136634 h 3266531"/>
              <a:gd name="connsiteX7" fmla="*/ 1638887 w 2404177"/>
              <a:gd name="connsiteY7" fmla="*/ 3266531 h 3266531"/>
              <a:gd name="connsiteX8" fmla="*/ 0 w 2404177"/>
              <a:gd name="connsiteY8" fmla="*/ 1613577 h 3266531"/>
              <a:gd name="connsiteX9" fmla="*/ 1151532 w 2404177"/>
              <a:gd name="connsiteY9" fmla="*/ 34937 h 3266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04177" h="3266531">
                <a:moveTo>
                  <a:pt x="1286250" y="0"/>
                </a:moveTo>
                <a:lnTo>
                  <a:pt x="1270348" y="7726"/>
                </a:lnTo>
                <a:cubicBezTo>
                  <a:pt x="759466" y="287636"/>
                  <a:pt x="412652" y="833558"/>
                  <a:pt x="412652" y="1461177"/>
                </a:cubicBezTo>
                <a:cubicBezTo>
                  <a:pt x="412652" y="2374078"/>
                  <a:pt x="1146407" y="3114131"/>
                  <a:pt x="2051539" y="3114131"/>
                </a:cubicBezTo>
                <a:cubicBezTo>
                  <a:pt x="2164681" y="3114131"/>
                  <a:pt x="2275144" y="3102568"/>
                  <a:pt x="2381832" y="3080549"/>
                </a:cubicBezTo>
                <a:lnTo>
                  <a:pt x="2404177" y="3074754"/>
                </a:lnTo>
                <a:lnTo>
                  <a:pt x="2276816" y="3136634"/>
                </a:lnTo>
                <a:cubicBezTo>
                  <a:pt x="2080742" y="3220278"/>
                  <a:pt x="1865170" y="3266531"/>
                  <a:pt x="1638887" y="3266531"/>
                </a:cubicBezTo>
                <a:cubicBezTo>
                  <a:pt x="733755" y="3266531"/>
                  <a:pt x="0" y="2526478"/>
                  <a:pt x="0" y="1613577"/>
                </a:cubicBezTo>
                <a:cubicBezTo>
                  <a:pt x="0" y="871845"/>
                  <a:pt x="484393" y="244220"/>
                  <a:pt x="1151532" y="34937"/>
                </a:cubicBezTo>
                <a:close/>
              </a:path>
            </a:pathLst>
          </a:custGeom>
          <a:gradFill flip="none" rotWithShape="1">
            <a:gsLst>
              <a:gs pos="72000">
                <a:srgbClr val="FFFFFF"/>
              </a:gs>
              <a:gs pos="0">
                <a:schemeClr val="bg1"/>
              </a:gs>
              <a:gs pos="100000">
                <a:schemeClr val="bg1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xmlns="" id="{6B3B2C6E-BD37-4B63-A35B-B5068B32B0C4}"/>
              </a:ext>
            </a:extLst>
          </p:cNvPr>
          <p:cNvSpPr/>
          <p:nvPr/>
        </p:nvSpPr>
        <p:spPr>
          <a:xfrm rot="14400000">
            <a:off x="680709" y="1221143"/>
            <a:ext cx="4415715" cy="4415715"/>
          </a:xfrm>
          <a:custGeom>
            <a:avLst/>
            <a:gdLst>
              <a:gd name="connsiteX0" fmla="*/ 3743108 w 4415715"/>
              <a:gd name="connsiteY0" fmla="*/ 3094235 h 4415715"/>
              <a:gd name="connsiteX1" fmla="*/ 3683611 w 4415715"/>
              <a:gd name="connsiteY1" fmla="*/ 2872192 h 4415715"/>
              <a:gd name="connsiteX2" fmla="*/ 3624116 w 4415715"/>
              <a:gd name="connsiteY2" fmla="*/ 2650151 h 4415715"/>
              <a:gd name="connsiteX3" fmla="*/ 3421119 w 4415715"/>
              <a:gd name="connsiteY3" fmla="*/ 2532950 h 4415715"/>
              <a:gd name="connsiteX4" fmla="*/ 3655519 w 4415715"/>
              <a:gd name="connsiteY4" fmla="*/ 2532950 h 4415715"/>
              <a:gd name="connsiteX5" fmla="*/ 3818066 w 4415715"/>
              <a:gd name="connsiteY5" fmla="*/ 2370404 h 4415715"/>
              <a:gd name="connsiteX6" fmla="*/ 3980612 w 4415715"/>
              <a:gd name="connsiteY6" fmla="*/ 2207858 h 4415715"/>
              <a:gd name="connsiteX7" fmla="*/ 3818066 w 4415715"/>
              <a:gd name="connsiteY7" fmla="*/ 2045312 h 4415715"/>
              <a:gd name="connsiteX8" fmla="*/ 3655520 w 4415715"/>
              <a:gd name="connsiteY8" fmla="*/ 1882766 h 4415715"/>
              <a:gd name="connsiteX9" fmla="*/ 3421119 w 4415715"/>
              <a:gd name="connsiteY9" fmla="*/ 1882766 h 4415715"/>
              <a:gd name="connsiteX10" fmla="*/ 3624116 w 4415715"/>
              <a:gd name="connsiteY10" fmla="*/ 1765565 h 4415715"/>
              <a:gd name="connsiteX11" fmla="*/ 3683612 w 4415715"/>
              <a:gd name="connsiteY11" fmla="*/ 1543522 h 4415715"/>
              <a:gd name="connsiteX12" fmla="*/ 3743108 w 4415715"/>
              <a:gd name="connsiteY12" fmla="*/ 1321481 h 4415715"/>
              <a:gd name="connsiteX13" fmla="*/ 3521066 w 4415715"/>
              <a:gd name="connsiteY13" fmla="*/ 1261985 h 4415715"/>
              <a:gd name="connsiteX14" fmla="*/ 3299024 w 4415715"/>
              <a:gd name="connsiteY14" fmla="*/ 1202489 h 4415715"/>
              <a:gd name="connsiteX15" fmla="*/ 3096027 w 4415715"/>
              <a:gd name="connsiteY15" fmla="*/ 1319689 h 4415715"/>
              <a:gd name="connsiteX16" fmla="*/ 3213227 w 4415715"/>
              <a:gd name="connsiteY16" fmla="*/ 1116692 h 4415715"/>
              <a:gd name="connsiteX17" fmla="*/ 3153731 w 4415715"/>
              <a:gd name="connsiteY17" fmla="*/ 894650 h 4415715"/>
              <a:gd name="connsiteX18" fmla="*/ 3094235 w 4415715"/>
              <a:gd name="connsiteY18" fmla="*/ 672607 h 4415715"/>
              <a:gd name="connsiteX19" fmla="*/ 2872193 w 4415715"/>
              <a:gd name="connsiteY19" fmla="*/ 732104 h 4415715"/>
              <a:gd name="connsiteX20" fmla="*/ 2650151 w 4415715"/>
              <a:gd name="connsiteY20" fmla="*/ 791600 h 4415715"/>
              <a:gd name="connsiteX21" fmla="*/ 2532950 w 4415715"/>
              <a:gd name="connsiteY21" fmla="*/ 994597 h 4415715"/>
              <a:gd name="connsiteX22" fmla="*/ 2532950 w 4415715"/>
              <a:gd name="connsiteY22" fmla="*/ 760196 h 4415715"/>
              <a:gd name="connsiteX23" fmla="*/ 2370405 w 4415715"/>
              <a:gd name="connsiteY23" fmla="*/ 597650 h 4415715"/>
              <a:gd name="connsiteX24" fmla="*/ 2207858 w 4415715"/>
              <a:gd name="connsiteY24" fmla="*/ 435103 h 4415715"/>
              <a:gd name="connsiteX25" fmla="*/ 2045313 w 4415715"/>
              <a:gd name="connsiteY25" fmla="*/ 597649 h 4415715"/>
              <a:gd name="connsiteX26" fmla="*/ 1882766 w 4415715"/>
              <a:gd name="connsiteY26" fmla="*/ 760195 h 4415715"/>
              <a:gd name="connsiteX27" fmla="*/ 1882766 w 4415715"/>
              <a:gd name="connsiteY27" fmla="*/ 994597 h 4415715"/>
              <a:gd name="connsiteX28" fmla="*/ 1765565 w 4415715"/>
              <a:gd name="connsiteY28" fmla="*/ 791600 h 4415715"/>
              <a:gd name="connsiteX29" fmla="*/ 1543523 w 4415715"/>
              <a:gd name="connsiteY29" fmla="*/ 732104 h 4415715"/>
              <a:gd name="connsiteX30" fmla="*/ 1321481 w 4415715"/>
              <a:gd name="connsiteY30" fmla="*/ 672608 h 4415715"/>
              <a:gd name="connsiteX31" fmla="*/ 1261985 w 4415715"/>
              <a:gd name="connsiteY31" fmla="*/ 894650 h 4415715"/>
              <a:gd name="connsiteX32" fmla="*/ 1202489 w 4415715"/>
              <a:gd name="connsiteY32" fmla="*/ 1116692 h 4415715"/>
              <a:gd name="connsiteX33" fmla="*/ 1319690 w 4415715"/>
              <a:gd name="connsiteY33" fmla="*/ 1319690 h 4415715"/>
              <a:gd name="connsiteX34" fmla="*/ 1116692 w 4415715"/>
              <a:gd name="connsiteY34" fmla="*/ 1202489 h 4415715"/>
              <a:gd name="connsiteX35" fmla="*/ 894650 w 4415715"/>
              <a:gd name="connsiteY35" fmla="*/ 1261985 h 4415715"/>
              <a:gd name="connsiteX36" fmla="*/ 672608 w 4415715"/>
              <a:gd name="connsiteY36" fmla="*/ 1321480 h 4415715"/>
              <a:gd name="connsiteX37" fmla="*/ 732104 w 4415715"/>
              <a:gd name="connsiteY37" fmla="*/ 1543523 h 4415715"/>
              <a:gd name="connsiteX38" fmla="*/ 791600 w 4415715"/>
              <a:gd name="connsiteY38" fmla="*/ 1765565 h 4415715"/>
              <a:gd name="connsiteX39" fmla="*/ 994598 w 4415715"/>
              <a:gd name="connsiteY39" fmla="*/ 1882765 h 4415715"/>
              <a:gd name="connsiteX40" fmla="*/ 760196 w 4415715"/>
              <a:gd name="connsiteY40" fmla="*/ 1882766 h 4415715"/>
              <a:gd name="connsiteX41" fmla="*/ 597650 w 4415715"/>
              <a:gd name="connsiteY41" fmla="*/ 2045312 h 4415715"/>
              <a:gd name="connsiteX42" fmla="*/ 435104 w 4415715"/>
              <a:gd name="connsiteY42" fmla="*/ 2207858 h 4415715"/>
              <a:gd name="connsiteX43" fmla="*/ 597651 w 4415715"/>
              <a:gd name="connsiteY43" fmla="*/ 2370404 h 4415715"/>
              <a:gd name="connsiteX44" fmla="*/ 760197 w 4415715"/>
              <a:gd name="connsiteY44" fmla="*/ 2532950 h 4415715"/>
              <a:gd name="connsiteX45" fmla="*/ 994597 w 4415715"/>
              <a:gd name="connsiteY45" fmla="*/ 2532950 h 4415715"/>
              <a:gd name="connsiteX46" fmla="*/ 791600 w 4415715"/>
              <a:gd name="connsiteY46" fmla="*/ 2650151 h 4415715"/>
              <a:gd name="connsiteX47" fmla="*/ 732104 w 4415715"/>
              <a:gd name="connsiteY47" fmla="*/ 2872193 h 4415715"/>
              <a:gd name="connsiteX48" fmla="*/ 672608 w 4415715"/>
              <a:gd name="connsiteY48" fmla="*/ 3094235 h 4415715"/>
              <a:gd name="connsiteX49" fmla="*/ 894650 w 4415715"/>
              <a:gd name="connsiteY49" fmla="*/ 3153731 h 4415715"/>
              <a:gd name="connsiteX50" fmla="*/ 1116692 w 4415715"/>
              <a:gd name="connsiteY50" fmla="*/ 3213226 h 4415715"/>
              <a:gd name="connsiteX51" fmla="*/ 1319690 w 4415715"/>
              <a:gd name="connsiteY51" fmla="*/ 3096026 h 4415715"/>
              <a:gd name="connsiteX52" fmla="*/ 1202489 w 4415715"/>
              <a:gd name="connsiteY52" fmla="*/ 3299024 h 4415715"/>
              <a:gd name="connsiteX53" fmla="*/ 1261985 w 4415715"/>
              <a:gd name="connsiteY53" fmla="*/ 3521065 h 4415715"/>
              <a:gd name="connsiteX54" fmla="*/ 1321481 w 4415715"/>
              <a:gd name="connsiteY54" fmla="*/ 3743108 h 4415715"/>
              <a:gd name="connsiteX55" fmla="*/ 1543523 w 4415715"/>
              <a:gd name="connsiteY55" fmla="*/ 3683611 h 4415715"/>
              <a:gd name="connsiteX56" fmla="*/ 1765565 w 4415715"/>
              <a:gd name="connsiteY56" fmla="*/ 3624115 h 4415715"/>
              <a:gd name="connsiteX57" fmla="*/ 1882766 w 4415715"/>
              <a:gd name="connsiteY57" fmla="*/ 3421118 h 4415715"/>
              <a:gd name="connsiteX58" fmla="*/ 1882767 w 4415715"/>
              <a:gd name="connsiteY58" fmla="*/ 3655519 h 4415715"/>
              <a:gd name="connsiteX59" fmla="*/ 2045312 w 4415715"/>
              <a:gd name="connsiteY59" fmla="*/ 3818066 h 4415715"/>
              <a:gd name="connsiteX60" fmla="*/ 2207858 w 4415715"/>
              <a:gd name="connsiteY60" fmla="*/ 3980611 h 4415715"/>
              <a:gd name="connsiteX61" fmla="*/ 2370404 w 4415715"/>
              <a:gd name="connsiteY61" fmla="*/ 3818066 h 4415715"/>
              <a:gd name="connsiteX62" fmla="*/ 2532950 w 4415715"/>
              <a:gd name="connsiteY62" fmla="*/ 3655519 h 4415715"/>
              <a:gd name="connsiteX63" fmla="*/ 2532950 w 4415715"/>
              <a:gd name="connsiteY63" fmla="*/ 3421119 h 4415715"/>
              <a:gd name="connsiteX64" fmla="*/ 2650151 w 4415715"/>
              <a:gd name="connsiteY64" fmla="*/ 3624116 h 4415715"/>
              <a:gd name="connsiteX65" fmla="*/ 2872193 w 4415715"/>
              <a:gd name="connsiteY65" fmla="*/ 3683611 h 4415715"/>
              <a:gd name="connsiteX66" fmla="*/ 3094235 w 4415715"/>
              <a:gd name="connsiteY66" fmla="*/ 3743107 h 4415715"/>
              <a:gd name="connsiteX67" fmla="*/ 3153731 w 4415715"/>
              <a:gd name="connsiteY67" fmla="*/ 3521065 h 4415715"/>
              <a:gd name="connsiteX68" fmla="*/ 3213226 w 4415715"/>
              <a:gd name="connsiteY68" fmla="*/ 3299023 h 4415715"/>
              <a:gd name="connsiteX69" fmla="*/ 3096027 w 4415715"/>
              <a:gd name="connsiteY69" fmla="*/ 3096026 h 4415715"/>
              <a:gd name="connsiteX70" fmla="*/ 3299024 w 4415715"/>
              <a:gd name="connsiteY70" fmla="*/ 3213226 h 4415715"/>
              <a:gd name="connsiteX71" fmla="*/ 3521065 w 4415715"/>
              <a:gd name="connsiteY71" fmla="*/ 3153731 h 4415715"/>
              <a:gd name="connsiteX72" fmla="*/ 3743108 w 4415715"/>
              <a:gd name="connsiteY72" fmla="*/ 3094235 h 4415715"/>
              <a:gd name="connsiteX73" fmla="*/ 4119918 w 4415715"/>
              <a:gd name="connsiteY73" fmla="*/ 3311787 h 4415715"/>
              <a:gd name="connsiteX74" fmla="*/ 3843377 w 4415715"/>
              <a:gd name="connsiteY74" fmla="*/ 3385885 h 4415715"/>
              <a:gd name="connsiteX75" fmla="*/ 3566838 w 4415715"/>
              <a:gd name="connsiteY75" fmla="*/ 3459984 h 4415715"/>
              <a:gd name="connsiteX76" fmla="*/ 3314017 w 4415715"/>
              <a:gd name="connsiteY76" fmla="*/ 3314018 h 4415715"/>
              <a:gd name="connsiteX77" fmla="*/ 3459983 w 4415715"/>
              <a:gd name="connsiteY77" fmla="*/ 3566839 h 4415715"/>
              <a:gd name="connsiteX78" fmla="*/ 3385884 w 4415715"/>
              <a:gd name="connsiteY78" fmla="*/ 3843378 h 4415715"/>
              <a:gd name="connsiteX79" fmla="*/ 3311786 w 4415715"/>
              <a:gd name="connsiteY79" fmla="*/ 4119918 h 4415715"/>
              <a:gd name="connsiteX80" fmla="*/ 3035246 w 4415715"/>
              <a:gd name="connsiteY80" fmla="*/ 4045820 h 4415715"/>
              <a:gd name="connsiteX81" fmla="*/ 2758707 w 4415715"/>
              <a:gd name="connsiteY81" fmla="*/ 3971721 h 4415715"/>
              <a:gd name="connsiteX82" fmla="*/ 2612739 w 4415715"/>
              <a:gd name="connsiteY82" fmla="*/ 3718901 h 4415715"/>
              <a:gd name="connsiteX83" fmla="*/ 2612739 w 4415715"/>
              <a:gd name="connsiteY83" fmla="*/ 4010832 h 4415715"/>
              <a:gd name="connsiteX84" fmla="*/ 2410298 w 4415715"/>
              <a:gd name="connsiteY84" fmla="*/ 4213274 h 4415715"/>
              <a:gd name="connsiteX85" fmla="*/ 2207858 w 4415715"/>
              <a:gd name="connsiteY85" fmla="*/ 4415715 h 4415715"/>
              <a:gd name="connsiteX86" fmla="*/ 2005416 w 4415715"/>
              <a:gd name="connsiteY86" fmla="*/ 4213275 h 4415715"/>
              <a:gd name="connsiteX87" fmla="*/ 1802976 w 4415715"/>
              <a:gd name="connsiteY87" fmla="*/ 4010832 h 4415715"/>
              <a:gd name="connsiteX88" fmla="*/ 1802976 w 4415715"/>
              <a:gd name="connsiteY88" fmla="*/ 3718900 h 4415715"/>
              <a:gd name="connsiteX89" fmla="*/ 1657008 w 4415715"/>
              <a:gd name="connsiteY89" fmla="*/ 3971721 h 4415715"/>
              <a:gd name="connsiteX90" fmla="*/ 1380469 w 4415715"/>
              <a:gd name="connsiteY90" fmla="*/ 4045820 h 4415715"/>
              <a:gd name="connsiteX91" fmla="*/ 1103929 w 4415715"/>
              <a:gd name="connsiteY91" fmla="*/ 4119919 h 4415715"/>
              <a:gd name="connsiteX92" fmla="*/ 1029830 w 4415715"/>
              <a:gd name="connsiteY92" fmla="*/ 3843378 h 4415715"/>
              <a:gd name="connsiteX93" fmla="*/ 955731 w 4415715"/>
              <a:gd name="connsiteY93" fmla="*/ 3566839 h 4415715"/>
              <a:gd name="connsiteX94" fmla="*/ 1101698 w 4415715"/>
              <a:gd name="connsiteY94" fmla="*/ 3314017 h 4415715"/>
              <a:gd name="connsiteX95" fmla="*/ 848876 w 4415715"/>
              <a:gd name="connsiteY95" fmla="*/ 3459984 h 4415715"/>
              <a:gd name="connsiteX96" fmla="*/ 572336 w 4415715"/>
              <a:gd name="connsiteY96" fmla="*/ 3385885 h 4415715"/>
              <a:gd name="connsiteX97" fmla="*/ 295797 w 4415715"/>
              <a:gd name="connsiteY97" fmla="*/ 3311787 h 4415715"/>
              <a:gd name="connsiteX98" fmla="*/ 369895 w 4415715"/>
              <a:gd name="connsiteY98" fmla="*/ 3035247 h 4415715"/>
              <a:gd name="connsiteX99" fmla="*/ 443994 w 4415715"/>
              <a:gd name="connsiteY99" fmla="*/ 2758707 h 4415715"/>
              <a:gd name="connsiteX100" fmla="*/ 696815 w 4415715"/>
              <a:gd name="connsiteY100" fmla="*/ 2612741 h 4415715"/>
              <a:gd name="connsiteX101" fmla="*/ 404883 w 4415715"/>
              <a:gd name="connsiteY101" fmla="*/ 2612741 h 4415715"/>
              <a:gd name="connsiteX102" fmla="*/ 202441 w 4415715"/>
              <a:gd name="connsiteY102" fmla="*/ 2410299 h 4415715"/>
              <a:gd name="connsiteX103" fmla="*/ 0 w 4415715"/>
              <a:gd name="connsiteY103" fmla="*/ 2207858 h 4415715"/>
              <a:gd name="connsiteX104" fmla="*/ 202441 w 4415715"/>
              <a:gd name="connsiteY104" fmla="*/ 2005417 h 4415715"/>
              <a:gd name="connsiteX105" fmla="*/ 404883 w 4415715"/>
              <a:gd name="connsiteY105" fmla="*/ 1802976 h 4415715"/>
              <a:gd name="connsiteX106" fmla="*/ 696815 w 4415715"/>
              <a:gd name="connsiteY106" fmla="*/ 1802975 h 4415715"/>
              <a:gd name="connsiteX107" fmla="*/ 443994 w 4415715"/>
              <a:gd name="connsiteY107" fmla="*/ 1657009 h 4415715"/>
              <a:gd name="connsiteX108" fmla="*/ 369895 w 4415715"/>
              <a:gd name="connsiteY108" fmla="*/ 1380470 h 4415715"/>
              <a:gd name="connsiteX109" fmla="*/ 295797 w 4415715"/>
              <a:gd name="connsiteY109" fmla="*/ 1103929 h 4415715"/>
              <a:gd name="connsiteX110" fmla="*/ 572337 w 4415715"/>
              <a:gd name="connsiteY110" fmla="*/ 1029831 h 4415715"/>
              <a:gd name="connsiteX111" fmla="*/ 848876 w 4415715"/>
              <a:gd name="connsiteY111" fmla="*/ 955732 h 4415715"/>
              <a:gd name="connsiteX112" fmla="*/ 1101698 w 4415715"/>
              <a:gd name="connsiteY112" fmla="*/ 1101699 h 4415715"/>
              <a:gd name="connsiteX113" fmla="*/ 955732 w 4415715"/>
              <a:gd name="connsiteY113" fmla="*/ 848877 h 4415715"/>
              <a:gd name="connsiteX114" fmla="*/ 1029830 w 4415715"/>
              <a:gd name="connsiteY114" fmla="*/ 572338 h 4415715"/>
              <a:gd name="connsiteX115" fmla="*/ 1103929 w 4415715"/>
              <a:gd name="connsiteY115" fmla="*/ 295798 h 4415715"/>
              <a:gd name="connsiteX116" fmla="*/ 1380469 w 4415715"/>
              <a:gd name="connsiteY116" fmla="*/ 369896 h 4415715"/>
              <a:gd name="connsiteX117" fmla="*/ 1657008 w 4415715"/>
              <a:gd name="connsiteY117" fmla="*/ 443995 h 4415715"/>
              <a:gd name="connsiteX118" fmla="*/ 1802975 w 4415715"/>
              <a:gd name="connsiteY118" fmla="*/ 696815 h 4415715"/>
              <a:gd name="connsiteX119" fmla="*/ 1802974 w 4415715"/>
              <a:gd name="connsiteY119" fmla="*/ 404883 h 4415715"/>
              <a:gd name="connsiteX120" fmla="*/ 2005417 w 4415715"/>
              <a:gd name="connsiteY120" fmla="*/ 202441 h 4415715"/>
              <a:gd name="connsiteX121" fmla="*/ 2207857 w 4415715"/>
              <a:gd name="connsiteY121" fmla="*/ 0 h 4415715"/>
              <a:gd name="connsiteX122" fmla="*/ 2410299 w 4415715"/>
              <a:gd name="connsiteY122" fmla="*/ 202441 h 4415715"/>
              <a:gd name="connsiteX123" fmla="*/ 2612739 w 4415715"/>
              <a:gd name="connsiteY123" fmla="*/ 404883 h 4415715"/>
              <a:gd name="connsiteX124" fmla="*/ 2612739 w 4415715"/>
              <a:gd name="connsiteY124" fmla="*/ 696816 h 4415715"/>
              <a:gd name="connsiteX125" fmla="*/ 2758707 w 4415715"/>
              <a:gd name="connsiteY125" fmla="*/ 443995 h 4415715"/>
              <a:gd name="connsiteX126" fmla="*/ 3035246 w 4415715"/>
              <a:gd name="connsiteY126" fmla="*/ 369896 h 4415715"/>
              <a:gd name="connsiteX127" fmla="*/ 3311786 w 4415715"/>
              <a:gd name="connsiteY127" fmla="*/ 295797 h 4415715"/>
              <a:gd name="connsiteX128" fmla="*/ 3385885 w 4415715"/>
              <a:gd name="connsiteY128" fmla="*/ 572338 h 4415715"/>
              <a:gd name="connsiteX129" fmla="*/ 3459984 w 4415715"/>
              <a:gd name="connsiteY129" fmla="*/ 848877 h 4415715"/>
              <a:gd name="connsiteX130" fmla="*/ 3314018 w 4415715"/>
              <a:gd name="connsiteY130" fmla="*/ 1101699 h 4415715"/>
              <a:gd name="connsiteX131" fmla="*/ 3566839 w 4415715"/>
              <a:gd name="connsiteY131" fmla="*/ 955732 h 4415715"/>
              <a:gd name="connsiteX132" fmla="*/ 3843378 w 4415715"/>
              <a:gd name="connsiteY132" fmla="*/ 1029831 h 4415715"/>
              <a:gd name="connsiteX133" fmla="*/ 4119918 w 4415715"/>
              <a:gd name="connsiteY133" fmla="*/ 1103929 h 4415715"/>
              <a:gd name="connsiteX134" fmla="*/ 4045820 w 4415715"/>
              <a:gd name="connsiteY134" fmla="*/ 1380469 h 4415715"/>
              <a:gd name="connsiteX135" fmla="*/ 3971720 w 4415715"/>
              <a:gd name="connsiteY135" fmla="*/ 1657009 h 4415715"/>
              <a:gd name="connsiteX136" fmla="*/ 3718900 w 4415715"/>
              <a:gd name="connsiteY136" fmla="*/ 1802976 h 4415715"/>
              <a:gd name="connsiteX137" fmla="*/ 4010832 w 4415715"/>
              <a:gd name="connsiteY137" fmla="*/ 1802975 h 4415715"/>
              <a:gd name="connsiteX138" fmla="*/ 4213273 w 4415715"/>
              <a:gd name="connsiteY138" fmla="*/ 2005417 h 4415715"/>
              <a:gd name="connsiteX139" fmla="*/ 4415715 w 4415715"/>
              <a:gd name="connsiteY139" fmla="*/ 2207858 h 4415715"/>
              <a:gd name="connsiteX140" fmla="*/ 4213273 w 4415715"/>
              <a:gd name="connsiteY140" fmla="*/ 2410299 h 4415715"/>
              <a:gd name="connsiteX141" fmla="*/ 4010831 w 4415715"/>
              <a:gd name="connsiteY141" fmla="*/ 2612740 h 4415715"/>
              <a:gd name="connsiteX142" fmla="*/ 3718900 w 4415715"/>
              <a:gd name="connsiteY142" fmla="*/ 2612741 h 4415715"/>
              <a:gd name="connsiteX143" fmla="*/ 3971720 w 4415715"/>
              <a:gd name="connsiteY143" fmla="*/ 2758707 h 4415715"/>
              <a:gd name="connsiteX144" fmla="*/ 4045819 w 4415715"/>
              <a:gd name="connsiteY144" fmla="*/ 3035246 h 4415715"/>
              <a:gd name="connsiteX145" fmla="*/ 4119918 w 4415715"/>
              <a:gd name="connsiteY145" fmla="*/ 3311787 h 4415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4415715" h="4415715">
                <a:moveTo>
                  <a:pt x="3743108" y="3094235"/>
                </a:moveTo>
                <a:cubicBezTo>
                  <a:pt x="3665363" y="3049349"/>
                  <a:pt x="3638726" y="2949938"/>
                  <a:pt x="3683611" y="2872192"/>
                </a:cubicBezTo>
                <a:cubicBezTo>
                  <a:pt x="3728498" y="2794448"/>
                  <a:pt x="3701861" y="2695036"/>
                  <a:pt x="3624116" y="2650151"/>
                </a:cubicBezTo>
                <a:lnTo>
                  <a:pt x="3421119" y="2532950"/>
                </a:lnTo>
                <a:lnTo>
                  <a:pt x="3655519" y="2532950"/>
                </a:lnTo>
                <a:cubicBezTo>
                  <a:pt x="3745292" y="2532950"/>
                  <a:pt x="3818066" y="2460176"/>
                  <a:pt x="3818066" y="2370404"/>
                </a:cubicBezTo>
                <a:cubicBezTo>
                  <a:pt x="3818065" y="2280632"/>
                  <a:pt x="3890840" y="2207858"/>
                  <a:pt x="3980612" y="2207858"/>
                </a:cubicBezTo>
                <a:cubicBezTo>
                  <a:pt x="3890840" y="2207858"/>
                  <a:pt x="3818066" y="2135084"/>
                  <a:pt x="3818066" y="2045312"/>
                </a:cubicBezTo>
                <a:cubicBezTo>
                  <a:pt x="3818066" y="1955540"/>
                  <a:pt x="3745292" y="1882766"/>
                  <a:pt x="3655520" y="1882766"/>
                </a:cubicBezTo>
                <a:lnTo>
                  <a:pt x="3421119" y="1882766"/>
                </a:lnTo>
                <a:lnTo>
                  <a:pt x="3624116" y="1765565"/>
                </a:lnTo>
                <a:cubicBezTo>
                  <a:pt x="3701861" y="1720679"/>
                  <a:pt x="3728498" y="1621268"/>
                  <a:pt x="3683612" y="1543522"/>
                </a:cubicBezTo>
                <a:cubicBezTo>
                  <a:pt x="3638726" y="1465778"/>
                  <a:pt x="3665364" y="1366367"/>
                  <a:pt x="3743108" y="1321481"/>
                </a:cubicBezTo>
                <a:cubicBezTo>
                  <a:pt x="3665364" y="1366367"/>
                  <a:pt x="3565952" y="1339729"/>
                  <a:pt x="3521066" y="1261985"/>
                </a:cubicBezTo>
                <a:cubicBezTo>
                  <a:pt x="3476181" y="1184239"/>
                  <a:pt x="3376769" y="1157603"/>
                  <a:pt x="3299024" y="1202489"/>
                </a:cubicBezTo>
                <a:lnTo>
                  <a:pt x="3096027" y="1319689"/>
                </a:lnTo>
                <a:lnTo>
                  <a:pt x="3213227" y="1116692"/>
                </a:lnTo>
                <a:cubicBezTo>
                  <a:pt x="3258113" y="1038947"/>
                  <a:pt x="3231476" y="939536"/>
                  <a:pt x="3153731" y="894650"/>
                </a:cubicBezTo>
                <a:cubicBezTo>
                  <a:pt x="3075986" y="849764"/>
                  <a:pt x="3049349" y="750353"/>
                  <a:pt x="3094235" y="672607"/>
                </a:cubicBezTo>
                <a:cubicBezTo>
                  <a:pt x="3049349" y="750353"/>
                  <a:pt x="2949938" y="776990"/>
                  <a:pt x="2872193" y="732104"/>
                </a:cubicBezTo>
                <a:cubicBezTo>
                  <a:pt x="2794448" y="687218"/>
                  <a:pt x="2695037" y="713855"/>
                  <a:pt x="2650151" y="791600"/>
                </a:cubicBezTo>
                <a:lnTo>
                  <a:pt x="2532950" y="994597"/>
                </a:lnTo>
                <a:lnTo>
                  <a:pt x="2532950" y="760196"/>
                </a:lnTo>
                <a:cubicBezTo>
                  <a:pt x="2532950" y="670423"/>
                  <a:pt x="2460176" y="597649"/>
                  <a:pt x="2370405" y="597650"/>
                </a:cubicBezTo>
                <a:cubicBezTo>
                  <a:pt x="2280632" y="597650"/>
                  <a:pt x="2207858" y="524876"/>
                  <a:pt x="2207858" y="435103"/>
                </a:cubicBezTo>
                <a:cubicBezTo>
                  <a:pt x="2207858" y="524876"/>
                  <a:pt x="2135084" y="597649"/>
                  <a:pt x="2045313" y="597649"/>
                </a:cubicBezTo>
                <a:cubicBezTo>
                  <a:pt x="1955540" y="597649"/>
                  <a:pt x="1882766" y="670424"/>
                  <a:pt x="1882766" y="760195"/>
                </a:cubicBezTo>
                <a:lnTo>
                  <a:pt x="1882766" y="994597"/>
                </a:lnTo>
                <a:lnTo>
                  <a:pt x="1765565" y="791600"/>
                </a:lnTo>
                <a:cubicBezTo>
                  <a:pt x="1720679" y="713855"/>
                  <a:pt x="1621268" y="687218"/>
                  <a:pt x="1543523" y="732104"/>
                </a:cubicBezTo>
                <a:cubicBezTo>
                  <a:pt x="1465778" y="776990"/>
                  <a:pt x="1366367" y="750353"/>
                  <a:pt x="1321481" y="672608"/>
                </a:cubicBezTo>
                <a:cubicBezTo>
                  <a:pt x="1366367" y="750353"/>
                  <a:pt x="1339730" y="849764"/>
                  <a:pt x="1261985" y="894650"/>
                </a:cubicBezTo>
                <a:cubicBezTo>
                  <a:pt x="1184240" y="939536"/>
                  <a:pt x="1157604" y="1038948"/>
                  <a:pt x="1202489" y="1116692"/>
                </a:cubicBezTo>
                <a:lnTo>
                  <a:pt x="1319690" y="1319690"/>
                </a:lnTo>
                <a:lnTo>
                  <a:pt x="1116692" y="1202489"/>
                </a:lnTo>
                <a:cubicBezTo>
                  <a:pt x="1038948" y="1157603"/>
                  <a:pt x="939537" y="1184240"/>
                  <a:pt x="894650" y="1261985"/>
                </a:cubicBezTo>
                <a:cubicBezTo>
                  <a:pt x="849764" y="1339730"/>
                  <a:pt x="750353" y="1366367"/>
                  <a:pt x="672608" y="1321480"/>
                </a:cubicBezTo>
                <a:cubicBezTo>
                  <a:pt x="750353" y="1366367"/>
                  <a:pt x="776990" y="1465778"/>
                  <a:pt x="732104" y="1543523"/>
                </a:cubicBezTo>
                <a:cubicBezTo>
                  <a:pt x="687218" y="1621268"/>
                  <a:pt x="713856" y="1720679"/>
                  <a:pt x="791600" y="1765565"/>
                </a:cubicBezTo>
                <a:lnTo>
                  <a:pt x="994598" y="1882765"/>
                </a:lnTo>
                <a:lnTo>
                  <a:pt x="760196" y="1882766"/>
                </a:lnTo>
                <a:cubicBezTo>
                  <a:pt x="670424" y="1882766"/>
                  <a:pt x="597650" y="1955540"/>
                  <a:pt x="597650" y="2045312"/>
                </a:cubicBezTo>
                <a:cubicBezTo>
                  <a:pt x="597650" y="2135084"/>
                  <a:pt x="524876" y="2207858"/>
                  <a:pt x="435104" y="2207858"/>
                </a:cubicBezTo>
                <a:cubicBezTo>
                  <a:pt x="524876" y="2207858"/>
                  <a:pt x="597650" y="2280632"/>
                  <a:pt x="597651" y="2370404"/>
                </a:cubicBezTo>
                <a:cubicBezTo>
                  <a:pt x="597650" y="2460176"/>
                  <a:pt x="670424" y="2532950"/>
                  <a:pt x="760197" y="2532950"/>
                </a:cubicBezTo>
                <a:lnTo>
                  <a:pt x="994597" y="2532950"/>
                </a:lnTo>
                <a:lnTo>
                  <a:pt x="791600" y="2650151"/>
                </a:lnTo>
                <a:cubicBezTo>
                  <a:pt x="713855" y="2695036"/>
                  <a:pt x="687218" y="2794448"/>
                  <a:pt x="732104" y="2872193"/>
                </a:cubicBezTo>
                <a:cubicBezTo>
                  <a:pt x="776991" y="2949937"/>
                  <a:pt x="750354" y="3049348"/>
                  <a:pt x="672608" y="3094235"/>
                </a:cubicBezTo>
                <a:cubicBezTo>
                  <a:pt x="750354" y="3049348"/>
                  <a:pt x="849765" y="3075986"/>
                  <a:pt x="894650" y="3153731"/>
                </a:cubicBezTo>
                <a:cubicBezTo>
                  <a:pt x="939536" y="3231476"/>
                  <a:pt x="1038947" y="3258113"/>
                  <a:pt x="1116692" y="3213226"/>
                </a:cubicBezTo>
                <a:lnTo>
                  <a:pt x="1319690" y="3096026"/>
                </a:lnTo>
                <a:lnTo>
                  <a:pt x="1202489" y="3299024"/>
                </a:lnTo>
                <a:cubicBezTo>
                  <a:pt x="1157603" y="3376769"/>
                  <a:pt x="1184240" y="3476180"/>
                  <a:pt x="1261985" y="3521065"/>
                </a:cubicBezTo>
                <a:cubicBezTo>
                  <a:pt x="1339730" y="3565952"/>
                  <a:pt x="1366367" y="3665363"/>
                  <a:pt x="1321481" y="3743108"/>
                </a:cubicBezTo>
                <a:cubicBezTo>
                  <a:pt x="1366367" y="3665363"/>
                  <a:pt x="1465778" y="3638726"/>
                  <a:pt x="1543523" y="3683611"/>
                </a:cubicBezTo>
                <a:cubicBezTo>
                  <a:pt x="1621268" y="3728498"/>
                  <a:pt x="1720679" y="3701861"/>
                  <a:pt x="1765565" y="3624115"/>
                </a:cubicBezTo>
                <a:lnTo>
                  <a:pt x="1882766" y="3421118"/>
                </a:lnTo>
                <a:lnTo>
                  <a:pt x="1882767" y="3655519"/>
                </a:lnTo>
                <a:cubicBezTo>
                  <a:pt x="1882766" y="3745291"/>
                  <a:pt x="1955540" y="3818066"/>
                  <a:pt x="2045312" y="3818066"/>
                </a:cubicBezTo>
                <a:cubicBezTo>
                  <a:pt x="2135084" y="3818066"/>
                  <a:pt x="2207858" y="3890839"/>
                  <a:pt x="2207858" y="3980611"/>
                </a:cubicBezTo>
                <a:cubicBezTo>
                  <a:pt x="2207858" y="3890839"/>
                  <a:pt x="2280632" y="3818066"/>
                  <a:pt x="2370404" y="3818066"/>
                </a:cubicBezTo>
                <a:cubicBezTo>
                  <a:pt x="2460176" y="3818066"/>
                  <a:pt x="2532951" y="3745291"/>
                  <a:pt x="2532950" y="3655519"/>
                </a:cubicBezTo>
                <a:lnTo>
                  <a:pt x="2532950" y="3421119"/>
                </a:lnTo>
                <a:lnTo>
                  <a:pt x="2650151" y="3624116"/>
                </a:lnTo>
                <a:cubicBezTo>
                  <a:pt x="2695037" y="3701861"/>
                  <a:pt x="2794448" y="3728498"/>
                  <a:pt x="2872193" y="3683611"/>
                </a:cubicBezTo>
                <a:cubicBezTo>
                  <a:pt x="2949938" y="3638726"/>
                  <a:pt x="3049349" y="3665363"/>
                  <a:pt x="3094235" y="3743107"/>
                </a:cubicBezTo>
                <a:cubicBezTo>
                  <a:pt x="3049349" y="3665363"/>
                  <a:pt x="3075986" y="3565952"/>
                  <a:pt x="3153731" y="3521065"/>
                </a:cubicBezTo>
                <a:cubicBezTo>
                  <a:pt x="3231476" y="3476180"/>
                  <a:pt x="3258113" y="3376768"/>
                  <a:pt x="3213226" y="3299023"/>
                </a:cubicBezTo>
                <a:lnTo>
                  <a:pt x="3096027" y="3096026"/>
                </a:lnTo>
                <a:lnTo>
                  <a:pt x="3299024" y="3213226"/>
                </a:lnTo>
                <a:cubicBezTo>
                  <a:pt x="3376769" y="3258113"/>
                  <a:pt x="3476180" y="3231475"/>
                  <a:pt x="3521065" y="3153731"/>
                </a:cubicBezTo>
                <a:cubicBezTo>
                  <a:pt x="3565952" y="3075986"/>
                  <a:pt x="3665363" y="3049349"/>
                  <a:pt x="3743108" y="3094235"/>
                </a:cubicBezTo>
                <a:close/>
                <a:moveTo>
                  <a:pt x="4119918" y="3311787"/>
                </a:moveTo>
                <a:cubicBezTo>
                  <a:pt x="4023091" y="3255884"/>
                  <a:pt x="3899281" y="3289059"/>
                  <a:pt x="3843377" y="3385885"/>
                </a:cubicBezTo>
                <a:cubicBezTo>
                  <a:pt x="3787475" y="3482711"/>
                  <a:pt x="3663665" y="3515887"/>
                  <a:pt x="3566838" y="3459984"/>
                </a:cubicBezTo>
                <a:lnTo>
                  <a:pt x="3314017" y="3314018"/>
                </a:lnTo>
                <a:lnTo>
                  <a:pt x="3459983" y="3566839"/>
                </a:lnTo>
                <a:cubicBezTo>
                  <a:pt x="3515886" y="3663665"/>
                  <a:pt x="3482711" y="3787476"/>
                  <a:pt x="3385884" y="3843378"/>
                </a:cubicBezTo>
                <a:cubicBezTo>
                  <a:pt x="3289059" y="3899282"/>
                  <a:pt x="3255884" y="4023092"/>
                  <a:pt x="3311786" y="4119918"/>
                </a:cubicBezTo>
                <a:cubicBezTo>
                  <a:pt x="3255884" y="4023092"/>
                  <a:pt x="3132072" y="3989917"/>
                  <a:pt x="3035246" y="4045820"/>
                </a:cubicBezTo>
                <a:cubicBezTo>
                  <a:pt x="2938419" y="4101723"/>
                  <a:pt x="2814609" y="4068548"/>
                  <a:pt x="2758707" y="3971721"/>
                </a:cubicBezTo>
                <a:lnTo>
                  <a:pt x="2612739" y="3718901"/>
                </a:lnTo>
                <a:lnTo>
                  <a:pt x="2612739" y="4010832"/>
                </a:lnTo>
                <a:cubicBezTo>
                  <a:pt x="2612741" y="4122638"/>
                  <a:pt x="2522104" y="4213275"/>
                  <a:pt x="2410298" y="4213274"/>
                </a:cubicBezTo>
                <a:cubicBezTo>
                  <a:pt x="2298493" y="4213275"/>
                  <a:pt x="2207858" y="4303910"/>
                  <a:pt x="2207858" y="4415715"/>
                </a:cubicBezTo>
                <a:cubicBezTo>
                  <a:pt x="2207858" y="4303910"/>
                  <a:pt x="2117222" y="4213274"/>
                  <a:pt x="2005416" y="4213275"/>
                </a:cubicBezTo>
                <a:cubicBezTo>
                  <a:pt x="1893611" y="4213275"/>
                  <a:pt x="1802976" y="4122638"/>
                  <a:pt x="1802976" y="4010832"/>
                </a:cubicBezTo>
                <a:lnTo>
                  <a:pt x="1802976" y="3718900"/>
                </a:lnTo>
                <a:lnTo>
                  <a:pt x="1657008" y="3971721"/>
                </a:lnTo>
                <a:cubicBezTo>
                  <a:pt x="1601106" y="4068548"/>
                  <a:pt x="1477296" y="4101723"/>
                  <a:pt x="1380469" y="4045820"/>
                </a:cubicBezTo>
                <a:cubicBezTo>
                  <a:pt x="1283642" y="3989917"/>
                  <a:pt x="1159831" y="4023092"/>
                  <a:pt x="1103929" y="4119919"/>
                </a:cubicBezTo>
                <a:cubicBezTo>
                  <a:pt x="1159831" y="4023092"/>
                  <a:pt x="1126657" y="3899282"/>
                  <a:pt x="1029830" y="3843378"/>
                </a:cubicBezTo>
                <a:cubicBezTo>
                  <a:pt x="933004" y="3787476"/>
                  <a:pt x="899829" y="3663666"/>
                  <a:pt x="955731" y="3566839"/>
                </a:cubicBezTo>
                <a:lnTo>
                  <a:pt x="1101698" y="3314017"/>
                </a:lnTo>
                <a:lnTo>
                  <a:pt x="848876" y="3459984"/>
                </a:lnTo>
                <a:cubicBezTo>
                  <a:pt x="752050" y="3515887"/>
                  <a:pt x="628239" y="3482712"/>
                  <a:pt x="572336" y="3385885"/>
                </a:cubicBezTo>
                <a:cubicBezTo>
                  <a:pt x="516434" y="3289059"/>
                  <a:pt x="392624" y="3255884"/>
                  <a:pt x="295797" y="3311787"/>
                </a:cubicBezTo>
                <a:cubicBezTo>
                  <a:pt x="392624" y="3255884"/>
                  <a:pt x="425799" y="3132073"/>
                  <a:pt x="369895" y="3035247"/>
                </a:cubicBezTo>
                <a:cubicBezTo>
                  <a:pt x="313993" y="2938420"/>
                  <a:pt x="347168" y="2814609"/>
                  <a:pt x="443994" y="2758707"/>
                </a:cubicBezTo>
                <a:lnTo>
                  <a:pt x="696815" y="2612741"/>
                </a:lnTo>
                <a:lnTo>
                  <a:pt x="404883" y="2612741"/>
                </a:lnTo>
                <a:cubicBezTo>
                  <a:pt x="293077" y="2612741"/>
                  <a:pt x="202441" y="2522105"/>
                  <a:pt x="202441" y="2410299"/>
                </a:cubicBezTo>
                <a:cubicBezTo>
                  <a:pt x="202441" y="2298493"/>
                  <a:pt x="111806" y="2207858"/>
                  <a:pt x="0" y="2207858"/>
                </a:cubicBezTo>
                <a:cubicBezTo>
                  <a:pt x="111806" y="2207858"/>
                  <a:pt x="202441" y="2117222"/>
                  <a:pt x="202441" y="2005417"/>
                </a:cubicBezTo>
                <a:cubicBezTo>
                  <a:pt x="202441" y="1893611"/>
                  <a:pt x="293077" y="1802976"/>
                  <a:pt x="404883" y="1802976"/>
                </a:cubicBezTo>
                <a:lnTo>
                  <a:pt x="696815" y="1802975"/>
                </a:lnTo>
                <a:lnTo>
                  <a:pt x="443994" y="1657009"/>
                </a:lnTo>
                <a:cubicBezTo>
                  <a:pt x="347168" y="1601106"/>
                  <a:pt x="313993" y="1477296"/>
                  <a:pt x="369895" y="1380470"/>
                </a:cubicBezTo>
                <a:cubicBezTo>
                  <a:pt x="425799" y="1283643"/>
                  <a:pt x="392623" y="1159832"/>
                  <a:pt x="295797" y="1103929"/>
                </a:cubicBezTo>
                <a:cubicBezTo>
                  <a:pt x="392623" y="1159832"/>
                  <a:pt x="516434" y="1126658"/>
                  <a:pt x="572337" y="1029831"/>
                </a:cubicBezTo>
                <a:cubicBezTo>
                  <a:pt x="628240" y="933004"/>
                  <a:pt x="752050" y="899829"/>
                  <a:pt x="848876" y="955732"/>
                </a:cubicBezTo>
                <a:lnTo>
                  <a:pt x="1101698" y="1101699"/>
                </a:lnTo>
                <a:lnTo>
                  <a:pt x="955732" y="848877"/>
                </a:lnTo>
                <a:cubicBezTo>
                  <a:pt x="899829" y="752051"/>
                  <a:pt x="933004" y="628240"/>
                  <a:pt x="1029830" y="572338"/>
                </a:cubicBezTo>
                <a:cubicBezTo>
                  <a:pt x="1126657" y="516434"/>
                  <a:pt x="1159831" y="392624"/>
                  <a:pt x="1103929" y="295798"/>
                </a:cubicBezTo>
                <a:cubicBezTo>
                  <a:pt x="1159831" y="392624"/>
                  <a:pt x="1283641" y="425799"/>
                  <a:pt x="1380469" y="369896"/>
                </a:cubicBezTo>
                <a:cubicBezTo>
                  <a:pt x="1477294" y="313993"/>
                  <a:pt x="1601106" y="347168"/>
                  <a:pt x="1657008" y="443995"/>
                </a:cubicBezTo>
                <a:lnTo>
                  <a:pt x="1802975" y="696815"/>
                </a:lnTo>
                <a:lnTo>
                  <a:pt x="1802974" y="404883"/>
                </a:lnTo>
                <a:cubicBezTo>
                  <a:pt x="1802974" y="293078"/>
                  <a:pt x="1893611" y="202441"/>
                  <a:pt x="2005417" y="202441"/>
                </a:cubicBezTo>
                <a:cubicBezTo>
                  <a:pt x="2117222" y="202441"/>
                  <a:pt x="2207858" y="111807"/>
                  <a:pt x="2207857" y="0"/>
                </a:cubicBezTo>
                <a:cubicBezTo>
                  <a:pt x="2207858" y="111807"/>
                  <a:pt x="2298493" y="202441"/>
                  <a:pt x="2410299" y="202441"/>
                </a:cubicBezTo>
                <a:cubicBezTo>
                  <a:pt x="2522104" y="202441"/>
                  <a:pt x="2612739" y="293077"/>
                  <a:pt x="2612739" y="404883"/>
                </a:cubicBezTo>
                <a:lnTo>
                  <a:pt x="2612739" y="696816"/>
                </a:lnTo>
                <a:lnTo>
                  <a:pt x="2758707" y="443995"/>
                </a:lnTo>
                <a:cubicBezTo>
                  <a:pt x="2814609" y="347168"/>
                  <a:pt x="2938419" y="313993"/>
                  <a:pt x="3035246" y="369896"/>
                </a:cubicBezTo>
                <a:cubicBezTo>
                  <a:pt x="3132073" y="425799"/>
                  <a:pt x="3255884" y="392624"/>
                  <a:pt x="3311786" y="295797"/>
                </a:cubicBezTo>
                <a:cubicBezTo>
                  <a:pt x="3255884" y="392624"/>
                  <a:pt x="3289059" y="516434"/>
                  <a:pt x="3385885" y="572338"/>
                </a:cubicBezTo>
                <a:cubicBezTo>
                  <a:pt x="3482711" y="628240"/>
                  <a:pt x="3515886" y="752050"/>
                  <a:pt x="3459984" y="848877"/>
                </a:cubicBezTo>
                <a:lnTo>
                  <a:pt x="3314018" y="1101699"/>
                </a:lnTo>
                <a:lnTo>
                  <a:pt x="3566839" y="955732"/>
                </a:lnTo>
                <a:cubicBezTo>
                  <a:pt x="3663665" y="899829"/>
                  <a:pt x="3787476" y="933004"/>
                  <a:pt x="3843378" y="1029831"/>
                </a:cubicBezTo>
                <a:cubicBezTo>
                  <a:pt x="3899281" y="1126657"/>
                  <a:pt x="4023092" y="1159832"/>
                  <a:pt x="4119918" y="1103929"/>
                </a:cubicBezTo>
                <a:cubicBezTo>
                  <a:pt x="4023092" y="1159832"/>
                  <a:pt x="3989916" y="1283643"/>
                  <a:pt x="4045820" y="1380469"/>
                </a:cubicBezTo>
                <a:cubicBezTo>
                  <a:pt x="4101722" y="1477296"/>
                  <a:pt x="4068547" y="1601106"/>
                  <a:pt x="3971720" y="1657009"/>
                </a:cubicBezTo>
                <a:lnTo>
                  <a:pt x="3718900" y="1802976"/>
                </a:lnTo>
                <a:lnTo>
                  <a:pt x="4010832" y="1802975"/>
                </a:lnTo>
                <a:cubicBezTo>
                  <a:pt x="4122638" y="1802975"/>
                  <a:pt x="4213273" y="1893611"/>
                  <a:pt x="4213273" y="2005417"/>
                </a:cubicBezTo>
                <a:cubicBezTo>
                  <a:pt x="4213273" y="2117222"/>
                  <a:pt x="4303909" y="2207858"/>
                  <a:pt x="4415715" y="2207858"/>
                </a:cubicBezTo>
                <a:cubicBezTo>
                  <a:pt x="4303909" y="2207858"/>
                  <a:pt x="4213273" y="2298493"/>
                  <a:pt x="4213273" y="2410299"/>
                </a:cubicBezTo>
                <a:cubicBezTo>
                  <a:pt x="4213273" y="2522105"/>
                  <a:pt x="4122638" y="2612740"/>
                  <a:pt x="4010831" y="2612740"/>
                </a:cubicBezTo>
                <a:lnTo>
                  <a:pt x="3718900" y="2612741"/>
                </a:lnTo>
                <a:lnTo>
                  <a:pt x="3971720" y="2758707"/>
                </a:lnTo>
                <a:cubicBezTo>
                  <a:pt x="4068547" y="2814609"/>
                  <a:pt x="4101722" y="2938420"/>
                  <a:pt x="4045819" y="3035246"/>
                </a:cubicBezTo>
                <a:cubicBezTo>
                  <a:pt x="3989916" y="3132073"/>
                  <a:pt x="4023091" y="3255884"/>
                  <a:pt x="4119918" y="3311787"/>
                </a:cubicBezTo>
                <a:close/>
              </a:path>
            </a:pathLst>
          </a:custGeom>
          <a:gradFill flip="none" rotWithShape="1">
            <a:gsLst>
              <a:gs pos="0">
                <a:srgbClr val="415D83"/>
              </a:gs>
              <a:gs pos="55000">
                <a:srgbClr val="1A293B"/>
              </a:gs>
              <a:gs pos="66000">
                <a:srgbClr val="090E15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CC9900"/>
            </a:solidFill>
          </a:ln>
          <a:effectLst>
            <a:outerShdw blurRad="101600" dist="139700" dir="144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xmlns="" id="{8E41A4A4-90E6-4BFA-BF00-57FBF35BEEE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>
              <a:gd name="connsiteX0" fmla="*/ 2888568 w 12192000"/>
              <a:gd name="connsiteY0" fmla="*/ 1221143 h 6858000"/>
              <a:gd name="connsiteX1" fmla="*/ 2686126 w 12192000"/>
              <a:gd name="connsiteY1" fmla="*/ 1423585 h 6858000"/>
              <a:gd name="connsiteX2" fmla="*/ 2483685 w 12192000"/>
              <a:gd name="connsiteY2" fmla="*/ 1626026 h 6858000"/>
              <a:gd name="connsiteX3" fmla="*/ 2483685 w 12192000"/>
              <a:gd name="connsiteY3" fmla="*/ 1917958 h 6858000"/>
              <a:gd name="connsiteX4" fmla="*/ 2337719 w 12192000"/>
              <a:gd name="connsiteY4" fmla="*/ 1665138 h 6858000"/>
              <a:gd name="connsiteX5" fmla="*/ 2061179 w 12192000"/>
              <a:gd name="connsiteY5" fmla="*/ 1591039 h 6858000"/>
              <a:gd name="connsiteX6" fmla="*/ 1784638 w 12192000"/>
              <a:gd name="connsiteY6" fmla="*/ 1516940 h 6858000"/>
              <a:gd name="connsiteX7" fmla="*/ 1710540 w 12192000"/>
              <a:gd name="connsiteY7" fmla="*/ 1793480 h 6858000"/>
              <a:gd name="connsiteX8" fmla="*/ 1636441 w 12192000"/>
              <a:gd name="connsiteY8" fmla="*/ 2070020 h 6858000"/>
              <a:gd name="connsiteX9" fmla="*/ 1782407 w 12192000"/>
              <a:gd name="connsiteY9" fmla="*/ 2322840 h 6858000"/>
              <a:gd name="connsiteX10" fmla="*/ 1529587 w 12192000"/>
              <a:gd name="connsiteY10" fmla="*/ 2176875 h 6858000"/>
              <a:gd name="connsiteX11" fmla="*/ 1253046 w 12192000"/>
              <a:gd name="connsiteY11" fmla="*/ 2250973 h 6858000"/>
              <a:gd name="connsiteX12" fmla="*/ 976506 w 12192000"/>
              <a:gd name="connsiteY12" fmla="*/ 2325072 h 6858000"/>
              <a:gd name="connsiteX13" fmla="*/ 1050605 w 12192000"/>
              <a:gd name="connsiteY13" fmla="*/ 2601611 h 6858000"/>
              <a:gd name="connsiteX14" fmla="*/ 1124704 w 12192000"/>
              <a:gd name="connsiteY14" fmla="*/ 2878151 h 6858000"/>
              <a:gd name="connsiteX15" fmla="*/ 1377525 w 12192000"/>
              <a:gd name="connsiteY15" fmla="*/ 3024117 h 6858000"/>
              <a:gd name="connsiteX16" fmla="*/ 1085592 w 12192000"/>
              <a:gd name="connsiteY16" fmla="*/ 3024118 h 6858000"/>
              <a:gd name="connsiteX17" fmla="*/ 883151 w 12192000"/>
              <a:gd name="connsiteY17" fmla="*/ 3226559 h 6858000"/>
              <a:gd name="connsiteX18" fmla="*/ 680709 w 12192000"/>
              <a:gd name="connsiteY18" fmla="*/ 3429001 h 6858000"/>
              <a:gd name="connsiteX19" fmla="*/ 883151 w 12192000"/>
              <a:gd name="connsiteY19" fmla="*/ 3631441 h 6858000"/>
              <a:gd name="connsiteX20" fmla="*/ 1085592 w 12192000"/>
              <a:gd name="connsiteY20" fmla="*/ 3833883 h 6858000"/>
              <a:gd name="connsiteX21" fmla="*/ 1377525 w 12192000"/>
              <a:gd name="connsiteY21" fmla="*/ 3833883 h 6858000"/>
              <a:gd name="connsiteX22" fmla="*/ 1124704 w 12192000"/>
              <a:gd name="connsiteY22" fmla="*/ 3979850 h 6858000"/>
              <a:gd name="connsiteX23" fmla="*/ 1050605 w 12192000"/>
              <a:gd name="connsiteY23" fmla="*/ 4256389 h 6858000"/>
              <a:gd name="connsiteX24" fmla="*/ 976506 w 12192000"/>
              <a:gd name="connsiteY24" fmla="*/ 4532930 h 6858000"/>
              <a:gd name="connsiteX25" fmla="*/ 1253046 w 12192000"/>
              <a:gd name="connsiteY25" fmla="*/ 4607028 h 6858000"/>
              <a:gd name="connsiteX26" fmla="*/ 1529586 w 12192000"/>
              <a:gd name="connsiteY26" fmla="*/ 4681127 h 6858000"/>
              <a:gd name="connsiteX27" fmla="*/ 1782407 w 12192000"/>
              <a:gd name="connsiteY27" fmla="*/ 4535161 h 6858000"/>
              <a:gd name="connsiteX28" fmla="*/ 1636441 w 12192000"/>
              <a:gd name="connsiteY28" fmla="*/ 4787982 h 6858000"/>
              <a:gd name="connsiteX29" fmla="*/ 1710540 w 12192000"/>
              <a:gd name="connsiteY29" fmla="*/ 5064521 h 6858000"/>
              <a:gd name="connsiteX30" fmla="*/ 1784639 w 12192000"/>
              <a:gd name="connsiteY30" fmla="*/ 5341061 h 6858000"/>
              <a:gd name="connsiteX31" fmla="*/ 2061179 w 12192000"/>
              <a:gd name="connsiteY31" fmla="*/ 5266963 h 6858000"/>
              <a:gd name="connsiteX32" fmla="*/ 2337718 w 12192000"/>
              <a:gd name="connsiteY32" fmla="*/ 5192864 h 6858000"/>
              <a:gd name="connsiteX33" fmla="*/ 2483685 w 12192000"/>
              <a:gd name="connsiteY33" fmla="*/ 4940043 h 6858000"/>
              <a:gd name="connsiteX34" fmla="*/ 2483685 w 12192000"/>
              <a:gd name="connsiteY34" fmla="*/ 5231976 h 6858000"/>
              <a:gd name="connsiteX35" fmla="*/ 2686126 w 12192000"/>
              <a:gd name="connsiteY35" fmla="*/ 5434417 h 6858000"/>
              <a:gd name="connsiteX36" fmla="*/ 2888567 w 12192000"/>
              <a:gd name="connsiteY36" fmla="*/ 5636858 h 6858000"/>
              <a:gd name="connsiteX37" fmla="*/ 3091009 w 12192000"/>
              <a:gd name="connsiteY37" fmla="*/ 5434417 h 6858000"/>
              <a:gd name="connsiteX38" fmla="*/ 3293450 w 12192000"/>
              <a:gd name="connsiteY38" fmla="*/ 5231976 h 6858000"/>
              <a:gd name="connsiteX39" fmla="*/ 3293450 w 12192000"/>
              <a:gd name="connsiteY39" fmla="*/ 4940043 h 6858000"/>
              <a:gd name="connsiteX40" fmla="*/ 3439416 w 12192000"/>
              <a:gd name="connsiteY40" fmla="*/ 5192864 h 6858000"/>
              <a:gd name="connsiteX41" fmla="*/ 3715956 w 12192000"/>
              <a:gd name="connsiteY41" fmla="*/ 5266963 h 6858000"/>
              <a:gd name="connsiteX42" fmla="*/ 3992496 w 12192000"/>
              <a:gd name="connsiteY42" fmla="*/ 5341061 h 6858000"/>
              <a:gd name="connsiteX43" fmla="*/ 4066595 w 12192000"/>
              <a:gd name="connsiteY43" fmla="*/ 5064521 h 6858000"/>
              <a:gd name="connsiteX44" fmla="*/ 4140693 w 12192000"/>
              <a:gd name="connsiteY44" fmla="*/ 4787981 h 6858000"/>
              <a:gd name="connsiteX45" fmla="*/ 3994727 w 12192000"/>
              <a:gd name="connsiteY45" fmla="*/ 4535160 h 6858000"/>
              <a:gd name="connsiteX46" fmla="*/ 4247548 w 12192000"/>
              <a:gd name="connsiteY46" fmla="*/ 4681127 h 6858000"/>
              <a:gd name="connsiteX47" fmla="*/ 4524088 w 12192000"/>
              <a:gd name="connsiteY47" fmla="*/ 4607028 h 6858000"/>
              <a:gd name="connsiteX48" fmla="*/ 4800628 w 12192000"/>
              <a:gd name="connsiteY48" fmla="*/ 4532929 h 6858000"/>
              <a:gd name="connsiteX49" fmla="*/ 4726530 w 12192000"/>
              <a:gd name="connsiteY49" fmla="*/ 4256390 h 6858000"/>
              <a:gd name="connsiteX50" fmla="*/ 4652431 w 12192000"/>
              <a:gd name="connsiteY50" fmla="*/ 3979850 h 6858000"/>
              <a:gd name="connsiteX51" fmla="*/ 4399609 w 12192000"/>
              <a:gd name="connsiteY51" fmla="*/ 3833883 h 6858000"/>
              <a:gd name="connsiteX52" fmla="*/ 4691542 w 12192000"/>
              <a:gd name="connsiteY52" fmla="*/ 3833883 h 6858000"/>
              <a:gd name="connsiteX53" fmla="*/ 4893984 w 12192000"/>
              <a:gd name="connsiteY53" fmla="*/ 3631442 h 6858000"/>
              <a:gd name="connsiteX54" fmla="*/ 5096425 w 12192000"/>
              <a:gd name="connsiteY54" fmla="*/ 3429000 h 6858000"/>
              <a:gd name="connsiteX55" fmla="*/ 4893984 w 12192000"/>
              <a:gd name="connsiteY55" fmla="*/ 3226559 h 6858000"/>
              <a:gd name="connsiteX56" fmla="*/ 4691542 w 12192000"/>
              <a:gd name="connsiteY56" fmla="*/ 3024118 h 6858000"/>
              <a:gd name="connsiteX57" fmla="*/ 4399609 w 12192000"/>
              <a:gd name="connsiteY57" fmla="*/ 3024117 h 6858000"/>
              <a:gd name="connsiteX58" fmla="*/ 4652430 w 12192000"/>
              <a:gd name="connsiteY58" fmla="*/ 2878151 h 6858000"/>
              <a:gd name="connsiteX59" fmla="*/ 4726530 w 12192000"/>
              <a:gd name="connsiteY59" fmla="*/ 2601612 h 6858000"/>
              <a:gd name="connsiteX60" fmla="*/ 4800627 w 12192000"/>
              <a:gd name="connsiteY60" fmla="*/ 2325072 h 6858000"/>
              <a:gd name="connsiteX61" fmla="*/ 4524088 w 12192000"/>
              <a:gd name="connsiteY61" fmla="*/ 2250974 h 6858000"/>
              <a:gd name="connsiteX62" fmla="*/ 4247548 w 12192000"/>
              <a:gd name="connsiteY62" fmla="*/ 2176875 h 6858000"/>
              <a:gd name="connsiteX63" fmla="*/ 3994728 w 12192000"/>
              <a:gd name="connsiteY63" fmla="*/ 2322841 h 6858000"/>
              <a:gd name="connsiteX64" fmla="*/ 4140693 w 12192000"/>
              <a:gd name="connsiteY64" fmla="*/ 2070019 h 6858000"/>
              <a:gd name="connsiteX65" fmla="*/ 4066594 w 12192000"/>
              <a:gd name="connsiteY65" fmla="*/ 1793480 h 6858000"/>
              <a:gd name="connsiteX66" fmla="*/ 3992496 w 12192000"/>
              <a:gd name="connsiteY66" fmla="*/ 1516940 h 6858000"/>
              <a:gd name="connsiteX67" fmla="*/ 3715956 w 12192000"/>
              <a:gd name="connsiteY67" fmla="*/ 1591039 h 6858000"/>
              <a:gd name="connsiteX68" fmla="*/ 3439417 w 12192000"/>
              <a:gd name="connsiteY68" fmla="*/ 1665138 h 6858000"/>
              <a:gd name="connsiteX69" fmla="*/ 3293450 w 12192000"/>
              <a:gd name="connsiteY69" fmla="*/ 1917958 h 6858000"/>
              <a:gd name="connsiteX70" fmla="*/ 3293450 w 12192000"/>
              <a:gd name="connsiteY70" fmla="*/ 1626026 h 6858000"/>
              <a:gd name="connsiteX71" fmla="*/ 3091009 w 12192000"/>
              <a:gd name="connsiteY71" fmla="*/ 1423585 h 6858000"/>
              <a:gd name="connsiteX72" fmla="*/ 2888568 w 12192000"/>
              <a:gd name="connsiteY72" fmla="*/ 1221143 h 6858000"/>
              <a:gd name="connsiteX73" fmla="*/ 0 w 12192000"/>
              <a:gd name="connsiteY73" fmla="*/ 0 h 6858000"/>
              <a:gd name="connsiteX74" fmla="*/ 12192000 w 12192000"/>
              <a:gd name="connsiteY74" fmla="*/ 0 h 6858000"/>
              <a:gd name="connsiteX75" fmla="*/ 12192000 w 12192000"/>
              <a:gd name="connsiteY75" fmla="*/ 6858000 h 6858000"/>
              <a:gd name="connsiteX76" fmla="*/ 0 w 12192000"/>
              <a:gd name="connsiteY7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</a:cxnLst>
            <a:rect l="l" t="t" r="r" b="b"/>
            <a:pathLst>
              <a:path w="12192000" h="6858000">
                <a:moveTo>
                  <a:pt x="2888568" y="1221143"/>
                </a:moveTo>
                <a:cubicBezTo>
                  <a:pt x="2888567" y="1332949"/>
                  <a:pt x="2797932" y="1423585"/>
                  <a:pt x="2686126" y="1423585"/>
                </a:cubicBezTo>
                <a:cubicBezTo>
                  <a:pt x="2574321" y="1423584"/>
                  <a:pt x="2483684" y="1514220"/>
                  <a:pt x="2483685" y="1626026"/>
                </a:cubicBezTo>
                <a:lnTo>
                  <a:pt x="2483685" y="1917958"/>
                </a:lnTo>
                <a:lnTo>
                  <a:pt x="2337719" y="1665138"/>
                </a:lnTo>
                <a:cubicBezTo>
                  <a:pt x="2281816" y="1568311"/>
                  <a:pt x="2158005" y="1535136"/>
                  <a:pt x="2061179" y="1591039"/>
                </a:cubicBezTo>
                <a:cubicBezTo>
                  <a:pt x="1964352" y="1646942"/>
                  <a:pt x="1840541" y="1613766"/>
                  <a:pt x="1784638" y="1516940"/>
                </a:cubicBezTo>
                <a:cubicBezTo>
                  <a:pt x="1840541" y="1613766"/>
                  <a:pt x="1807366" y="1737577"/>
                  <a:pt x="1710540" y="1793480"/>
                </a:cubicBezTo>
                <a:cubicBezTo>
                  <a:pt x="1613713" y="1849383"/>
                  <a:pt x="1580538" y="1973193"/>
                  <a:pt x="1636441" y="2070020"/>
                </a:cubicBezTo>
                <a:lnTo>
                  <a:pt x="1782407" y="2322840"/>
                </a:lnTo>
                <a:lnTo>
                  <a:pt x="1529587" y="2176875"/>
                </a:lnTo>
                <a:cubicBezTo>
                  <a:pt x="1432759" y="2120972"/>
                  <a:pt x="1308949" y="2154147"/>
                  <a:pt x="1253046" y="2250973"/>
                </a:cubicBezTo>
                <a:cubicBezTo>
                  <a:pt x="1197144" y="2347800"/>
                  <a:pt x="1073333" y="2380974"/>
                  <a:pt x="976506" y="2325072"/>
                </a:cubicBezTo>
                <a:cubicBezTo>
                  <a:pt x="1073333" y="2380974"/>
                  <a:pt x="1106508" y="2504786"/>
                  <a:pt x="1050605" y="2601611"/>
                </a:cubicBezTo>
                <a:cubicBezTo>
                  <a:pt x="994702" y="2698438"/>
                  <a:pt x="1027877" y="2822249"/>
                  <a:pt x="1124704" y="2878151"/>
                </a:cubicBezTo>
                <a:lnTo>
                  <a:pt x="1377525" y="3024117"/>
                </a:lnTo>
                <a:lnTo>
                  <a:pt x="1085592" y="3024118"/>
                </a:lnTo>
                <a:cubicBezTo>
                  <a:pt x="973786" y="3024118"/>
                  <a:pt x="883151" y="3114754"/>
                  <a:pt x="883151" y="3226559"/>
                </a:cubicBezTo>
                <a:cubicBezTo>
                  <a:pt x="883151" y="3338365"/>
                  <a:pt x="792515" y="3429000"/>
                  <a:pt x="680709" y="3429001"/>
                </a:cubicBezTo>
                <a:cubicBezTo>
                  <a:pt x="792515" y="3429000"/>
                  <a:pt x="883151" y="3519636"/>
                  <a:pt x="883151" y="3631441"/>
                </a:cubicBezTo>
                <a:cubicBezTo>
                  <a:pt x="883151" y="3743248"/>
                  <a:pt x="973786" y="3833883"/>
                  <a:pt x="1085592" y="3833883"/>
                </a:cubicBezTo>
                <a:lnTo>
                  <a:pt x="1377525" y="3833883"/>
                </a:lnTo>
                <a:lnTo>
                  <a:pt x="1124704" y="3979850"/>
                </a:lnTo>
                <a:cubicBezTo>
                  <a:pt x="1027877" y="4035753"/>
                  <a:pt x="994702" y="4159563"/>
                  <a:pt x="1050605" y="4256389"/>
                </a:cubicBezTo>
                <a:cubicBezTo>
                  <a:pt x="1106507" y="4353216"/>
                  <a:pt x="1073333" y="4477026"/>
                  <a:pt x="976506" y="4532930"/>
                </a:cubicBezTo>
                <a:cubicBezTo>
                  <a:pt x="1073333" y="4477026"/>
                  <a:pt x="1197143" y="4510201"/>
                  <a:pt x="1253046" y="4607028"/>
                </a:cubicBezTo>
                <a:cubicBezTo>
                  <a:pt x="1308949" y="4703854"/>
                  <a:pt x="1432760" y="4737030"/>
                  <a:pt x="1529586" y="4681127"/>
                </a:cubicBezTo>
                <a:lnTo>
                  <a:pt x="1782407" y="4535161"/>
                </a:lnTo>
                <a:lnTo>
                  <a:pt x="1636441" y="4787982"/>
                </a:lnTo>
                <a:cubicBezTo>
                  <a:pt x="1580538" y="4884808"/>
                  <a:pt x="1613713" y="5008619"/>
                  <a:pt x="1710540" y="5064521"/>
                </a:cubicBezTo>
                <a:cubicBezTo>
                  <a:pt x="1807366" y="5120425"/>
                  <a:pt x="1840541" y="5244235"/>
                  <a:pt x="1784639" y="5341061"/>
                </a:cubicBezTo>
                <a:cubicBezTo>
                  <a:pt x="1840541" y="5244235"/>
                  <a:pt x="1964352" y="5211060"/>
                  <a:pt x="2061179" y="5266963"/>
                </a:cubicBezTo>
                <a:cubicBezTo>
                  <a:pt x="2158005" y="5322865"/>
                  <a:pt x="2281816" y="5289690"/>
                  <a:pt x="2337718" y="5192864"/>
                </a:cubicBezTo>
                <a:lnTo>
                  <a:pt x="2483685" y="4940043"/>
                </a:lnTo>
                <a:lnTo>
                  <a:pt x="2483685" y="5231976"/>
                </a:lnTo>
                <a:cubicBezTo>
                  <a:pt x="2483685" y="5343781"/>
                  <a:pt x="2574320" y="5434417"/>
                  <a:pt x="2686126" y="5434417"/>
                </a:cubicBezTo>
                <a:cubicBezTo>
                  <a:pt x="2797932" y="5434416"/>
                  <a:pt x="2888568" y="5525053"/>
                  <a:pt x="2888567" y="5636858"/>
                </a:cubicBezTo>
                <a:cubicBezTo>
                  <a:pt x="2888568" y="5525053"/>
                  <a:pt x="2979203" y="5434416"/>
                  <a:pt x="3091009" y="5434417"/>
                </a:cubicBezTo>
                <a:cubicBezTo>
                  <a:pt x="3202814" y="5434416"/>
                  <a:pt x="3293449" y="5343781"/>
                  <a:pt x="3293450" y="5231976"/>
                </a:cubicBezTo>
                <a:lnTo>
                  <a:pt x="3293450" y="4940043"/>
                </a:lnTo>
                <a:lnTo>
                  <a:pt x="3439416" y="5192864"/>
                </a:lnTo>
                <a:cubicBezTo>
                  <a:pt x="3495319" y="5289690"/>
                  <a:pt x="3619130" y="5322865"/>
                  <a:pt x="3715956" y="5266963"/>
                </a:cubicBezTo>
                <a:cubicBezTo>
                  <a:pt x="3812782" y="5211060"/>
                  <a:pt x="3936593" y="5244235"/>
                  <a:pt x="3992496" y="5341061"/>
                </a:cubicBezTo>
                <a:cubicBezTo>
                  <a:pt x="3936593" y="5244235"/>
                  <a:pt x="3969768" y="5120424"/>
                  <a:pt x="4066595" y="5064521"/>
                </a:cubicBezTo>
                <a:cubicBezTo>
                  <a:pt x="4163421" y="5008619"/>
                  <a:pt x="4196596" y="4884808"/>
                  <a:pt x="4140693" y="4787981"/>
                </a:cubicBezTo>
                <a:lnTo>
                  <a:pt x="3994727" y="4535160"/>
                </a:lnTo>
                <a:lnTo>
                  <a:pt x="4247548" y="4681127"/>
                </a:lnTo>
                <a:cubicBezTo>
                  <a:pt x="4344374" y="4737030"/>
                  <a:pt x="4468185" y="4703854"/>
                  <a:pt x="4524088" y="4607028"/>
                </a:cubicBezTo>
                <a:cubicBezTo>
                  <a:pt x="4579990" y="4510201"/>
                  <a:pt x="4703801" y="4477026"/>
                  <a:pt x="4800628" y="4532929"/>
                </a:cubicBezTo>
                <a:cubicBezTo>
                  <a:pt x="4703801" y="4477026"/>
                  <a:pt x="4670627" y="4353215"/>
                  <a:pt x="4726530" y="4256390"/>
                </a:cubicBezTo>
                <a:cubicBezTo>
                  <a:pt x="4782433" y="4159563"/>
                  <a:pt x="4749257" y="4035752"/>
                  <a:pt x="4652431" y="3979850"/>
                </a:cubicBezTo>
                <a:lnTo>
                  <a:pt x="4399609" y="3833883"/>
                </a:lnTo>
                <a:lnTo>
                  <a:pt x="4691542" y="3833883"/>
                </a:lnTo>
                <a:cubicBezTo>
                  <a:pt x="4803348" y="3833882"/>
                  <a:pt x="4893984" y="3743247"/>
                  <a:pt x="4893984" y="3631442"/>
                </a:cubicBezTo>
                <a:cubicBezTo>
                  <a:pt x="4893984" y="3519636"/>
                  <a:pt x="4984620" y="3429001"/>
                  <a:pt x="5096425" y="3429000"/>
                </a:cubicBezTo>
                <a:cubicBezTo>
                  <a:pt x="4984620" y="3429001"/>
                  <a:pt x="4893984" y="3338365"/>
                  <a:pt x="4893984" y="3226559"/>
                </a:cubicBezTo>
                <a:cubicBezTo>
                  <a:pt x="4893984" y="3114753"/>
                  <a:pt x="4803348" y="3024118"/>
                  <a:pt x="4691542" y="3024118"/>
                </a:cubicBezTo>
                <a:lnTo>
                  <a:pt x="4399609" y="3024117"/>
                </a:lnTo>
                <a:lnTo>
                  <a:pt x="4652430" y="2878151"/>
                </a:lnTo>
                <a:cubicBezTo>
                  <a:pt x="4749257" y="2822248"/>
                  <a:pt x="4782432" y="2698437"/>
                  <a:pt x="4726530" y="2601612"/>
                </a:cubicBezTo>
                <a:cubicBezTo>
                  <a:pt x="4670627" y="2504785"/>
                  <a:pt x="4703801" y="2380974"/>
                  <a:pt x="4800627" y="2325072"/>
                </a:cubicBezTo>
                <a:cubicBezTo>
                  <a:pt x="4703801" y="2380974"/>
                  <a:pt x="4579991" y="2347800"/>
                  <a:pt x="4524088" y="2250974"/>
                </a:cubicBezTo>
                <a:cubicBezTo>
                  <a:pt x="4468186" y="2154147"/>
                  <a:pt x="4344374" y="2120971"/>
                  <a:pt x="4247548" y="2176875"/>
                </a:cubicBezTo>
                <a:lnTo>
                  <a:pt x="3994728" y="2322841"/>
                </a:lnTo>
                <a:lnTo>
                  <a:pt x="4140693" y="2070019"/>
                </a:lnTo>
                <a:cubicBezTo>
                  <a:pt x="4196596" y="1973193"/>
                  <a:pt x="4163422" y="1849383"/>
                  <a:pt x="4066594" y="1793480"/>
                </a:cubicBezTo>
                <a:cubicBezTo>
                  <a:pt x="3969768" y="1737577"/>
                  <a:pt x="3936593" y="1613766"/>
                  <a:pt x="3992496" y="1516940"/>
                </a:cubicBezTo>
                <a:cubicBezTo>
                  <a:pt x="3936593" y="1613766"/>
                  <a:pt x="3812782" y="1646941"/>
                  <a:pt x="3715956" y="1591039"/>
                </a:cubicBezTo>
                <a:cubicBezTo>
                  <a:pt x="3619130" y="1535136"/>
                  <a:pt x="3495319" y="1568311"/>
                  <a:pt x="3439417" y="1665138"/>
                </a:cubicBezTo>
                <a:lnTo>
                  <a:pt x="3293450" y="1917958"/>
                </a:lnTo>
                <a:lnTo>
                  <a:pt x="3293450" y="1626026"/>
                </a:lnTo>
                <a:cubicBezTo>
                  <a:pt x="3293450" y="1514220"/>
                  <a:pt x="3202814" y="1423585"/>
                  <a:pt x="3091009" y="1423585"/>
                </a:cubicBezTo>
                <a:cubicBezTo>
                  <a:pt x="2979203" y="1423585"/>
                  <a:pt x="2888567" y="1332949"/>
                  <a:pt x="2888568" y="1221143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16000">
                <a:srgbClr val="364B64"/>
              </a:gs>
              <a:gs pos="100000">
                <a:srgbClr val="131F2D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9FBDCA4-2155-4137-A2B6-F5CEA774F58E}"/>
              </a:ext>
            </a:extLst>
          </p:cNvPr>
          <p:cNvSpPr txBox="1"/>
          <p:nvPr/>
        </p:nvSpPr>
        <p:spPr>
          <a:xfrm>
            <a:off x="5308600" y="2693349"/>
            <a:ext cx="42382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32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انتهى الدرس</a:t>
            </a:r>
            <a:endParaRPr lang="ar-SY" sz="32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DE6B8D6E-7EB1-4368-B390-6762C4AB244A}"/>
              </a:ext>
            </a:extLst>
          </p:cNvPr>
          <p:cNvSpPr txBox="1"/>
          <p:nvPr/>
        </p:nvSpPr>
        <p:spPr>
          <a:xfrm>
            <a:off x="4431317" y="3658843"/>
            <a:ext cx="67989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dirty="0">
              <a:solidFill>
                <a:srgbClr val="CC990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7EF148E4-1C6F-4C6C-92C8-D455B04A655E}"/>
              </a:ext>
            </a:extLst>
          </p:cNvPr>
          <p:cNvCxnSpPr/>
          <p:nvPr/>
        </p:nvCxnSpPr>
        <p:spPr>
          <a:xfrm>
            <a:off x="5903329" y="3498835"/>
            <a:ext cx="3643532" cy="0"/>
          </a:xfrm>
          <a:prstGeom prst="line">
            <a:avLst/>
          </a:prstGeom>
          <a:ln>
            <a:solidFill>
              <a:srgbClr val="CC9900">
                <a:alpha val="66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tar: 5 Points 1">
            <a:extLst>
              <a:ext uri="{FF2B5EF4-FFF2-40B4-BE49-F238E27FC236}">
                <a16:creationId xmlns:a16="http://schemas.microsoft.com/office/drawing/2014/main" xmlns="" id="{CAC8A27C-F447-4662-9606-490C765FD71F}"/>
              </a:ext>
            </a:extLst>
          </p:cNvPr>
          <p:cNvSpPr/>
          <p:nvPr/>
        </p:nvSpPr>
        <p:spPr>
          <a:xfrm>
            <a:off x="2705686" y="2900960"/>
            <a:ext cx="365760" cy="365760"/>
          </a:xfrm>
          <a:prstGeom prst="star5">
            <a:avLst/>
          </a:prstGeom>
          <a:solidFill>
            <a:schemeClr val="bg1"/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tar: 5 Points 10">
            <a:extLst>
              <a:ext uri="{FF2B5EF4-FFF2-40B4-BE49-F238E27FC236}">
                <a16:creationId xmlns:a16="http://schemas.microsoft.com/office/drawing/2014/main" xmlns="" id="{1E48E799-A93B-4B28-9558-1ED4F5DA8C4C}"/>
              </a:ext>
            </a:extLst>
          </p:cNvPr>
          <p:cNvSpPr/>
          <p:nvPr/>
        </p:nvSpPr>
        <p:spPr>
          <a:xfrm>
            <a:off x="3294182" y="4239914"/>
            <a:ext cx="365760" cy="365760"/>
          </a:xfrm>
          <a:prstGeom prst="star5">
            <a:avLst/>
          </a:prstGeom>
          <a:solidFill>
            <a:schemeClr val="bg1">
              <a:alpha val="66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tar: 5 Points 11">
            <a:extLst>
              <a:ext uri="{FF2B5EF4-FFF2-40B4-BE49-F238E27FC236}">
                <a16:creationId xmlns:a16="http://schemas.microsoft.com/office/drawing/2014/main" xmlns="" id="{B3A26600-59DB-4950-9224-3E6ABD51BEA8}"/>
              </a:ext>
            </a:extLst>
          </p:cNvPr>
          <p:cNvSpPr/>
          <p:nvPr/>
        </p:nvSpPr>
        <p:spPr>
          <a:xfrm>
            <a:off x="1362018" y="3083840"/>
            <a:ext cx="274320" cy="274320"/>
          </a:xfrm>
          <a:prstGeom prst="star5">
            <a:avLst/>
          </a:prstGeom>
          <a:solidFill>
            <a:schemeClr val="bg1">
              <a:alpha val="74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tar: 5 Points 13">
            <a:extLst>
              <a:ext uri="{FF2B5EF4-FFF2-40B4-BE49-F238E27FC236}">
                <a16:creationId xmlns:a16="http://schemas.microsoft.com/office/drawing/2014/main" xmlns="" id="{C6067F55-AC28-433C-811B-679484E0FE9A}"/>
              </a:ext>
            </a:extLst>
          </p:cNvPr>
          <p:cNvSpPr/>
          <p:nvPr/>
        </p:nvSpPr>
        <p:spPr>
          <a:xfrm>
            <a:off x="2245937" y="2293704"/>
            <a:ext cx="274320" cy="274320"/>
          </a:xfrm>
          <a:prstGeom prst="star5">
            <a:avLst/>
          </a:prstGeom>
          <a:solidFill>
            <a:schemeClr val="bg1">
              <a:alpha val="55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tar: 5 Points 14">
            <a:extLst>
              <a:ext uri="{FF2B5EF4-FFF2-40B4-BE49-F238E27FC236}">
                <a16:creationId xmlns:a16="http://schemas.microsoft.com/office/drawing/2014/main" xmlns="" id="{0E1E0491-8142-44E4-8230-C21D1256868E}"/>
              </a:ext>
            </a:extLst>
          </p:cNvPr>
          <p:cNvSpPr/>
          <p:nvPr/>
        </p:nvSpPr>
        <p:spPr>
          <a:xfrm>
            <a:off x="2046645" y="4345242"/>
            <a:ext cx="274320" cy="274320"/>
          </a:xfrm>
          <a:prstGeom prst="star5">
            <a:avLst/>
          </a:prstGeom>
          <a:solidFill>
            <a:schemeClr val="bg1">
              <a:alpha val="55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Star: 5 Points 15">
            <a:extLst>
              <a:ext uri="{FF2B5EF4-FFF2-40B4-BE49-F238E27FC236}">
                <a16:creationId xmlns:a16="http://schemas.microsoft.com/office/drawing/2014/main" xmlns="" id="{A5C11212-D8F1-484C-B638-6EFFF0C205F3}"/>
              </a:ext>
            </a:extLst>
          </p:cNvPr>
          <p:cNvSpPr/>
          <p:nvPr/>
        </p:nvSpPr>
        <p:spPr>
          <a:xfrm>
            <a:off x="1847353" y="3498835"/>
            <a:ext cx="274320" cy="274320"/>
          </a:xfrm>
          <a:prstGeom prst="star5">
            <a:avLst/>
          </a:prstGeom>
          <a:solidFill>
            <a:schemeClr val="bg1">
              <a:alpha val="55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Star: 5 Points 16">
            <a:extLst>
              <a:ext uri="{FF2B5EF4-FFF2-40B4-BE49-F238E27FC236}">
                <a16:creationId xmlns:a16="http://schemas.microsoft.com/office/drawing/2014/main" xmlns="" id="{0D18764C-3230-4B72-A295-9E6362C97C14}"/>
              </a:ext>
            </a:extLst>
          </p:cNvPr>
          <p:cNvSpPr/>
          <p:nvPr/>
        </p:nvSpPr>
        <p:spPr>
          <a:xfrm>
            <a:off x="3322115" y="3257341"/>
            <a:ext cx="274320" cy="274320"/>
          </a:xfrm>
          <a:prstGeom prst="star5">
            <a:avLst/>
          </a:prstGeom>
          <a:solidFill>
            <a:schemeClr val="bg1">
              <a:alpha val="55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tar: 5 Points 17">
            <a:extLst>
              <a:ext uri="{FF2B5EF4-FFF2-40B4-BE49-F238E27FC236}">
                <a16:creationId xmlns:a16="http://schemas.microsoft.com/office/drawing/2014/main" xmlns="" id="{A0A7EA76-ADBD-4A2D-82C5-8B1F5C37EF08}"/>
              </a:ext>
            </a:extLst>
          </p:cNvPr>
          <p:cNvSpPr/>
          <p:nvPr/>
        </p:nvSpPr>
        <p:spPr>
          <a:xfrm>
            <a:off x="3263498" y="2439069"/>
            <a:ext cx="274320" cy="274320"/>
          </a:xfrm>
          <a:prstGeom prst="star5">
            <a:avLst/>
          </a:prstGeom>
          <a:solidFill>
            <a:schemeClr val="bg1">
              <a:alpha val="55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tar: 5 Points 18">
            <a:extLst>
              <a:ext uri="{FF2B5EF4-FFF2-40B4-BE49-F238E27FC236}">
                <a16:creationId xmlns:a16="http://schemas.microsoft.com/office/drawing/2014/main" xmlns="" id="{FB188357-878C-455F-AB21-8B8CAB967B3C}"/>
              </a:ext>
            </a:extLst>
          </p:cNvPr>
          <p:cNvSpPr/>
          <p:nvPr/>
        </p:nvSpPr>
        <p:spPr>
          <a:xfrm>
            <a:off x="3781656" y="3576203"/>
            <a:ext cx="274320" cy="274320"/>
          </a:xfrm>
          <a:prstGeom prst="star5">
            <a:avLst/>
          </a:prstGeom>
          <a:solidFill>
            <a:schemeClr val="bg1">
              <a:alpha val="55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956A6EBF-4740-435C-96F1-EBCE9DFBEA61}"/>
              </a:ext>
            </a:extLst>
          </p:cNvPr>
          <p:cNvSpPr txBox="1"/>
          <p:nvPr/>
        </p:nvSpPr>
        <p:spPr>
          <a:xfrm>
            <a:off x="2696511" y="6446211"/>
            <a:ext cx="67989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400" dirty="0">
              <a:solidFill>
                <a:schemeClr val="bg1">
                  <a:lumMod val="6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686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-2.59259E-6 L 0.12578 -0.26759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89" y="-13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635"/>
                            </p:stCondLst>
                            <p:childTnLst>
                              <p:par>
                                <p:cTn id="13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2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1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3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5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7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9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1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3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5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7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3" grpId="0"/>
      <p:bldP spid="10" grpId="0"/>
      <p:bldP spid="2" grpId="0" animBg="1"/>
      <p:bldP spid="2" grpId="1" animBg="1"/>
      <p:bldP spid="11" grpId="0" animBg="1"/>
      <p:bldP spid="11" grpId="1" animBg="1"/>
      <p:bldP spid="12" grpId="0" animBg="1"/>
      <p:bldP spid="12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</p:bldLst>
  </p:timing>
</p:sld>
</file>

<file path=ppt/theme/theme1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2313</TotalTime>
  <Words>477</Words>
  <Application>Microsoft Office PowerPoint</Application>
  <PresentationFormat>مخصص</PresentationFormat>
  <Paragraphs>50</Paragraphs>
  <Slides>8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9" baseType="lpstr">
      <vt:lpstr>4_Office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duha omar</dc:creator>
  <cp:lastModifiedBy>Win7</cp:lastModifiedBy>
  <cp:revision>1024</cp:revision>
  <dcterms:created xsi:type="dcterms:W3CDTF">2020-10-10T04:32:51Z</dcterms:created>
  <dcterms:modified xsi:type="dcterms:W3CDTF">2021-08-16T16:23:29Z</dcterms:modified>
</cp:coreProperties>
</file>