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autoCompressPictures="0">
  <p:sldMasterIdLst>
    <p:sldMasterId id="2147483708" r:id="rId1"/>
  </p:sldMasterIdLst>
  <p:notesMasterIdLst>
    <p:notesMasterId r:id="rId26"/>
  </p:notesMasterIdLst>
  <p:sldIdLst>
    <p:sldId id="294" r:id="rId2"/>
    <p:sldId id="293" r:id="rId3"/>
    <p:sldId id="296" r:id="rId4"/>
    <p:sldId id="298" r:id="rId5"/>
    <p:sldId id="297" r:id="rId6"/>
    <p:sldId id="390" r:id="rId7"/>
    <p:sldId id="392" r:id="rId8"/>
    <p:sldId id="391" r:id="rId9"/>
    <p:sldId id="295" r:id="rId10"/>
    <p:sldId id="393" r:id="rId11"/>
    <p:sldId id="400" r:id="rId12"/>
    <p:sldId id="395" r:id="rId13"/>
    <p:sldId id="403" r:id="rId14"/>
    <p:sldId id="397" r:id="rId15"/>
    <p:sldId id="394" r:id="rId16"/>
    <p:sldId id="396" r:id="rId17"/>
    <p:sldId id="398" r:id="rId18"/>
    <p:sldId id="407" r:id="rId19"/>
    <p:sldId id="401" r:id="rId20"/>
    <p:sldId id="402" r:id="rId21"/>
    <p:sldId id="292" r:id="rId22"/>
    <p:sldId id="404" r:id="rId23"/>
    <p:sldId id="406" r:id="rId24"/>
    <p:sldId id="40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42"/>
    <a:srgbClr val="18ABA8"/>
    <a:srgbClr val="E7E5E5"/>
    <a:srgbClr val="2FC17C"/>
    <a:srgbClr val="05A867"/>
    <a:srgbClr val="10AAA6"/>
    <a:srgbClr val="D9DAD8"/>
    <a:srgbClr val="13A9A6"/>
    <a:srgbClr val="278BAC"/>
    <a:srgbClr val="0DA8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النمط المتوسط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نمط متوسط 1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النمط الداكن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نمط متوسط 1 - تميي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2" autoAdjust="0"/>
    <p:restoredTop sz="95707"/>
  </p:normalViewPr>
  <p:slideViewPr>
    <p:cSldViewPr snapToGrid="0">
      <p:cViewPr>
        <p:scale>
          <a:sx n="73" d="100"/>
          <a:sy n="73" d="100"/>
        </p:scale>
        <p:origin x="2688" y="85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6" d="100"/>
          <a:sy n="96" d="100"/>
        </p:scale>
        <p:origin x="3688"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EE0BE9-0679-2441-9DDE-82D9FE7B9FB9}" type="doc">
      <dgm:prSet loTypeId="urn:microsoft.com/office/officeart/2009/3/layout/PlusandMinus" loCatId="" qsTypeId="urn:microsoft.com/office/officeart/2005/8/quickstyle/simple2" qsCatId="simple" csTypeId="urn:microsoft.com/office/officeart/2005/8/colors/colorful5" csCatId="colorful" phldr="1"/>
      <dgm:spPr/>
      <dgm:t>
        <a:bodyPr/>
        <a:lstStyle/>
        <a:p>
          <a:pPr rtl="1"/>
          <a:endParaRPr lang="ar-SA"/>
        </a:p>
      </dgm:t>
    </dgm:pt>
    <dgm:pt modelId="{23914A8D-4701-4149-BC41-803E2ADAF114}" type="pres">
      <dgm:prSet presAssocID="{78EE0BE9-0679-2441-9DDE-82D9FE7B9FB9}" presName="Name0" presStyleCnt="0">
        <dgm:presLayoutVars>
          <dgm:chMax val="2"/>
          <dgm:chPref val="2"/>
          <dgm:dir/>
          <dgm:animOne/>
          <dgm:resizeHandles val="exact"/>
        </dgm:presLayoutVars>
      </dgm:prSet>
      <dgm:spPr/>
    </dgm:pt>
    <dgm:pt modelId="{5873FA26-084A-CB46-B6B8-59910722F445}" type="pres">
      <dgm:prSet presAssocID="{78EE0BE9-0679-2441-9DDE-82D9FE7B9FB9}" presName="Background" presStyleLbl="bgImgPlace1" presStyleIdx="0" presStyleCnt="1" custScaleX="130472" custScaleY="119502" custLinFactNeighborX="-272" custLinFactNeighborY="476"/>
      <dgm:spPr>
        <a:solidFill>
          <a:srgbClr val="E6E6E6"/>
        </a:solidFill>
      </dgm:spPr>
    </dgm:pt>
    <dgm:pt modelId="{57A6EA47-52E5-684A-B92D-9CFEFB636F5B}" type="pres">
      <dgm:prSet presAssocID="{78EE0BE9-0679-2441-9DDE-82D9FE7B9FB9}" presName="ParentText1" presStyleLbl="revTx" presStyleIdx="0" presStyleCnt="2">
        <dgm:presLayoutVars>
          <dgm:chMax val="0"/>
          <dgm:chPref val="0"/>
          <dgm:bulletEnabled val="1"/>
        </dgm:presLayoutVars>
      </dgm:prSet>
      <dgm:spPr/>
    </dgm:pt>
    <dgm:pt modelId="{7FEE1EDF-CE05-F542-AD4C-52DC0913E043}" type="pres">
      <dgm:prSet presAssocID="{78EE0BE9-0679-2441-9DDE-82D9FE7B9FB9}" presName="ParentText2" presStyleLbl="revTx" presStyleIdx="1" presStyleCnt="2">
        <dgm:presLayoutVars>
          <dgm:chMax val="0"/>
          <dgm:chPref val="0"/>
          <dgm:bulletEnabled val="1"/>
        </dgm:presLayoutVars>
      </dgm:prSet>
      <dgm:spPr/>
    </dgm:pt>
    <dgm:pt modelId="{9DE9233C-CD43-4347-AD29-8A6FED964750}" type="pres">
      <dgm:prSet presAssocID="{78EE0BE9-0679-2441-9DDE-82D9FE7B9FB9}" presName="Plus" presStyleLbl="alignNode1" presStyleIdx="0" presStyleCnt="2" custLinFactX="100000" custLinFactNeighborX="172569" custLinFactNeighborY="22885"/>
      <dgm:spPr>
        <a:solidFill>
          <a:srgbClr val="098D44">
            <a:alpha val="0"/>
          </a:srgbClr>
        </a:solidFill>
        <a:ln>
          <a:noFill/>
        </a:ln>
      </dgm:spPr>
    </dgm:pt>
    <dgm:pt modelId="{904D8B97-2AE8-1541-A0E3-B3E97013FE05}" type="pres">
      <dgm:prSet presAssocID="{78EE0BE9-0679-2441-9DDE-82D9FE7B9FB9}" presName="Minus" presStyleLbl="alignNode1" presStyleIdx="1" presStyleCnt="2" custScaleX="111121" custLinFactX="-299538" custLinFactNeighborX="-300000" custLinFactNeighborY="-15862"/>
      <dgm:spPr>
        <a:solidFill>
          <a:srgbClr val="C00000">
            <a:alpha val="0"/>
          </a:srgbClr>
        </a:solidFill>
        <a:ln>
          <a:noFill/>
        </a:ln>
      </dgm:spPr>
    </dgm:pt>
    <dgm:pt modelId="{E2DF89F2-D3C6-AF4E-BB7D-9384D816FA91}" type="pres">
      <dgm:prSet presAssocID="{78EE0BE9-0679-2441-9DDE-82D9FE7B9FB9}" presName="Divider" presStyleLbl="parChTrans1D1" presStyleIdx="0" presStyleCnt="1" custFlipHor="0" custScaleX="2000000" custScaleY="116332" custLinFactX="2038546" custLinFactNeighborX="2100000" custLinFactNeighborY="4219"/>
      <dgm:spPr>
        <a:ln w="60325">
          <a:solidFill>
            <a:srgbClr val="016278"/>
          </a:solidFill>
        </a:ln>
      </dgm:spPr>
    </dgm:pt>
  </dgm:ptLst>
  <dgm:cxnLst>
    <dgm:cxn modelId="{C10360C2-15F2-B748-ABCF-80D69B38B841}" type="presOf" srcId="{78EE0BE9-0679-2441-9DDE-82D9FE7B9FB9}" destId="{23914A8D-4701-4149-BC41-803E2ADAF114}" srcOrd="0" destOrd="0" presId="urn:microsoft.com/office/officeart/2009/3/layout/PlusandMinus"/>
    <dgm:cxn modelId="{566EFC0F-D222-BB46-BA9E-905C79829912}" type="presParOf" srcId="{23914A8D-4701-4149-BC41-803E2ADAF114}" destId="{5873FA26-084A-CB46-B6B8-59910722F445}" srcOrd="0" destOrd="0" presId="urn:microsoft.com/office/officeart/2009/3/layout/PlusandMinus"/>
    <dgm:cxn modelId="{ADC52FA9-31DD-0D49-8E56-870466D97628}" type="presParOf" srcId="{23914A8D-4701-4149-BC41-803E2ADAF114}" destId="{57A6EA47-52E5-684A-B92D-9CFEFB636F5B}" srcOrd="1" destOrd="0" presId="urn:microsoft.com/office/officeart/2009/3/layout/PlusandMinus"/>
    <dgm:cxn modelId="{59014801-320C-824F-BE4B-3ED685D18CFC}" type="presParOf" srcId="{23914A8D-4701-4149-BC41-803E2ADAF114}" destId="{7FEE1EDF-CE05-F542-AD4C-52DC0913E043}" srcOrd="2" destOrd="0" presId="urn:microsoft.com/office/officeart/2009/3/layout/PlusandMinus"/>
    <dgm:cxn modelId="{3D43EE89-3BA6-784A-93DA-06C1AAE1F24A}" type="presParOf" srcId="{23914A8D-4701-4149-BC41-803E2ADAF114}" destId="{9DE9233C-CD43-4347-AD29-8A6FED964750}" srcOrd="3" destOrd="0" presId="urn:microsoft.com/office/officeart/2009/3/layout/PlusandMinus"/>
    <dgm:cxn modelId="{79F71C2B-A6BF-D74E-B336-347280ED0FFF}" type="presParOf" srcId="{23914A8D-4701-4149-BC41-803E2ADAF114}" destId="{904D8B97-2AE8-1541-A0E3-B3E97013FE05}" srcOrd="4" destOrd="0" presId="urn:microsoft.com/office/officeart/2009/3/layout/PlusandMinus"/>
    <dgm:cxn modelId="{67F8CB6B-84B1-4E46-94A7-2476D115AA03}" type="presParOf" srcId="{23914A8D-4701-4149-BC41-803E2ADAF114}" destId="{E2DF89F2-D3C6-AF4E-BB7D-9384D816FA91}" srcOrd="5" destOrd="0" presId="urn:microsoft.com/office/officeart/2009/3/layout/PlusandMinus"/>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73FA26-084A-CB46-B6B8-59910722F445}">
      <dsp:nvSpPr>
        <dsp:cNvPr id="0" name=""/>
        <dsp:cNvSpPr/>
      </dsp:nvSpPr>
      <dsp:spPr>
        <a:xfrm>
          <a:off x="945233" y="207009"/>
          <a:ext cx="8223584" cy="3892569"/>
        </a:xfrm>
        <a:prstGeom prst="rect">
          <a:avLst/>
        </a:prstGeom>
        <a:solidFill>
          <a:srgbClr val="E6E6E6"/>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57A6EA47-52E5-684A-B92D-9CFEFB636F5B}">
      <dsp:nvSpPr>
        <dsp:cNvPr id="0" name=""/>
        <dsp:cNvSpPr/>
      </dsp:nvSpPr>
      <dsp:spPr>
        <a:xfrm>
          <a:off x="2111059" y="905579"/>
          <a:ext cx="2926887" cy="2786602"/>
        </a:xfrm>
        <a:prstGeom prst="rect">
          <a:avLst/>
        </a:prstGeom>
        <a:noFill/>
        <a:ln>
          <a:noFill/>
        </a:ln>
        <a:effectLst/>
      </dsp:spPr>
      <dsp:style>
        <a:lnRef idx="0">
          <a:scrgbClr r="0" g="0" b="0"/>
        </a:lnRef>
        <a:fillRef idx="0">
          <a:scrgbClr r="0" g="0" b="0"/>
        </a:fillRef>
        <a:effectRef idx="0">
          <a:scrgbClr r="0" g="0" b="0"/>
        </a:effectRef>
        <a:fontRef idx="minor"/>
      </dsp:style>
    </dsp:sp>
    <dsp:sp modelId="{7FEE1EDF-CE05-F542-AD4C-52DC0913E043}">
      <dsp:nvSpPr>
        <dsp:cNvPr id="0" name=""/>
        <dsp:cNvSpPr/>
      </dsp:nvSpPr>
      <dsp:spPr>
        <a:xfrm>
          <a:off x="5103149" y="905579"/>
          <a:ext cx="2926887" cy="2786602"/>
        </a:xfrm>
        <a:prstGeom prst="rect">
          <a:avLst/>
        </a:prstGeom>
        <a:noFill/>
        <a:ln>
          <a:noFill/>
        </a:ln>
        <a:effectLst/>
      </dsp:spPr>
      <dsp:style>
        <a:lnRef idx="0">
          <a:scrgbClr r="0" g="0" b="0"/>
        </a:lnRef>
        <a:fillRef idx="0">
          <a:scrgbClr r="0" g="0" b="0"/>
        </a:fillRef>
        <a:effectRef idx="0">
          <a:scrgbClr r="0" g="0" b="0"/>
        </a:effectRef>
        <a:fontRef idx="minor"/>
      </dsp:style>
    </dsp:sp>
    <dsp:sp modelId="{9DE9233C-CD43-4347-AD29-8A6FED964750}">
      <dsp:nvSpPr>
        <dsp:cNvPr id="0" name=""/>
        <dsp:cNvSpPr/>
      </dsp:nvSpPr>
      <dsp:spPr>
        <a:xfrm>
          <a:off x="4627655" y="154623"/>
          <a:ext cx="1231610" cy="1231610"/>
        </a:xfrm>
        <a:prstGeom prst="plus">
          <a:avLst>
            <a:gd name="adj" fmla="val 32810"/>
          </a:avLst>
        </a:prstGeom>
        <a:solidFill>
          <a:srgbClr val="098D44">
            <a:alpha val="0"/>
          </a:srgbClr>
        </a:solidFill>
        <a:ln w="12700" cap="flat" cmpd="sng" algn="ctr">
          <a:noFill/>
          <a:prstDash val="solid"/>
        </a:ln>
        <a:effectLst/>
      </dsp:spPr>
      <dsp:style>
        <a:lnRef idx="2">
          <a:scrgbClr r="0" g="0" b="0"/>
        </a:lnRef>
        <a:fillRef idx="1">
          <a:scrgbClr r="0" g="0" b="0"/>
        </a:fillRef>
        <a:effectRef idx="1">
          <a:scrgbClr r="0" g="0" b="0"/>
        </a:effectRef>
        <a:fontRef idx="minor">
          <a:schemeClr val="lt1"/>
        </a:fontRef>
      </dsp:style>
    </dsp:sp>
    <dsp:sp modelId="{904D8B97-2AE8-1541-A0E3-B3E97013FE05}">
      <dsp:nvSpPr>
        <dsp:cNvPr id="0" name=""/>
        <dsp:cNvSpPr/>
      </dsp:nvSpPr>
      <dsp:spPr>
        <a:xfrm>
          <a:off x="342193" y="252676"/>
          <a:ext cx="1288073" cy="397234"/>
        </a:xfrm>
        <a:prstGeom prst="rect">
          <a:avLst/>
        </a:prstGeom>
        <a:solidFill>
          <a:srgbClr val="C00000">
            <a:alpha val="0"/>
          </a:srgbClr>
        </a:solidFill>
        <a:ln w="12700" cap="flat" cmpd="sng" algn="ctr">
          <a:noFill/>
          <a:prstDash val="solid"/>
        </a:ln>
        <a:effectLst/>
      </dsp:spPr>
      <dsp:style>
        <a:lnRef idx="2">
          <a:scrgbClr r="0" g="0" b="0"/>
        </a:lnRef>
        <a:fillRef idx="1">
          <a:scrgbClr r="0" g="0" b="0"/>
        </a:fillRef>
        <a:effectRef idx="1">
          <a:scrgbClr r="0" g="0" b="0"/>
        </a:effectRef>
        <a:fontRef idx="minor">
          <a:schemeClr val="lt1"/>
        </a:fontRef>
      </dsp:style>
    </dsp:sp>
    <dsp:sp modelId="{E2DF89F2-D3C6-AF4E-BB7D-9384D816FA91}">
      <dsp:nvSpPr>
        <dsp:cNvPr id="0" name=""/>
        <dsp:cNvSpPr/>
      </dsp:nvSpPr>
      <dsp:spPr>
        <a:xfrm>
          <a:off x="5097270" y="806490"/>
          <a:ext cx="14489" cy="3096145"/>
        </a:xfrm>
        <a:prstGeom prst="line">
          <a:avLst/>
        </a:prstGeom>
        <a:noFill/>
        <a:ln w="60325" cap="flat" cmpd="sng" algn="ctr">
          <a:solidFill>
            <a:srgbClr val="016278"/>
          </a:solidFill>
          <a:prstDash val="solid"/>
        </a:ln>
        <a:effectLst/>
      </dsp:spPr>
      <dsp:style>
        <a:lnRef idx="2">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CBE99CB3-8128-054F-8DF6-2A0A57495241}" type="datetimeFigureOut">
              <a:rPr lang="ar-SA" smtClean="0"/>
              <a:t>24 جمادى الأولى، 1446</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C21E2E38-A4BB-F142-8058-8DD33F6E47D6}" type="slidenum">
              <a:rPr lang="ar-SA" smtClean="0"/>
              <a:t>‹#›</a:t>
            </a:fld>
            <a:endParaRPr lang="ar-SA"/>
          </a:p>
        </p:txBody>
      </p:sp>
    </p:spTree>
    <p:extLst>
      <p:ext uri="{BB962C8B-B14F-4D97-AF65-F5344CB8AC3E}">
        <p14:creationId xmlns:p14="http://schemas.microsoft.com/office/powerpoint/2010/main" val="2906674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78FB9-C2B5-C427-AB7A-F7CC0F606BF2}"/>
            </a:ext>
          </a:extLst>
        </p:cNvPr>
        <p:cNvGrpSpPr/>
        <p:nvPr/>
      </p:nvGrpSpPr>
      <p:grpSpPr>
        <a:xfrm>
          <a:off x="0" y="0"/>
          <a:ext cx="0" cy="0"/>
          <a:chOff x="0" y="0"/>
          <a:chExt cx="0" cy="0"/>
        </a:xfrm>
      </p:grpSpPr>
      <p:sp>
        <p:nvSpPr>
          <p:cNvPr id="2" name="عنصر نائب لصورة الشريحة 1">
            <a:extLst>
              <a:ext uri="{FF2B5EF4-FFF2-40B4-BE49-F238E27FC236}">
                <a16:creationId xmlns:a16="http://schemas.microsoft.com/office/drawing/2014/main" id="{1B00D270-30A9-E0DC-0877-BEAC26C1E858}"/>
              </a:ext>
            </a:extLst>
          </p:cNvPr>
          <p:cNvSpPr>
            <a:spLocks noGrp="1" noRot="1" noChangeAspect="1"/>
          </p:cNvSpPr>
          <p:nvPr>
            <p:ph type="sldImg"/>
          </p:nvPr>
        </p:nvSpPr>
        <p:spPr/>
      </p:sp>
      <p:sp>
        <p:nvSpPr>
          <p:cNvPr id="3" name="عنصر نائب للملاحظات 2">
            <a:extLst>
              <a:ext uri="{FF2B5EF4-FFF2-40B4-BE49-F238E27FC236}">
                <a16:creationId xmlns:a16="http://schemas.microsoft.com/office/drawing/2014/main" id="{53C36744-6615-C66A-3217-B7F4DA1D174B}"/>
              </a:ext>
            </a:extLst>
          </p:cNvPr>
          <p:cNvSpPr>
            <a:spLocks noGrp="1"/>
          </p:cNvSpPr>
          <p:nvPr>
            <p:ph type="body" idx="1"/>
          </p:nvPr>
        </p:nvSpPr>
        <p:spPr/>
        <p:txBody>
          <a:bodyPr/>
          <a:lstStyle/>
          <a:p>
            <a:endParaRPr lang="ar-SA" dirty="0"/>
          </a:p>
        </p:txBody>
      </p:sp>
      <p:sp>
        <p:nvSpPr>
          <p:cNvPr id="4" name="عنصر نائب لرقم الشريحة 3">
            <a:extLst>
              <a:ext uri="{FF2B5EF4-FFF2-40B4-BE49-F238E27FC236}">
                <a16:creationId xmlns:a16="http://schemas.microsoft.com/office/drawing/2014/main" id="{B86D8741-A01E-D364-4284-A52423C3C163}"/>
              </a:ext>
            </a:extLst>
          </p:cNvPr>
          <p:cNvSpPr>
            <a:spLocks noGrp="1"/>
          </p:cNvSpPr>
          <p:nvPr>
            <p:ph type="sldNum" sz="quarter" idx="5"/>
          </p:nvPr>
        </p:nvSpPr>
        <p:spPr/>
        <p:txBody>
          <a:bodyPr/>
          <a:lstStyle/>
          <a:p>
            <a:fld id="{C21E2E38-A4BB-F142-8058-8DD33F6E47D6}" type="slidenum">
              <a:rPr lang="ar-SA" smtClean="0"/>
              <a:t>21</a:t>
            </a:fld>
            <a:endParaRPr lang="ar-SA"/>
          </a:p>
        </p:txBody>
      </p:sp>
    </p:spTree>
    <p:extLst>
      <p:ext uri="{BB962C8B-B14F-4D97-AF65-F5344CB8AC3E}">
        <p14:creationId xmlns:p14="http://schemas.microsoft.com/office/powerpoint/2010/main" val="4035618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77B8A-4F35-C493-73F0-91A66B65A754}"/>
            </a:ext>
          </a:extLst>
        </p:cNvPr>
        <p:cNvGrpSpPr/>
        <p:nvPr/>
      </p:nvGrpSpPr>
      <p:grpSpPr>
        <a:xfrm>
          <a:off x="0" y="0"/>
          <a:ext cx="0" cy="0"/>
          <a:chOff x="0" y="0"/>
          <a:chExt cx="0" cy="0"/>
        </a:xfrm>
      </p:grpSpPr>
      <p:sp>
        <p:nvSpPr>
          <p:cNvPr id="2" name="عنصر نائب لصورة الشريحة 1">
            <a:extLst>
              <a:ext uri="{FF2B5EF4-FFF2-40B4-BE49-F238E27FC236}">
                <a16:creationId xmlns:a16="http://schemas.microsoft.com/office/drawing/2014/main" id="{FB7501F7-FFF9-6E1B-788B-2EF6DF9B8670}"/>
              </a:ext>
            </a:extLst>
          </p:cNvPr>
          <p:cNvSpPr>
            <a:spLocks noGrp="1" noRot="1" noChangeAspect="1"/>
          </p:cNvSpPr>
          <p:nvPr>
            <p:ph type="sldImg"/>
          </p:nvPr>
        </p:nvSpPr>
        <p:spPr/>
      </p:sp>
      <p:sp>
        <p:nvSpPr>
          <p:cNvPr id="3" name="عنصر نائب للملاحظات 2">
            <a:extLst>
              <a:ext uri="{FF2B5EF4-FFF2-40B4-BE49-F238E27FC236}">
                <a16:creationId xmlns:a16="http://schemas.microsoft.com/office/drawing/2014/main" id="{EA367744-7BBA-AAF0-D426-CCE9E95A782B}"/>
              </a:ext>
            </a:extLst>
          </p:cNvPr>
          <p:cNvSpPr>
            <a:spLocks noGrp="1"/>
          </p:cNvSpPr>
          <p:nvPr>
            <p:ph type="body" idx="1"/>
          </p:nvPr>
        </p:nvSpPr>
        <p:spPr/>
        <p:txBody>
          <a:bodyPr/>
          <a:lstStyle/>
          <a:p>
            <a:endParaRPr lang="ar-SA" dirty="0"/>
          </a:p>
        </p:txBody>
      </p:sp>
      <p:sp>
        <p:nvSpPr>
          <p:cNvPr id="4" name="عنصر نائب لرقم الشريحة 3">
            <a:extLst>
              <a:ext uri="{FF2B5EF4-FFF2-40B4-BE49-F238E27FC236}">
                <a16:creationId xmlns:a16="http://schemas.microsoft.com/office/drawing/2014/main" id="{CEA36EF2-26E1-F8ED-3152-60DD773D3AAC}"/>
              </a:ext>
            </a:extLst>
          </p:cNvPr>
          <p:cNvSpPr>
            <a:spLocks noGrp="1"/>
          </p:cNvSpPr>
          <p:nvPr>
            <p:ph type="sldNum" sz="quarter" idx="5"/>
          </p:nvPr>
        </p:nvSpPr>
        <p:spPr/>
        <p:txBody>
          <a:bodyPr/>
          <a:lstStyle/>
          <a:p>
            <a:fld id="{C21E2E38-A4BB-F142-8058-8DD33F6E47D6}" type="slidenum">
              <a:rPr lang="ar-SA" smtClean="0"/>
              <a:t>22</a:t>
            </a:fld>
            <a:endParaRPr lang="ar-SA"/>
          </a:p>
        </p:txBody>
      </p:sp>
    </p:spTree>
    <p:extLst>
      <p:ext uri="{BB962C8B-B14F-4D97-AF65-F5344CB8AC3E}">
        <p14:creationId xmlns:p14="http://schemas.microsoft.com/office/powerpoint/2010/main" val="93220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D59B1-25A8-6E89-C584-22CA79177388}"/>
            </a:ext>
          </a:extLst>
        </p:cNvPr>
        <p:cNvGrpSpPr/>
        <p:nvPr/>
      </p:nvGrpSpPr>
      <p:grpSpPr>
        <a:xfrm>
          <a:off x="0" y="0"/>
          <a:ext cx="0" cy="0"/>
          <a:chOff x="0" y="0"/>
          <a:chExt cx="0" cy="0"/>
        </a:xfrm>
      </p:grpSpPr>
      <p:sp>
        <p:nvSpPr>
          <p:cNvPr id="2" name="عنصر نائب لصورة الشريحة 1">
            <a:extLst>
              <a:ext uri="{FF2B5EF4-FFF2-40B4-BE49-F238E27FC236}">
                <a16:creationId xmlns:a16="http://schemas.microsoft.com/office/drawing/2014/main" id="{AB547E5B-851B-AB7B-E986-FCFEA0D955C1}"/>
              </a:ext>
            </a:extLst>
          </p:cNvPr>
          <p:cNvSpPr>
            <a:spLocks noGrp="1" noRot="1" noChangeAspect="1"/>
          </p:cNvSpPr>
          <p:nvPr>
            <p:ph type="sldImg"/>
          </p:nvPr>
        </p:nvSpPr>
        <p:spPr/>
      </p:sp>
      <p:sp>
        <p:nvSpPr>
          <p:cNvPr id="3" name="عنصر نائب للملاحظات 2">
            <a:extLst>
              <a:ext uri="{FF2B5EF4-FFF2-40B4-BE49-F238E27FC236}">
                <a16:creationId xmlns:a16="http://schemas.microsoft.com/office/drawing/2014/main" id="{B52EFA00-D2A9-09EB-7692-FE4FCC358B46}"/>
              </a:ext>
            </a:extLst>
          </p:cNvPr>
          <p:cNvSpPr>
            <a:spLocks noGrp="1"/>
          </p:cNvSpPr>
          <p:nvPr>
            <p:ph type="body" idx="1"/>
          </p:nvPr>
        </p:nvSpPr>
        <p:spPr/>
        <p:txBody>
          <a:bodyPr/>
          <a:lstStyle/>
          <a:p>
            <a:endParaRPr lang="ar-SA" dirty="0"/>
          </a:p>
        </p:txBody>
      </p:sp>
      <p:sp>
        <p:nvSpPr>
          <p:cNvPr id="4" name="عنصر نائب لرقم الشريحة 3">
            <a:extLst>
              <a:ext uri="{FF2B5EF4-FFF2-40B4-BE49-F238E27FC236}">
                <a16:creationId xmlns:a16="http://schemas.microsoft.com/office/drawing/2014/main" id="{E70EB28A-B037-0CCE-79C9-25E0EBF6D645}"/>
              </a:ext>
            </a:extLst>
          </p:cNvPr>
          <p:cNvSpPr>
            <a:spLocks noGrp="1"/>
          </p:cNvSpPr>
          <p:nvPr>
            <p:ph type="sldNum" sz="quarter" idx="5"/>
          </p:nvPr>
        </p:nvSpPr>
        <p:spPr/>
        <p:txBody>
          <a:bodyPr/>
          <a:lstStyle/>
          <a:p>
            <a:fld id="{C21E2E38-A4BB-F142-8058-8DD33F6E47D6}" type="slidenum">
              <a:rPr lang="ar-SA" smtClean="0"/>
              <a:t>24</a:t>
            </a:fld>
            <a:endParaRPr lang="ar-SA"/>
          </a:p>
        </p:txBody>
      </p:sp>
    </p:spTree>
    <p:extLst>
      <p:ext uri="{BB962C8B-B14F-4D97-AF65-F5344CB8AC3E}">
        <p14:creationId xmlns:p14="http://schemas.microsoft.com/office/powerpoint/2010/main" val="1172643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7" name="Date Placeholder 6"/>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399700556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57432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41563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4250562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7" name="Date Placeholder 6"/>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273967886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8" name="Date Placeholder 7"/>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9" name="Footer Placeholder 8"/>
          <p:cNvSpPr>
            <a:spLocks noGrp="1"/>
          </p:cNvSpPr>
          <p:nvPr>
            <p:ph type="ftr" sz="quarter" idx="11"/>
          </p:nvPr>
        </p:nvSpPr>
        <p:spPr/>
        <p:txBody>
          <a:bodyPr/>
          <a:lstStyle/>
          <a:p>
            <a:endParaRPr lang="ar-SA"/>
          </a:p>
        </p:txBody>
      </p:sp>
      <p:sp>
        <p:nvSpPr>
          <p:cNvPr id="10" name="Slide Number Placeholder 9"/>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1392859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1583436" y="3143250"/>
            <a:ext cx="4270248" cy="2596776"/>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7" name="Date Placeholder 6"/>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3C751641-12B5-FF4B-A73F-DCADA0BF6B5F}" type="slidenum">
              <a:rPr lang="ar-SA" smtClean="0"/>
              <a:t>‹#›</a:t>
            </a:fld>
            <a:endParaRPr lang="ar-SA"/>
          </a:p>
        </p:txBody>
      </p:sp>
      <p:sp>
        <p:nvSpPr>
          <p:cNvPr id="10" name="Title 9"/>
          <p:cNvSpPr>
            <a:spLocks noGrp="1"/>
          </p:cNvSpPr>
          <p:nvPr>
            <p:ph type="title"/>
          </p:nvPr>
        </p:nvSpPr>
        <p:spPr/>
        <p:txBody>
          <a:bodyPr/>
          <a:lstStyle/>
          <a:p>
            <a:r>
              <a:rPr lang="ar-SA"/>
              <a:t>انقر لتحرير نمط عنوان الشكل الرئيسي</a:t>
            </a:r>
            <a:endParaRPr lang="en-US" dirty="0"/>
          </a:p>
        </p:txBody>
      </p:sp>
    </p:spTree>
    <p:extLst>
      <p:ext uri="{BB962C8B-B14F-4D97-AF65-F5344CB8AC3E}">
        <p14:creationId xmlns:p14="http://schemas.microsoft.com/office/powerpoint/2010/main" val="1406890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2252679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1429934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9" name="Date Placeholder 8"/>
          <p:cNvSpPr>
            <a:spLocks noGrp="1"/>
          </p:cNvSpPr>
          <p:nvPr>
            <p:ph type="dt" sz="half" idx="10"/>
          </p:nvPr>
        </p:nvSpPr>
        <p:spPr/>
        <p:txBody>
          <a:bodyPr/>
          <a:lstStyle/>
          <a:p>
            <a:fld id="{1C4DE95F-70DE-F74D-B097-2694269E8F5F}" type="datetimeFigureOut">
              <a:rPr lang="ar-SA" smtClean="0"/>
              <a:t>24 جمادى الأولى، 1446</a:t>
            </a:fld>
            <a:endParaRPr lang="ar-SA"/>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ar-SA"/>
          </a:p>
        </p:txBody>
      </p:sp>
      <p:sp>
        <p:nvSpPr>
          <p:cNvPr id="11" name="Slide Number Placeholder 10"/>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1493025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C4DE95F-70DE-F74D-B097-2694269E8F5F}" type="datetimeFigureOut">
              <a:rPr lang="ar-SA" smtClean="0"/>
              <a:t>24 جمادى الأولى، 1446</a:t>
            </a:fld>
            <a:endParaRPr lang="ar-SA"/>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ar-SA"/>
          </a:p>
        </p:txBody>
      </p:sp>
      <p:sp>
        <p:nvSpPr>
          <p:cNvPr id="10" name="Slide Number Placeholder 9"/>
          <p:cNvSpPr>
            <a:spLocks noGrp="1"/>
          </p:cNvSpPr>
          <p:nvPr>
            <p:ph type="sldNum" sz="quarter" idx="12"/>
          </p:nvPr>
        </p:nvSpPr>
        <p:spPr/>
        <p:txBody>
          <a:bodyPr/>
          <a:lstStyle/>
          <a:p>
            <a:fld id="{3C751641-12B5-FF4B-A73F-DCADA0BF6B5F}" type="slidenum">
              <a:rPr lang="ar-SA" smtClean="0"/>
              <a:t>‹#›</a:t>
            </a:fld>
            <a:endParaRPr lang="ar-SA"/>
          </a:p>
        </p:txBody>
      </p:sp>
    </p:spTree>
    <p:extLst>
      <p:ext uri="{BB962C8B-B14F-4D97-AF65-F5344CB8AC3E}">
        <p14:creationId xmlns:p14="http://schemas.microsoft.com/office/powerpoint/2010/main" val="2270633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C4DE95F-70DE-F74D-B097-2694269E8F5F}" type="datetimeFigureOut">
              <a:rPr lang="ar-SA" smtClean="0"/>
              <a:t>24 جمادى الأولى، 1446</a:t>
            </a:fld>
            <a:endParaRPr lang="ar-SA"/>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ar-SA"/>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C751641-12B5-FF4B-A73F-DCADA0BF6B5F}" type="slidenum">
              <a:rPr lang="ar-SA" smtClean="0"/>
              <a:t>‹#›</a:t>
            </a:fld>
            <a:endParaRPr lang="ar-SA"/>
          </a:p>
        </p:txBody>
      </p:sp>
    </p:spTree>
    <p:extLst>
      <p:ext uri="{BB962C8B-B14F-4D97-AF65-F5344CB8AC3E}">
        <p14:creationId xmlns:p14="http://schemas.microsoft.com/office/powerpoint/2010/main" val="203604136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3" Type="http://schemas.openxmlformats.org/officeDocument/2006/relationships/image" Target="../media/image23.svg"/><Relationship Id="rId18" Type="http://schemas.openxmlformats.org/officeDocument/2006/relationships/image" Target="../media/image28.png"/><Relationship Id="rId26" Type="http://schemas.openxmlformats.org/officeDocument/2006/relationships/image" Target="../media/image36.png"/><Relationship Id="rId3" Type="http://schemas.openxmlformats.org/officeDocument/2006/relationships/diagramData" Target="../diagrams/data1.xml"/><Relationship Id="rId21" Type="http://schemas.openxmlformats.org/officeDocument/2006/relationships/image" Target="../media/image31.svg"/><Relationship Id="rId7" Type="http://schemas.microsoft.com/office/2007/relationships/diagramDrawing" Target="../diagrams/drawing1.xml"/><Relationship Id="rId12" Type="http://schemas.openxmlformats.org/officeDocument/2006/relationships/image" Target="../media/image22.png"/><Relationship Id="rId17" Type="http://schemas.openxmlformats.org/officeDocument/2006/relationships/image" Target="../media/image27.svg"/><Relationship Id="rId25" Type="http://schemas.openxmlformats.org/officeDocument/2006/relationships/image" Target="../media/image35.svg"/><Relationship Id="rId33" Type="http://schemas.openxmlformats.org/officeDocument/2006/relationships/image" Target="../media/image17.svg"/><Relationship Id="rId2" Type="http://schemas.openxmlformats.org/officeDocument/2006/relationships/image" Target="../media/image3.png"/><Relationship Id="rId16" Type="http://schemas.openxmlformats.org/officeDocument/2006/relationships/image" Target="../media/image26.png"/><Relationship Id="rId20" Type="http://schemas.openxmlformats.org/officeDocument/2006/relationships/image" Target="../media/image30.png"/><Relationship Id="rId29" Type="http://schemas.openxmlformats.org/officeDocument/2006/relationships/image" Target="../media/image39.sv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21.svg"/><Relationship Id="rId24" Type="http://schemas.openxmlformats.org/officeDocument/2006/relationships/image" Target="../media/image34.png"/><Relationship Id="rId32" Type="http://schemas.openxmlformats.org/officeDocument/2006/relationships/image" Target="../media/image16.png"/><Relationship Id="rId5" Type="http://schemas.openxmlformats.org/officeDocument/2006/relationships/diagramQuickStyle" Target="../diagrams/quickStyle1.xml"/><Relationship Id="rId15" Type="http://schemas.openxmlformats.org/officeDocument/2006/relationships/image" Target="../media/image25.svg"/><Relationship Id="rId23" Type="http://schemas.openxmlformats.org/officeDocument/2006/relationships/image" Target="../media/image33.svg"/><Relationship Id="rId28" Type="http://schemas.openxmlformats.org/officeDocument/2006/relationships/image" Target="../media/image38.png"/><Relationship Id="rId10" Type="http://schemas.openxmlformats.org/officeDocument/2006/relationships/image" Target="../media/image20.png"/><Relationship Id="rId19" Type="http://schemas.openxmlformats.org/officeDocument/2006/relationships/image" Target="../media/image29.svg"/><Relationship Id="rId31" Type="http://schemas.openxmlformats.org/officeDocument/2006/relationships/image" Target="../media/image41.svg"/><Relationship Id="rId4" Type="http://schemas.openxmlformats.org/officeDocument/2006/relationships/diagramLayout" Target="../diagrams/layout1.xml"/><Relationship Id="rId9" Type="http://schemas.openxmlformats.org/officeDocument/2006/relationships/image" Target="../media/image19.svg"/><Relationship Id="rId14" Type="http://schemas.openxmlformats.org/officeDocument/2006/relationships/image" Target="../media/image24.png"/><Relationship Id="rId22" Type="http://schemas.openxmlformats.org/officeDocument/2006/relationships/image" Target="../media/image32.png"/><Relationship Id="rId27" Type="http://schemas.openxmlformats.org/officeDocument/2006/relationships/image" Target="../media/image37.svg"/><Relationship Id="rId30" Type="http://schemas.openxmlformats.org/officeDocument/2006/relationships/image" Target="../media/image40.png"/><Relationship Id="rId8" Type="http://schemas.openxmlformats.org/officeDocument/2006/relationships/image" Target="../media/image18.png"/></Relationships>
</file>

<file path=ppt/slides/_rels/slide17.xml.rels><?xml version="1.0" encoding="UTF-8" standalone="yes"?>
<Relationships xmlns="http://schemas.openxmlformats.org/package/2006/relationships"><Relationship Id="rId8" Type="http://schemas.openxmlformats.org/officeDocument/2006/relationships/image" Target="../media/image47.svg"/><Relationship Id="rId3" Type="http://schemas.openxmlformats.org/officeDocument/2006/relationships/image" Target="../media/image42.png"/><Relationship Id="rId7" Type="http://schemas.openxmlformats.org/officeDocument/2006/relationships/image" Target="../media/image46.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45.svg"/><Relationship Id="rId5" Type="http://schemas.openxmlformats.org/officeDocument/2006/relationships/image" Target="../media/image44.png"/><Relationship Id="rId10" Type="http://schemas.openxmlformats.org/officeDocument/2006/relationships/image" Target="../media/image49.svg"/><Relationship Id="rId4" Type="http://schemas.openxmlformats.org/officeDocument/2006/relationships/image" Target="../media/image43.svg"/><Relationship Id="rId9" Type="http://schemas.openxmlformats.org/officeDocument/2006/relationships/image" Target="../media/image48.png"/></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0.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75EAB-3155-41F4-73FE-729BCE33F265}"/>
            </a:ext>
          </a:extLst>
        </p:cNvPr>
        <p:cNvGrpSpPr/>
        <p:nvPr/>
      </p:nvGrpSpPr>
      <p:grpSpPr>
        <a:xfrm>
          <a:off x="0" y="0"/>
          <a:ext cx="0" cy="0"/>
          <a:chOff x="0" y="0"/>
          <a:chExt cx="0" cy="0"/>
        </a:xfrm>
      </p:grpSpPr>
      <p:pic>
        <p:nvPicPr>
          <p:cNvPr id="4" name="Picture 8">
            <a:extLst>
              <a:ext uri="{FF2B5EF4-FFF2-40B4-BE49-F238E27FC236}">
                <a16:creationId xmlns:a16="http://schemas.microsoft.com/office/drawing/2014/main" id="{5CEAF233-D057-BF26-F51F-C3B4E86704C3}"/>
              </a:ext>
            </a:extLst>
          </p:cNvPr>
          <p:cNvPicPr>
            <a:picLocks noChangeAspect="1"/>
          </p:cNvPicPr>
          <p:nvPr/>
        </p:nvPicPr>
        <p:blipFill>
          <a:blip r:embed="rId2">
            <a:alphaModFix amt="89000"/>
          </a:blip>
          <a:stretch>
            <a:fillRect/>
          </a:stretch>
        </p:blipFill>
        <p:spPr>
          <a:xfrm>
            <a:off x="7613" y="-4639"/>
            <a:ext cx="12176774" cy="6163371"/>
          </a:xfrm>
          <a:prstGeom prst="rect">
            <a:avLst/>
          </a:prstGeom>
        </p:spPr>
      </p:pic>
      <p:sp>
        <p:nvSpPr>
          <p:cNvPr id="6" name="Rectangle 7">
            <a:extLst>
              <a:ext uri="{FF2B5EF4-FFF2-40B4-BE49-F238E27FC236}">
                <a16:creationId xmlns:a16="http://schemas.microsoft.com/office/drawing/2014/main" id="{A6F947A4-C703-0BD0-DE8B-C73B0129655F}"/>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algn="r" defTabSz="457200" rtl="1" eaLnBrk="1" latinLnBrk="0" hangingPunct="1"/>
            <a:endParaRPr lang="ar-SA"/>
          </a:p>
        </p:txBody>
      </p:sp>
      <p:sp>
        <p:nvSpPr>
          <p:cNvPr id="7" name="مربع نص 2">
            <a:extLst>
              <a:ext uri="{FF2B5EF4-FFF2-40B4-BE49-F238E27FC236}">
                <a16:creationId xmlns:a16="http://schemas.microsoft.com/office/drawing/2014/main" id="{E71866B9-4F86-7E9F-486A-5A3CB759306A}"/>
              </a:ext>
            </a:extLst>
          </p:cNvPr>
          <p:cNvSpPr txBox="1">
            <a:spLocks noChangeArrowheads="1"/>
          </p:cNvSpPr>
          <p:nvPr/>
        </p:nvSpPr>
        <p:spPr bwMode="auto">
          <a:xfrm flipH="1">
            <a:off x="3942569" y="286405"/>
            <a:ext cx="2124075" cy="943384"/>
          </a:xfrm>
          <a:prstGeom prst="rect">
            <a:avLst/>
          </a:prstGeom>
          <a:noFill/>
          <a:ln w="9525">
            <a:noFill/>
            <a:miter lim="800000"/>
            <a:headEnd/>
            <a:tailEnd/>
          </a:ln>
        </p:spPr>
        <p:txBody>
          <a:bodyPr rot="0" vert="horz" wrap="square" lIns="91440" tIns="45720" rIns="91440" bIns="45720" anchor="t" anchorCtr="0">
            <a:noAutofit/>
          </a:bodyPr>
          <a:lstStyle/>
          <a:p>
            <a:pPr algn="r">
              <a:lnSpc>
                <a:spcPct val="107000"/>
              </a:lnSpc>
              <a:spcAft>
                <a:spcPts val="800"/>
              </a:spcAft>
            </a:pPr>
            <a:r>
              <a:rPr lang="ar-SA" sz="1200" b="1" kern="100" dirty="0">
                <a:solidFill>
                  <a:srgbClr val="FFFFFF"/>
                </a:solidFill>
                <a:effectLst/>
                <a:latin typeface="Calibri" panose="020F0502020204030204" pitchFamily="34" charset="0"/>
                <a:ea typeface="Calibri" panose="020F0502020204030204" pitchFamily="34" charset="0"/>
                <a:cs typeface="Helvetica Neue W23 for SKY Reg" panose="020B0604020202020204" pitchFamily="34" charset="-78"/>
              </a:rPr>
              <a:t>الإدارة تعليم الرياض</a:t>
            </a:r>
            <a:endParaRPr lang="en-US" sz="1100" b="1"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ar-SA" sz="1200" b="1" kern="100" dirty="0">
                <a:solidFill>
                  <a:schemeClr val="bg1"/>
                </a:solidFill>
                <a:effectLst/>
                <a:latin typeface="Calibri" panose="020F0502020204030204" pitchFamily="34" charset="0"/>
                <a:ea typeface="Calibri" panose="020F0502020204030204" pitchFamily="34" charset="0"/>
                <a:cs typeface="Helvetica Neue W23 for SKY Reg" panose="020B0604020202020204" pitchFamily="34" charset="-78"/>
              </a:rPr>
              <a:t>مكتب تعــليم طــويق</a:t>
            </a:r>
          </a:p>
          <a:p>
            <a:pPr algn="r">
              <a:lnSpc>
                <a:spcPct val="107000"/>
              </a:lnSpc>
              <a:spcAft>
                <a:spcPts val="800"/>
              </a:spcAft>
            </a:pPr>
            <a:r>
              <a:rPr lang="ar-SA" sz="1200" kern="100" dirty="0">
                <a:solidFill>
                  <a:srgbClr val="FFFFFF"/>
                </a:solidFill>
                <a:effectLst/>
                <a:latin typeface="Calibri" panose="020F0502020204030204" pitchFamily="34" charset="0"/>
                <a:ea typeface="Calibri" panose="020F0502020204030204" pitchFamily="34" charset="0"/>
                <a:cs typeface="Helvetica Neue W23 for SKY Reg" panose="020B0604020202020204" pitchFamily="34" charset="-78"/>
              </a:rPr>
              <a:t>ثانوية الأمير مقرن بن عبدالعزيز</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endParaRPr lang="en-US" sz="11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pic>
        <p:nvPicPr>
          <p:cNvPr id="8" name="Google Shape;88;p1">
            <a:extLst>
              <a:ext uri="{FF2B5EF4-FFF2-40B4-BE49-F238E27FC236}">
                <a16:creationId xmlns:a16="http://schemas.microsoft.com/office/drawing/2014/main" id="{C56F30AA-4DA6-6085-51A1-D2AF24D699C9}"/>
              </a:ext>
            </a:extLst>
          </p:cNvPr>
          <p:cNvPicPr preferRelativeResize="0"/>
          <p:nvPr/>
        </p:nvPicPr>
        <p:blipFill rotWithShape="1">
          <a:blip r:embed="rId3">
            <a:alphaModFix/>
          </a:blip>
          <a:srcRect/>
          <a:stretch/>
        </p:blipFill>
        <p:spPr>
          <a:xfrm>
            <a:off x="6225320" y="331553"/>
            <a:ext cx="1082779" cy="798944"/>
          </a:xfrm>
          <a:prstGeom prst="rect">
            <a:avLst/>
          </a:prstGeom>
          <a:noFill/>
          <a:ln>
            <a:noFill/>
          </a:ln>
        </p:spPr>
      </p:pic>
      <p:sp>
        <p:nvSpPr>
          <p:cNvPr id="11" name="مربع نص 10">
            <a:extLst>
              <a:ext uri="{FF2B5EF4-FFF2-40B4-BE49-F238E27FC236}">
                <a16:creationId xmlns:a16="http://schemas.microsoft.com/office/drawing/2014/main" id="{A1C4ABF6-C7B7-A5A4-10D0-422669D631CE}"/>
              </a:ext>
            </a:extLst>
          </p:cNvPr>
          <p:cNvSpPr txBox="1">
            <a:spLocks noChangeArrowheads="1"/>
          </p:cNvSpPr>
          <p:nvPr/>
        </p:nvSpPr>
        <p:spPr bwMode="auto">
          <a:xfrm flipH="1">
            <a:off x="4959852" y="1257580"/>
            <a:ext cx="2272296" cy="322663"/>
          </a:xfrm>
          <a:prstGeom prst="rect">
            <a:avLst/>
          </a:prstGeom>
          <a:noFill/>
          <a:ln w="9525">
            <a:noFill/>
            <a:miter lim="800000"/>
            <a:headEnd/>
            <a:tailEnd/>
          </a:ln>
        </p:spPr>
        <p:txBody>
          <a:bodyPr rot="0" vert="horz" wrap="square" lIns="91440" tIns="45720" rIns="91440" bIns="45720" anchor="t" anchorCtr="0">
            <a:noAutofit/>
          </a:bodyPr>
          <a:lstStyle/>
          <a:p>
            <a:pPr marL="0" algn="ctr" defTabSz="457200" rtl="1" eaLnBrk="1" latinLnBrk="0" hangingPunct="1">
              <a:lnSpc>
                <a:spcPct val="107000"/>
              </a:lnSpc>
              <a:spcAft>
                <a:spcPts val="800"/>
              </a:spcAft>
            </a:pPr>
            <a:endParaRPr lang="en-US" sz="105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2" name="مربع نص 21">
            <a:extLst>
              <a:ext uri="{FF2B5EF4-FFF2-40B4-BE49-F238E27FC236}">
                <a16:creationId xmlns:a16="http://schemas.microsoft.com/office/drawing/2014/main" id="{E8093D41-76E3-2F60-5D55-D756321B3A67}"/>
              </a:ext>
            </a:extLst>
          </p:cNvPr>
          <p:cNvSpPr txBox="1"/>
          <p:nvPr/>
        </p:nvSpPr>
        <p:spPr>
          <a:xfrm>
            <a:off x="4461271" y="1808937"/>
            <a:ext cx="3296871" cy="1731243"/>
          </a:xfrm>
          <a:prstGeom prst="rect">
            <a:avLst/>
          </a:prstGeom>
          <a:noFill/>
        </p:spPr>
        <p:txBody>
          <a:bodyPr wrap="square">
            <a:spAutoFit/>
          </a:bodyPr>
          <a:lstStyle/>
          <a:p>
            <a:pPr marL="0" algn="justLow" defTabSz="457200" rtl="1" eaLnBrk="1" latinLnBrk="0" hangingPunct="1"/>
            <a:r>
              <a:rPr lang="ar-SA" sz="3200" b="1" dirty="0">
                <a:solidFill>
                  <a:schemeClr val="bg1"/>
                </a:solidFill>
              </a:rPr>
              <a:t>تنمية الدافعية لرفع مستوى التحصيل الدراسي  </a:t>
            </a:r>
          </a:p>
          <a:p>
            <a:pPr marL="0" algn="ctr" defTabSz="457200" rtl="1" eaLnBrk="1" latinLnBrk="0" hangingPunct="1"/>
            <a:endParaRPr lang="ar-SA" sz="1050" b="1" dirty="0">
              <a:solidFill>
                <a:srgbClr val="BEB187"/>
              </a:solidFill>
            </a:endParaRPr>
          </a:p>
          <a:p>
            <a:pPr marL="0" algn="ctr" defTabSz="457200" rtl="1" eaLnBrk="1" latinLnBrk="0" hangingPunct="1"/>
            <a:endParaRPr lang="ar-SA" sz="3200" b="1" dirty="0">
              <a:solidFill>
                <a:schemeClr val="bg1"/>
              </a:solidFill>
            </a:endParaRPr>
          </a:p>
        </p:txBody>
      </p:sp>
      <p:pic>
        <p:nvPicPr>
          <p:cNvPr id="2" name="Google Shape;85;p1">
            <a:extLst>
              <a:ext uri="{FF2B5EF4-FFF2-40B4-BE49-F238E27FC236}">
                <a16:creationId xmlns:a16="http://schemas.microsoft.com/office/drawing/2014/main" id="{C8ED1040-ECD8-726D-AC97-D6700672E9DB}"/>
              </a:ext>
            </a:extLst>
          </p:cNvPr>
          <p:cNvPicPr preferRelativeResize="0"/>
          <p:nvPr/>
        </p:nvPicPr>
        <p:blipFill rotWithShape="1">
          <a:blip r:embed="rId4">
            <a:alphaModFix/>
          </a:blip>
          <a:srcRect/>
          <a:stretch/>
        </p:blipFill>
        <p:spPr>
          <a:xfrm>
            <a:off x="-7612" y="6360192"/>
            <a:ext cx="11034429" cy="489137"/>
          </a:xfrm>
          <a:prstGeom prst="rect">
            <a:avLst/>
          </a:prstGeom>
          <a:noFill/>
          <a:ln>
            <a:noFill/>
          </a:ln>
        </p:spPr>
      </p:pic>
      <p:sp>
        <p:nvSpPr>
          <p:cNvPr id="3" name="Text Box 1">
            <a:extLst>
              <a:ext uri="{FF2B5EF4-FFF2-40B4-BE49-F238E27FC236}">
                <a16:creationId xmlns:a16="http://schemas.microsoft.com/office/drawing/2014/main" id="{A1371ECB-B5CC-3C5F-AA05-ED5717FA9535}"/>
              </a:ext>
            </a:extLst>
          </p:cNvPr>
          <p:cNvSpPr txBox="1">
            <a:spLocks noChangeArrowheads="1"/>
          </p:cNvSpPr>
          <p:nvPr/>
        </p:nvSpPr>
        <p:spPr bwMode="auto">
          <a:xfrm flipH="1">
            <a:off x="6191803" y="6450161"/>
            <a:ext cx="4835014" cy="400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SA" altLang="ar-SA" sz="1600" kern="100" dirty="0">
                <a:solidFill>
                  <a:schemeClr val="bg1"/>
                </a:solidFill>
                <a:latin typeface="Calibri" panose="020F0502020204030204" pitchFamily="34" charset="0"/>
                <a:cs typeface="Helvetica Neue W23 for SKY Reg" panose="020B0604020202020204" pitchFamily="34" charset="-78"/>
              </a:rPr>
              <a:t>أعده الموجه الطلابي / عبدالعزيز بن مبارك الحامد </a:t>
            </a:r>
          </a:p>
        </p:txBody>
      </p:sp>
      <p:sp>
        <p:nvSpPr>
          <p:cNvPr id="23" name="Text Box 1">
            <a:extLst>
              <a:ext uri="{FF2B5EF4-FFF2-40B4-BE49-F238E27FC236}">
                <a16:creationId xmlns:a16="http://schemas.microsoft.com/office/drawing/2014/main" id="{056D241E-9133-6EC9-A029-25F4EB76E628}"/>
              </a:ext>
            </a:extLst>
          </p:cNvPr>
          <p:cNvSpPr txBox="1">
            <a:spLocks noChangeArrowheads="1"/>
          </p:cNvSpPr>
          <p:nvPr/>
        </p:nvSpPr>
        <p:spPr bwMode="auto">
          <a:xfrm flipH="1">
            <a:off x="213166" y="6444880"/>
            <a:ext cx="4835014" cy="400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SA" altLang="ar-SA" sz="1600" kern="100" dirty="0">
                <a:solidFill>
                  <a:schemeClr val="bg1"/>
                </a:solidFill>
                <a:latin typeface="Calibri" panose="020F0502020204030204" pitchFamily="34" charset="0"/>
                <a:cs typeface="Helvetica Neue W23 for SKY Reg" panose="020B0604020202020204" pitchFamily="34" charset="-78"/>
              </a:rPr>
              <a:t>مدير المدرسة / شرف بن </a:t>
            </a:r>
            <a:r>
              <a:rPr lang="ar-SA" altLang="ar-SA" sz="1600" kern="100" dirty="0" err="1">
                <a:solidFill>
                  <a:schemeClr val="bg1"/>
                </a:solidFill>
                <a:latin typeface="Calibri" panose="020F0502020204030204" pitchFamily="34" charset="0"/>
                <a:cs typeface="Helvetica Neue W23 for SKY Reg" panose="020B0604020202020204" pitchFamily="34" charset="-78"/>
              </a:rPr>
              <a:t>مذحل</a:t>
            </a:r>
            <a:r>
              <a:rPr lang="ar-SA" altLang="ar-SA" sz="1600" kern="100" dirty="0">
                <a:solidFill>
                  <a:schemeClr val="bg1"/>
                </a:solidFill>
                <a:latin typeface="Calibri" panose="020F0502020204030204" pitchFamily="34" charset="0"/>
                <a:cs typeface="Helvetica Neue W23 for SKY Reg" panose="020B0604020202020204" pitchFamily="34" charset="-78"/>
              </a:rPr>
              <a:t> البقمي</a:t>
            </a:r>
          </a:p>
        </p:txBody>
      </p:sp>
      <p:cxnSp>
        <p:nvCxnSpPr>
          <p:cNvPr id="25" name="موصل مستقيم 24">
            <a:extLst>
              <a:ext uri="{FF2B5EF4-FFF2-40B4-BE49-F238E27FC236}">
                <a16:creationId xmlns:a16="http://schemas.microsoft.com/office/drawing/2014/main" id="{B0B35404-1903-1BB8-4C8B-3B0C6B906F4A}"/>
              </a:ext>
            </a:extLst>
          </p:cNvPr>
          <p:cNvCxnSpPr/>
          <p:nvPr/>
        </p:nvCxnSpPr>
        <p:spPr>
          <a:xfrm>
            <a:off x="6109707" y="331553"/>
            <a:ext cx="0" cy="798944"/>
          </a:xfrm>
          <a:prstGeom prst="line">
            <a:avLst/>
          </a:prstGeom>
          <a:ln>
            <a:solidFill>
              <a:srgbClr val="E6E6E6"/>
            </a:solidFill>
          </a:ln>
        </p:spPr>
        <p:style>
          <a:lnRef idx="3">
            <a:schemeClr val="dk1"/>
          </a:lnRef>
          <a:fillRef idx="0">
            <a:schemeClr val="dk1"/>
          </a:fillRef>
          <a:effectRef idx="2">
            <a:schemeClr val="dk1"/>
          </a:effectRef>
          <a:fontRef idx="minor">
            <a:schemeClr val="tx1"/>
          </a:fontRef>
        </p:style>
      </p:cxnSp>
      <p:sp>
        <p:nvSpPr>
          <p:cNvPr id="30" name="TextBox 8">
            <a:extLst>
              <a:ext uri="{FF2B5EF4-FFF2-40B4-BE49-F238E27FC236}">
                <a16:creationId xmlns:a16="http://schemas.microsoft.com/office/drawing/2014/main" id="{971838E2-CDC9-C2D6-C14B-6416CDF687E0}"/>
              </a:ext>
            </a:extLst>
          </p:cNvPr>
          <p:cNvSpPr txBox="1"/>
          <p:nvPr/>
        </p:nvSpPr>
        <p:spPr>
          <a:xfrm>
            <a:off x="4175326" y="3348523"/>
            <a:ext cx="3868760" cy="584775"/>
          </a:xfrm>
          <a:prstGeom prst="rect">
            <a:avLst/>
          </a:prstGeom>
          <a:noFill/>
        </p:spPr>
        <p:txBody>
          <a:bodyPr wrap="square" rtlCol="0">
            <a:spAutoFit/>
          </a:bodyPr>
          <a:lstStyle>
            <a:defPPr>
              <a:defRPr lang="en-US"/>
            </a:defPPr>
            <a:lvl1pPr algn="r" defTabSz="914400" rtl="1">
              <a:defRPr sz="1400">
                <a:solidFill>
                  <a:schemeClr val="accent2">
                    <a:lumMod val="50000"/>
                  </a:schemeClr>
                </a:solidFill>
                <a:latin typeface="Helvetica Neue W23 for SKY Reg" panose="020B0604020202020204" pitchFamily="34" charset="-78"/>
                <a:cs typeface="Helvetica Neue W23 for SKY Reg" panose="020B0604020202020204" pitchFamily="34" charset="-78"/>
              </a:defRPr>
            </a:lvl1pPr>
          </a:lstStyle>
          <a:p>
            <a:pPr algn="ctr"/>
            <a:r>
              <a:rPr lang="ar-SA" sz="2400" b="1" dirty="0">
                <a:solidFill>
                  <a:schemeClr val="bg1"/>
                </a:solidFill>
                <a:latin typeface="Sakkal Majalla" panose="02000000000000000000" pitchFamily="2" charset="-78"/>
                <a:cs typeface="Sakkal Majalla" panose="02000000000000000000" pitchFamily="2" charset="-78"/>
                <a:sym typeface="Arial"/>
              </a:rPr>
              <a:t>١٤٤٦هــ   </a:t>
            </a:r>
            <a:r>
              <a:rPr lang="ar-SA" sz="3200" b="1" dirty="0">
                <a:solidFill>
                  <a:schemeClr val="bg1"/>
                </a:solidFill>
                <a:latin typeface="Sakkal Majalla" panose="02000000000000000000" pitchFamily="2" charset="-78"/>
                <a:cs typeface="Sakkal Majalla" panose="02000000000000000000" pitchFamily="2" charset="-78"/>
                <a:sym typeface="Arial"/>
              </a:rPr>
              <a:t>-  </a:t>
            </a:r>
            <a:r>
              <a:rPr lang="ar-SA" sz="2400" b="1" dirty="0">
                <a:solidFill>
                  <a:schemeClr val="bg1"/>
                </a:solidFill>
                <a:latin typeface="Sakkal Majalla" panose="02000000000000000000" pitchFamily="2" charset="-78"/>
                <a:cs typeface="Sakkal Majalla" panose="02000000000000000000" pitchFamily="2" charset="-78"/>
                <a:sym typeface="Arial"/>
              </a:rPr>
              <a:t>٢٠٢٤م</a:t>
            </a:r>
            <a:endParaRPr lang="ar-JO" sz="2400" b="1" dirty="0">
              <a:solidFill>
                <a:schemeClr val="bg1"/>
              </a:solidFill>
              <a:latin typeface="Sakkal Majalla" panose="02000000000000000000" pitchFamily="2" charset="-78"/>
              <a:cs typeface="Sakkal Majalla" panose="02000000000000000000" pitchFamily="2" charset="-78"/>
              <a:sym typeface="Arial"/>
            </a:endParaRPr>
          </a:p>
        </p:txBody>
      </p:sp>
    </p:spTree>
    <p:extLst>
      <p:ext uri="{BB962C8B-B14F-4D97-AF65-F5344CB8AC3E}">
        <p14:creationId xmlns:p14="http://schemas.microsoft.com/office/powerpoint/2010/main" val="2291965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E85F1-D4B8-390F-CD1A-9EC62C608105}"/>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14F6BA17-056E-ED35-C195-DA86893787B2}"/>
              </a:ext>
            </a:extLst>
          </p:cNvPr>
          <p:cNvPicPr preferRelativeResize="0"/>
          <p:nvPr/>
        </p:nvPicPr>
        <p:blipFill rotWithShape="1">
          <a:blip r:embed="rId2">
            <a:alphaModFix/>
          </a:blip>
          <a:srcRect/>
          <a:stretch/>
        </p:blipFill>
        <p:spPr>
          <a:xfrm>
            <a:off x="-7612" y="6583680"/>
            <a:ext cx="11034429" cy="265649"/>
          </a:xfrm>
          <a:prstGeom prst="rect">
            <a:avLst/>
          </a:prstGeom>
          <a:noFill/>
          <a:ln>
            <a:noFill/>
          </a:ln>
        </p:spPr>
      </p:pic>
      <p:sp>
        <p:nvSpPr>
          <p:cNvPr id="2" name="Rounded Rectangle 5">
            <a:extLst>
              <a:ext uri="{FF2B5EF4-FFF2-40B4-BE49-F238E27FC236}">
                <a16:creationId xmlns:a16="http://schemas.microsoft.com/office/drawing/2014/main" id="{C2B1CCCD-167B-BC2F-41DB-3F5ECA9E9E9E}"/>
              </a:ext>
            </a:extLst>
          </p:cNvPr>
          <p:cNvSpPr/>
          <p:nvPr/>
        </p:nvSpPr>
        <p:spPr>
          <a:xfrm rot="2700000">
            <a:off x="6263359" y="2268448"/>
            <a:ext cx="1154031" cy="1112641"/>
          </a:xfrm>
          <a:prstGeom prst="roundRect">
            <a:avLst/>
          </a:prstGeom>
          <a:solidFill>
            <a:srgbClr val="C1B4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sz="700"/>
          </a:p>
        </p:txBody>
      </p:sp>
      <p:sp>
        <p:nvSpPr>
          <p:cNvPr id="3" name="Rounded Rectangle 6">
            <a:extLst>
              <a:ext uri="{FF2B5EF4-FFF2-40B4-BE49-F238E27FC236}">
                <a16:creationId xmlns:a16="http://schemas.microsoft.com/office/drawing/2014/main" id="{DE4683FF-0F7D-7E77-E4BC-80F4D2A427F6}"/>
              </a:ext>
            </a:extLst>
          </p:cNvPr>
          <p:cNvSpPr/>
          <p:nvPr/>
        </p:nvSpPr>
        <p:spPr>
          <a:xfrm rot="2700000">
            <a:off x="7639560" y="2268448"/>
            <a:ext cx="1154031" cy="1112641"/>
          </a:xfrm>
          <a:prstGeom prst="roundRect">
            <a:avLst/>
          </a:prstGeom>
          <a:solidFill>
            <a:srgbClr val="0038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sz="700" dirty="0"/>
          </a:p>
        </p:txBody>
      </p:sp>
      <p:sp>
        <p:nvSpPr>
          <p:cNvPr id="4" name="عنصر نائب لرقم الشريحة 1">
            <a:extLst>
              <a:ext uri="{FF2B5EF4-FFF2-40B4-BE49-F238E27FC236}">
                <a16:creationId xmlns:a16="http://schemas.microsoft.com/office/drawing/2014/main" id="{D4BA7DBE-04F4-6313-77A5-08C92E1D42AE}"/>
              </a:ext>
            </a:extLst>
          </p:cNvPr>
          <p:cNvSpPr>
            <a:spLocks noGrp="1"/>
          </p:cNvSpPr>
          <p:nvPr>
            <p:ph type="sldNum" sz="quarter" idx="12"/>
          </p:nvPr>
        </p:nvSpPr>
        <p:spPr>
          <a:xfrm>
            <a:off x="11339694" y="6477417"/>
            <a:ext cx="365760" cy="365760"/>
          </a:xfrm>
        </p:spPr>
        <p:txBody>
          <a:bodyPr/>
          <a:lstStyle/>
          <a:p>
            <a:r>
              <a:rPr lang="ar-SA" dirty="0"/>
              <a:t>١٠</a:t>
            </a:r>
          </a:p>
        </p:txBody>
      </p:sp>
      <p:sp>
        <p:nvSpPr>
          <p:cNvPr id="5" name="Rounded Rectangle 4">
            <a:extLst>
              <a:ext uri="{FF2B5EF4-FFF2-40B4-BE49-F238E27FC236}">
                <a16:creationId xmlns:a16="http://schemas.microsoft.com/office/drawing/2014/main" id="{3089DBE9-39D6-D60B-F931-9C2BE499F857}"/>
              </a:ext>
            </a:extLst>
          </p:cNvPr>
          <p:cNvSpPr/>
          <p:nvPr/>
        </p:nvSpPr>
        <p:spPr>
          <a:xfrm rot="2700000">
            <a:off x="4887155" y="2268448"/>
            <a:ext cx="1154031" cy="111264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sz="700"/>
          </a:p>
        </p:txBody>
      </p:sp>
      <p:sp>
        <p:nvSpPr>
          <p:cNvPr id="6" name="Rounded Rectangle 7">
            <a:extLst>
              <a:ext uri="{FF2B5EF4-FFF2-40B4-BE49-F238E27FC236}">
                <a16:creationId xmlns:a16="http://schemas.microsoft.com/office/drawing/2014/main" id="{A87C5047-76C5-1CE4-AEBB-2BB65D10E483}"/>
              </a:ext>
            </a:extLst>
          </p:cNvPr>
          <p:cNvSpPr/>
          <p:nvPr/>
        </p:nvSpPr>
        <p:spPr>
          <a:xfrm rot="2700000">
            <a:off x="9004745" y="2268449"/>
            <a:ext cx="1154031" cy="1112641"/>
          </a:xfrm>
          <a:prstGeom prst="roundRect">
            <a:avLst/>
          </a:prstGeom>
          <a:solidFill>
            <a:srgbClr val="2CC1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sz="700" dirty="0"/>
          </a:p>
        </p:txBody>
      </p:sp>
      <p:sp>
        <p:nvSpPr>
          <p:cNvPr id="7" name="Rounded Rectangle 8">
            <a:extLst>
              <a:ext uri="{FF2B5EF4-FFF2-40B4-BE49-F238E27FC236}">
                <a16:creationId xmlns:a16="http://schemas.microsoft.com/office/drawing/2014/main" id="{61882CE6-BD25-D4B5-85E3-40B37E8F4915}"/>
              </a:ext>
            </a:extLst>
          </p:cNvPr>
          <p:cNvSpPr/>
          <p:nvPr/>
        </p:nvSpPr>
        <p:spPr>
          <a:xfrm rot="2700000">
            <a:off x="10369927" y="2268450"/>
            <a:ext cx="1154031" cy="1112641"/>
          </a:xfrm>
          <a:prstGeom prst="roundRect">
            <a:avLst/>
          </a:prstGeom>
          <a:solidFill>
            <a:srgbClr val="268C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sz="700"/>
          </a:p>
        </p:txBody>
      </p:sp>
      <p:cxnSp>
        <p:nvCxnSpPr>
          <p:cNvPr id="8" name="Straight Connector 67">
            <a:extLst>
              <a:ext uri="{FF2B5EF4-FFF2-40B4-BE49-F238E27FC236}">
                <a16:creationId xmlns:a16="http://schemas.microsoft.com/office/drawing/2014/main" id="{3A9802C8-D070-29A0-7437-5D2A0DDF5AA0}"/>
              </a:ext>
            </a:extLst>
          </p:cNvPr>
          <p:cNvCxnSpPr>
            <a:cxnSpLocks/>
            <a:endCxn id="9" idx="0"/>
          </p:cNvCxnSpPr>
          <p:nvPr/>
        </p:nvCxnSpPr>
        <p:spPr>
          <a:xfrm flipH="1">
            <a:off x="9586834" y="3058402"/>
            <a:ext cx="18098" cy="1520867"/>
          </a:xfrm>
          <a:prstGeom prst="line">
            <a:avLst/>
          </a:prstGeom>
          <a:ln w="28575">
            <a:solidFill>
              <a:srgbClr val="2CC17C"/>
            </a:solidFill>
          </a:ln>
        </p:spPr>
        <p:style>
          <a:lnRef idx="1">
            <a:schemeClr val="accent1"/>
          </a:lnRef>
          <a:fillRef idx="0">
            <a:schemeClr val="accent1"/>
          </a:fillRef>
          <a:effectRef idx="0">
            <a:schemeClr val="accent1"/>
          </a:effectRef>
          <a:fontRef idx="minor">
            <a:schemeClr val="tx1"/>
          </a:fontRef>
        </p:style>
      </p:cxnSp>
      <p:sp>
        <p:nvSpPr>
          <p:cNvPr id="9" name="Oval 68">
            <a:extLst>
              <a:ext uri="{FF2B5EF4-FFF2-40B4-BE49-F238E27FC236}">
                <a16:creationId xmlns:a16="http://schemas.microsoft.com/office/drawing/2014/main" id="{C6FDE2FF-D3CF-EA01-36D3-AFC00191FFC4}"/>
              </a:ext>
            </a:extLst>
          </p:cNvPr>
          <p:cNvSpPr/>
          <p:nvPr/>
        </p:nvSpPr>
        <p:spPr>
          <a:xfrm>
            <a:off x="9423427" y="4579269"/>
            <a:ext cx="326813" cy="353001"/>
          </a:xfrm>
          <a:prstGeom prst="ellipse">
            <a:avLst/>
          </a:prstGeom>
          <a:noFill/>
          <a:ln w="19050">
            <a:solidFill>
              <a:srgbClr val="2CC1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p>
        </p:txBody>
      </p:sp>
      <p:sp>
        <p:nvSpPr>
          <p:cNvPr id="10" name="TextBox 69">
            <a:extLst>
              <a:ext uri="{FF2B5EF4-FFF2-40B4-BE49-F238E27FC236}">
                <a16:creationId xmlns:a16="http://schemas.microsoft.com/office/drawing/2014/main" id="{F8FF9C14-207A-2250-38D4-EB04909D6758}"/>
              </a:ext>
            </a:extLst>
          </p:cNvPr>
          <p:cNvSpPr txBox="1"/>
          <p:nvPr/>
        </p:nvSpPr>
        <p:spPr>
          <a:xfrm>
            <a:off x="9436599" y="4554464"/>
            <a:ext cx="262950" cy="492443"/>
          </a:xfrm>
          <a:prstGeom prst="rect">
            <a:avLst/>
          </a:prstGeom>
          <a:noFill/>
        </p:spPr>
        <p:txBody>
          <a:bodyPr wrap="square" lIns="0" tIns="0" rIns="0" bIns="0" rtlCol="0">
            <a:spAutoFit/>
          </a:bodyPr>
          <a:lstStyle/>
          <a:p>
            <a:pPr algn="ctr"/>
            <a:r>
              <a:rPr lang="ar-SA" sz="32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rPr>
              <a:t>٢</a:t>
            </a:r>
            <a:endParaRPr lang="en-US" sz="32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endParaRPr>
          </a:p>
        </p:txBody>
      </p:sp>
      <p:cxnSp>
        <p:nvCxnSpPr>
          <p:cNvPr id="11" name="Straight Connector 74">
            <a:extLst>
              <a:ext uri="{FF2B5EF4-FFF2-40B4-BE49-F238E27FC236}">
                <a16:creationId xmlns:a16="http://schemas.microsoft.com/office/drawing/2014/main" id="{D3015F39-CECA-D6DF-D45C-E83C4E756653}"/>
              </a:ext>
            </a:extLst>
          </p:cNvPr>
          <p:cNvCxnSpPr>
            <a:cxnSpLocks/>
          </p:cNvCxnSpPr>
          <p:nvPr/>
        </p:nvCxnSpPr>
        <p:spPr>
          <a:xfrm>
            <a:off x="10987256" y="2954041"/>
            <a:ext cx="0" cy="1024460"/>
          </a:xfrm>
          <a:prstGeom prst="line">
            <a:avLst/>
          </a:prstGeom>
          <a:ln w="28575">
            <a:solidFill>
              <a:srgbClr val="268CAB"/>
            </a:solidFill>
          </a:ln>
        </p:spPr>
        <p:style>
          <a:lnRef idx="1">
            <a:schemeClr val="accent1"/>
          </a:lnRef>
          <a:fillRef idx="0">
            <a:schemeClr val="accent1"/>
          </a:fillRef>
          <a:effectRef idx="0">
            <a:schemeClr val="accent1"/>
          </a:effectRef>
          <a:fontRef idx="minor">
            <a:schemeClr val="tx1"/>
          </a:fontRef>
        </p:style>
      </p:cxnSp>
      <p:sp>
        <p:nvSpPr>
          <p:cNvPr id="12" name="Oval 76">
            <a:extLst>
              <a:ext uri="{FF2B5EF4-FFF2-40B4-BE49-F238E27FC236}">
                <a16:creationId xmlns:a16="http://schemas.microsoft.com/office/drawing/2014/main" id="{CD98307C-ABDE-8D6A-0814-98610E93C67A}"/>
              </a:ext>
            </a:extLst>
          </p:cNvPr>
          <p:cNvSpPr/>
          <p:nvPr/>
        </p:nvSpPr>
        <p:spPr>
          <a:xfrm>
            <a:off x="10821029" y="3993516"/>
            <a:ext cx="326813" cy="353001"/>
          </a:xfrm>
          <a:prstGeom prst="ellipse">
            <a:avLst/>
          </a:prstGeom>
          <a:noFill/>
          <a:ln w="19050">
            <a:solidFill>
              <a:srgbClr val="268C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p>
        </p:txBody>
      </p:sp>
      <p:sp>
        <p:nvSpPr>
          <p:cNvPr id="13" name="TextBox 77">
            <a:extLst>
              <a:ext uri="{FF2B5EF4-FFF2-40B4-BE49-F238E27FC236}">
                <a16:creationId xmlns:a16="http://schemas.microsoft.com/office/drawing/2014/main" id="{52B788C7-46E0-58B0-E860-15561EFC0BC4}"/>
              </a:ext>
            </a:extLst>
          </p:cNvPr>
          <p:cNvSpPr txBox="1"/>
          <p:nvPr/>
        </p:nvSpPr>
        <p:spPr>
          <a:xfrm>
            <a:off x="10859132" y="3968711"/>
            <a:ext cx="262950" cy="492443"/>
          </a:xfrm>
          <a:prstGeom prst="rect">
            <a:avLst/>
          </a:prstGeom>
          <a:noFill/>
        </p:spPr>
        <p:txBody>
          <a:bodyPr wrap="square" lIns="0" tIns="0" rIns="0" bIns="0" rtlCol="0">
            <a:spAutoFit/>
          </a:bodyPr>
          <a:lstStyle/>
          <a:p>
            <a:pPr algn="ctr"/>
            <a:r>
              <a:rPr lang="ar-SA" sz="3200" b="1" dirty="0">
                <a:solidFill>
                  <a:srgbClr val="278BAC"/>
                </a:solidFill>
                <a:latin typeface="Sakkal Majalla" panose="02000000000000000000" pitchFamily="2" charset="-78"/>
                <a:ea typeface="Open Sans Light" panose="020B0306030504020204" pitchFamily="34" charset="0"/>
                <a:cs typeface="Sakkal Majalla" panose="02000000000000000000" pitchFamily="2" charset="-78"/>
              </a:rPr>
              <a:t>١</a:t>
            </a:r>
            <a:endParaRPr lang="en-US" sz="3200" b="1" dirty="0">
              <a:solidFill>
                <a:srgbClr val="278BAC"/>
              </a:solidFill>
              <a:latin typeface="Sakkal Majalla" panose="02000000000000000000" pitchFamily="2" charset="-78"/>
              <a:ea typeface="Open Sans Light" panose="020B0306030504020204" pitchFamily="34" charset="0"/>
              <a:cs typeface="Sakkal Majalla" panose="02000000000000000000" pitchFamily="2" charset="-78"/>
            </a:endParaRPr>
          </a:p>
        </p:txBody>
      </p:sp>
      <p:cxnSp>
        <p:nvCxnSpPr>
          <p:cNvPr id="14" name="موصل مستقيم 13">
            <a:extLst>
              <a:ext uri="{FF2B5EF4-FFF2-40B4-BE49-F238E27FC236}">
                <a16:creationId xmlns:a16="http://schemas.microsoft.com/office/drawing/2014/main" id="{68B64346-6388-48EE-4CF1-7F432643C2C7}"/>
              </a:ext>
            </a:extLst>
          </p:cNvPr>
          <p:cNvCxnSpPr>
            <a:cxnSpLocks/>
          </p:cNvCxnSpPr>
          <p:nvPr/>
        </p:nvCxnSpPr>
        <p:spPr>
          <a:xfrm flipH="1">
            <a:off x="4251469" y="1714980"/>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15" name="TextBox 3">
            <a:extLst>
              <a:ext uri="{FF2B5EF4-FFF2-40B4-BE49-F238E27FC236}">
                <a16:creationId xmlns:a16="http://schemas.microsoft.com/office/drawing/2014/main" id="{E9BD7E10-9015-25BB-F381-35650BECE985}"/>
              </a:ext>
            </a:extLst>
          </p:cNvPr>
          <p:cNvSpPr txBox="1"/>
          <p:nvPr/>
        </p:nvSpPr>
        <p:spPr>
          <a:xfrm>
            <a:off x="3742944" y="1150337"/>
            <a:ext cx="8389201" cy="584775"/>
          </a:xfrm>
          <a:prstGeom prst="rect">
            <a:avLst/>
          </a:prstGeom>
          <a:noFill/>
        </p:spPr>
        <p:txBody>
          <a:bodyPr wrap="square" rtlCol="0">
            <a:spAutoFit/>
          </a:bodyPr>
          <a:lstStyle/>
          <a:p>
            <a:pPr algn="ctr"/>
            <a:r>
              <a:rPr lang="ar-SA" sz="3200" b="1" dirty="0">
                <a:solidFill>
                  <a:srgbClr val="003845"/>
                </a:solidFill>
                <a:latin typeface="Sakkal Majalla" panose="02000000000000000000" pitchFamily="2" charset="-78"/>
                <a:cs typeface="Sakkal Majalla" panose="02000000000000000000" pitchFamily="2" charset="-78"/>
              </a:rPr>
              <a:t>حاجات المرحلة العمرية من عمر ١٢- ١٨ سنة</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17" name="TextBox 158">
            <a:extLst>
              <a:ext uri="{FF2B5EF4-FFF2-40B4-BE49-F238E27FC236}">
                <a16:creationId xmlns:a16="http://schemas.microsoft.com/office/drawing/2014/main" id="{9DA3BD67-8472-C891-5326-8FE2DDF2CB84}"/>
              </a:ext>
            </a:extLst>
          </p:cNvPr>
          <p:cNvSpPr txBox="1"/>
          <p:nvPr/>
        </p:nvSpPr>
        <p:spPr>
          <a:xfrm>
            <a:off x="10477543" y="4500316"/>
            <a:ext cx="1013783" cy="461665"/>
          </a:xfrm>
          <a:prstGeom prst="rect">
            <a:avLst/>
          </a:prstGeom>
          <a:noFill/>
        </p:spPr>
        <p:txBody>
          <a:bodyPr wrap="square" rtlCol="0">
            <a:spAutoFit/>
          </a:bodyPr>
          <a:lstStyle/>
          <a:p>
            <a:pPr algn="ctr"/>
            <a:r>
              <a:rPr lang="ar-SA" sz="2400" b="1" dirty="0">
                <a:solidFill>
                  <a:srgbClr val="268CAB"/>
                </a:solidFill>
                <a:latin typeface="Sakkal Majalla" panose="02000000000000000000" pitchFamily="2" charset="-78"/>
                <a:ea typeface="Roboto Cn" panose="02000000000000000000" pitchFamily="2" charset="0"/>
                <a:cs typeface="Sakkal Majalla" panose="02000000000000000000" pitchFamily="2" charset="-78"/>
              </a:rPr>
              <a:t>الاحترام</a:t>
            </a:r>
            <a:endParaRPr lang="ru-RU" sz="2400" b="1" dirty="0">
              <a:solidFill>
                <a:srgbClr val="268CAB"/>
              </a:solidFill>
              <a:latin typeface="Roboto Cn" panose="02000000000000000000" pitchFamily="2" charset="0"/>
              <a:ea typeface="Roboto Cn" panose="02000000000000000000" pitchFamily="2" charset="0"/>
              <a:cs typeface="Sakkal Majalla" panose="02000000000000000000" pitchFamily="2" charset="-78"/>
            </a:endParaRPr>
          </a:p>
        </p:txBody>
      </p:sp>
      <p:sp>
        <p:nvSpPr>
          <p:cNvPr id="18" name="TextBox 158">
            <a:extLst>
              <a:ext uri="{FF2B5EF4-FFF2-40B4-BE49-F238E27FC236}">
                <a16:creationId xmlns:a16="http://schemas.microsoft.com/office/drawing/2014/main" id="{FC39A71B-7334-01F7-3B2C-E65B174D23E7}"/>
              </a:ext>
            </a:extLst>
          </p:cNvPr>
          <p:cNvSpPr txBox="1"/>
          <p:nvPr/>
        </p:nvSpPr>
        <p:spPr>
          <a:xfrm>
            <a:off x="8836892" y="5078676"/>
            <a:ext cx="1494839" cy="461665"/>
          </a:xfrm>
          <a:prstGeom prst="rect">
            <a:avLst/>
          </a:prstGeom>
          <a:noFill/>
        </p:spPr>
        <p:txBody>
          <a:bodyPr wrap="square" rtlCol="0">
            <a:spAutoFit/>
          </a:bodyPr>
          <a:lstStyle/>
          <a:p>
            <a:pPr algn="ctr"/>
            <a:r>
              <a:rPr lang="ar-SA" sz="2400" b="1" dirty="0">
                <a:solidFill>
                  <a:srgbClr val="2CC17C"/>
                </a:solidFill>
                <a:latin typeface="Sakkal Majalla" panose="02000000000000000000" pitchFamily="2" charset="-78"/>
                <a:ea typeface="Roboto Cn" panose="02000000000000000000" pitchFamily="2" charset="0"/>
                <a:cs typeface="Sakkal Majalla" panose="02000000000000000000" pitchFamily="2" charset="-78"/>
              </a:rPr>
              <a:t>الحب والقبول</a:t>
            </a:r>
            <a:endParaRPr lang="ru-RU" sz="2400" b="1" dirty="0">
              <a:solidFill>
                <a:srgbClr val="2CC17C"/>
              </a:solidFill>
              <a:latin typeface="Roboto Cn" panose="02000000000000000000" pitchFamily="2" charset="0"/>
              <a:ea typeface="Roboto Cn" panose="02000000000000000000" pitchFamily="2" charset="0"/>
              <a:cs typeface="Sakkal Majalla" panose="02000000000000000000" pitchFamily="2" charset="-78"/>
            </a:endParaRPr>
          </a:p>
        </p:txBody>
      </p:sp>
      <p:sp>
        <p:nvSpPr>
          <p:cNvPr id="19" name="Rounded Rectangle 6">
            <a:extLst>
              <a:ext uri="{FF2B5EF4-FFF2-40B4-BE49-F238E27FC236}">
                <a16:creationId xmlns:a16="http://schemas.microsoft.com/office/drawing/2014/main" id="{091F040C-8722-84A1-EE27-381EF687D986}"/>
              </a:ext>
            </a:extLst>
          </p:cNvPr>
          <p:cNvSpPr/>
          <p:nvPr/>
        </p:nvSpPr>
        <p:spPr>
          <a:xfrm rot="2700000">
            <a:off x="787365" y="2268955"/>
            <a:ext cx="1154031" cy="1112641"/>
          </a:xfrm>
          <a:prstGeom prst="roundRect">
            <a:avLst/>
          </a:prstGeom>
          <a:solidFill>
            <a:srgbClr val="0038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sz="700" dirty="0"/>
          </a:p>
        </p:txBody>
      </p:sp>
      <p:sp>
        <p:nvSpPr>
          <p:cNvPr id="20" name="Rounded Rectangle 7">
            <a:extLst>
              <a:ext uri="{FF2B5EF4-FFF2-40B4-BE49-F238E27FC236}">
                <a16:creationId xmlns:a16="http://schemas.microsoft.com/office/drawing/2014/main" id="{22A28AB0-3F9F-B0F6-5D65-C3B098676283}"/>
              </a:ext>
            </a:extLst>
          </p:cNvPr>
          <p:cNvSpPr/>
          <p:nvPr/>
        </p:nvSpPr>
        <p:spPr>
          <a:xfrm rot="2700000">
            <a:off x="2152550" y="2268956"/>
            <a:ext cx="1154031" cy="1112641"/>
          </a:xfrm>
          <a:prstGeom prst="roundRect">
            <a:avLst/>
          </a:prstGeom>
          <a:solidFill>
            <a:srgbClr val="2CC1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sz="700"/>
          </a:p>
        </p:txBody>
      </p:sp>
      <p:sp>
        <p:nvSpPr>
          <p:cNvPr id="21" name="Rounded Rectangle 8">
            <a:extLst>
              <a:ext uri="{FF2B5EF4-FFF2-40B4-BE49-F238E27FC236}">
                <a16:creationId xmlns:a16="http://schemas.microsoft.com/office/drawing/2014/main" id="{A6DB6EB1-E9A4-2E2D-FCDA-C5037B73CF72}"/>
              </a:ext>
            </a:extLst>
          </p:cNvPr>
          <p:cNvSpPr/>
          <p:nvPr/>
        </p:nvSpPr>
        <p:spPr>
          <a:xfrm rot="2700000">
            <a:off x="3517732" y="2268957"/>
            <a:ext cx="1154031" cy="1112641"/>
          </a:xfrm>
          <a:prstGeom prst="roundRect">
            <a:avLst/>
          </a:prstGeom>
          <a:solidFill>
            <a:srgbClr val="268C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sz="700"/>
          </a:p>
        </p:txBody>
      </p:sp>
      <p:cxnSp>
        <p:nvCxnSpPr>
          <p:cNvPr id="22" name="Straight Connector 67">
            <a:extLst>
              <a:ext uri="{FF2B5EF4-FFF2-40B4-BE49-F238E27FC236}">
                <a16:creationId xmlns:a16="http://schemas.microsoft.com/office/drawing/2014/main" id="{6CBC9CC0-30DF-672B-5471-634CC1636B27}"/>
              </a:ext>
            </a:extLst>
          </p:cNvPr>
          <p:cNvCxnSpPr>
            <a:cxnSpLocks/>
            <a:endCxn id="23" idx="0"/>
          </p:cNvCxnSpPr>
          <p:nvPr/>
        </p:nvCxnSpPr>
        <p:spPr>
          <a:xfrm flipH="1">
            <a:off x="8238142" y="2480042"/>
            <a:ext cx="18098" cy="1520867"/>
          </a:xfrm>
          <a:prstGeom prst="line">
            <a:avLst/>
          </a:prstGeom>
          <a:ln w="28575">
            <a:solidFill>
              <a:srgbClr val="003542"/>
            </a:solidFill>
          </a:ln>
        </p:spPr>
        <p:style>
          <a:lnRef idx="1">
            <a:schemeClr val="accent1"/>
          </a:lnRef>
          <a:fillRef idx="0">
            <a:schemeClr val="accent1"/>
          </a:fillRef>
          <a:effectRef idx="0">
            <a:schemeClr val="accent1"/>
          </a:effectRef>
          <a:fontRef idx="minor">
            <a:schemeClr val="tx1"/>
          </a:fontRef>
        </p:style>
      </p:cxnSp>
      <p:sp>
        <p:nvSpPr>
          <p:cNvPr id="23" name="Oval 68">
            <a:extLst>
              <a:ext uri="{FF2B5EF4-FFF2-40B4-BE49-F238E27FC236}">
                <a16:creationId xmlns:a16="http://schemas.microsoft.com/office/drawing/2014/main" id="{6A7E7459-CE2E-A666-E57A-0D1826728D8A}"/>
              </a:ext>
            </a:extLst>
          </p:cNvPr>
          <p:cNvSpPr/>
          <p:nvPr/>
        </p:nvSpPr>
        <p:spPr>
          <a:xfrm>
            <a:off x="8074735" y="4000909"/>
            <a:ext cx="326813" cy="353001"/>
          </a:xfrm>
          <a:prstGeom prst="ellipse">
            <a:avLst/>
          </a:prstGeom>
          <a:noFill/>
          <a:ln w="19050">
            <a:solidFill>
              <a:srgbClr val="0035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p>
        </p:txBody>
      </p:sp>
      <p:sp>
        <p:nvSpPr>
          <p:cNvPr id="24" name="TextBox 69">
            <a:extLst>
              <a:ext uri="{FF2B5EF4-FFF2-40B4-BE49-F238E27FC236}">
                <a16:creationId xmlns:a16="http://schemas.microsoft.com/office/drawing/2014/main" id="{D581DB86-B108-2424-DB5F-EAB4747E6F22}"/>
              </a:ext>
            </a:extLst>
          </p:cNvPr>
          <p:cNvSpPr txBox="1"/>
          <p:nvPr/>
        </p:nvSpPr>
        <p:spPr>
          <a:xfrm>
            <a:off x="8105160" y="3976104"/>
            <a:ext cx="262950" cy="492443"/>
          </a:xfrm>
          <a:prstGeom prst="rect">
            <a:avLst/>
          </a:prstGeom>
          <a:noFill/>
          <a:ln>
            <a:noFill/>
          </a:ln>
        </p:spPr>
        <p:txBody>
          <a:bodyPr wrap="square" lIns="0" tIns="0" rIns="0" bIns="0" rtlCol="0">
            <a:spAutoFit/>
          </a:bodyPr>
          <a:lstStyle/>
          <a:p>
            <a:pPr algn="ctr"/>
            <a:r>
              <a:rPr lang="ar-SA" sz="3200" b="1" dirty="0">
                <a:solidFill>
                  <a:srgbClr val="003542"/>
                </a:solidFill>
                <a:latin typeface="Sakkal Majalla" panose="02000000000000000000" pitchFamily="2" charset="-78"/>
                <a:ea typeface="Open Sans Light" panose="020B0306030504020204" pitchFamily="34" charset="0"/>
                <a:cs typeface="Sakkal Majalla" panose="02000000000000000000" pitchFamily="2" charset="-78"/>
              </a:rPr>
              <a:t>٣</a:t>
            </a:r>
            <a:endParaRPr lang="en-US" sz="3200" b="1" dirty="0">
              <a:solidFill>
                <a:srgbClr val="003542"/>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25" name="TextBox 158">
            <a:extLst>
              <a:ext uri="{FF2B5EF4-FFF2-40B4-BE49-F238E27FC236}">
                <a16:creationId xmlns:a16="http://schemas.microsoft.com/office/drawing/2014/main" id="{D25899A9-88CD-4406-ACE6-28B8901B7C62}"/>
              </a:ext>
            </a:extLst>
          </p:cNvPr>
          <p:cNvSpPr txBox="1"/>
          <p:nvPr/>
        </p:nvSpPr>
        <p:spPr>
          <a:xfrm>
            <a:off x="7488201" y="4500316"/>
            <a:ext cx="1399108" cy="461665"/>
          </a:xfrm>
          <a:prstGeom prst="rect">
            <a:avLst/>
          </a:prstGeom>
          <a:noFill/>
          <a:ln>
            <a:noFill/>
          </a:ln>
        </p:spPr>
        <p:txBody>
          <a:bodyPr wrap="square" rtlCol="0">
            <a:spAutoFit/>
          </a:bodyPr>
          <a:lstStyle/>
          <a:p>
            <a:pPr algn="ctr"/>
            <a:r>
              <a:rPr lang="ar-SA" sz="24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إثبات الذات</a:t>
            </a:r>
            <a:endParaRPr lang="ru-RU" sz="2400" b="1" dirty="0">
              <a:solidFill>
                <a:srgbClr val="003542"/>
              </a:solidFill>
              <a:latin typeface="Roboto Cn" panose="02000000000000000000" pitchFamily="2" charset="0"/>
              <a:ea typeface="Roboto Cn" panose="02000000000000000000" pitchFamily="2" charset="0"/>
              <a:cs typeface="Sakkal Majalla" panose="02000000000000000000" pitchFamily="2" charset="-78"/>
            </a:endParaRPr>
          </a:p>
        </p:txBody>
      </p:sp>
      <p:cxnSp>
        <p:nvCxnSpPr>
          <p:cNvPr id="26" name="Straight Connector 67">
            <a:extLst>
              <a:ext uri="{FF2B5EF4-FFF2-40B4-BE49-F238E27FC236}">
                <a16:creationId xmlns:a16="http://schemas.microsoft.com/office/drawing/2014/main" id="{9B2F9906-09B8-4EA6-186A-FD4AD4FE00F8}"/>
              </a:ext>
            </a:extLst>
          </p:cNvPr>
          <p:cNvCxnSpPr>
            <a:cxnSpLocks/>
            <a:endCxn id="27" idx="0"/>
          </p:cNvCxnSpPr>
          <p:nvPr/>
        </p:nvCxnSpPr>
        <p:spPr>
          <a:xfrm flipH="1">
            <a:off x="2749812" y="2480042"/>
            <a:ext cx="18098" cy="1520867"/>
          </a:xfrm>
          <a:prstGeom prst="line">
            <a:avLst/>
          </a:prstGeom>
          <a:ln w="28575">
            <a:solidFill>
              <a:srgbClr val="2CC17C"/>
            </a:solidFill>
          </a:ln>
        </p:spPr>
        <p:style>
          <a:lnRef idx="1">
            <a:schemeClr val="accent1"/>
          </a:lnRef>
          <a:fillRef idx="0">
            <a:schemeClr val="accent1"/>
          </a:fillRef>
          <a:effectRef idx="0">
            <a:schemeClr val="accent1"/>
          </a:effectRef>
          <a:fontRef idx="minor">
            <a:schemeClr val="tx1"/>
          </a:fontRef>
        </p:style>
      </p:cxnSp>
      <p:sp>
        <p:nvSpPr>
          <p:cNvPr id="27" name="Oval 68">
            <a:extLst>
              <a:ext uri="{FF2B5EF4-FFF2-40B4-BE49-F238E27FC236}">
                <a16:creationId xmlns:a16="http://schemas.microsoft.com/office/drawing/2014/main" id="{55B8B7D4-EE15-9280-FAC5-95C1AC4C1C68}"/>
              </a:ext>
            </a:extLst>
          </p:cNvPr>
          <p:cNvSpPr/>
          <p:nvPr/>
        </p:nvSpPr>
        <p:spPr>
          <a:xfrm>
            <a:off x="2586405" y="4000909"/>
            <a:ext cx="326813" cy="353001"/>
          </a:xfrm>
          <a:prstGeom prst="ellipse">
            <a:avLst/>
          </a:prstGeom>
          <a:noFill/>
          <a:ln w="19050">
            <a:solidFill>
              <a:srgbClr val="2CC1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p>
        </p:txBody>
      </p:sp>
      <p:sp>
        <p:nvSpPr>
          <p:cNvPr id="28" name="TextBox 69">
            <a:extLst>
              <a:ext uri="{FF2B5EF4-FFF2-40B4-BE49-F238E27FC236}">
                <a16:creationId xmlns:a16="http://schemas.microsoft.com/office/drawing/2014/main" id="{986F36A3-898D-2B4F-A1DD-9578513AAE4B}"/>
              </a:ext>
            </a:extLst>
          </p:cNvPr>
          <p:cNvSpPr txBox="1"/>
          <p:nvPr/>
        </p:nvSpPr>
        <p:spPr>
          <a:xfrm>
            <a:off x="2616830" y="3976104"/>
            <a:ext cx="262950" cy="492443"/>
          </a:xfrm>
          <a:prstGeom prst="rect">
            <a:avLst/>
          </a:prstGeom>
          <a:noFill/>
        </p:spPr>
        <p:txBody>
          <a:bodyPr wrap="square" lIns="0" tIns="0" rIns="0" bIns="0" rtlCol="0">
            <a:spAutoFit/>
          </a:bodyPr>
          <a:lstStyle/>
          <a:p>
            <a:pPr algn="ctr"/>
            <a:r>
              <a:rPr lang="ar-SA" sz="32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rPr>
              <a:t>٧</a:t>
            </a:r>
            <a:endParaRPr lang="en-US" sz="32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endParaRPr>
          </a:p>
        </p:txBody>
      </p:sp>
      <p:cxnSp>
        <p:nvCxnSpPr>
          <p:cNvPr id="29" name="Straight Connector 74">
            <a:extLst>
              <a:ext uri="{FF2B5EF4-FFF2-40B4-BE49-F238E27FC236}">
                <a16:creationId xmlns:a16="http://schemas.microsoft.com/office/drawing/2014/main" id="{FA1ADE6C-D52A-9A30-C8F7-647770772B82}"/>
              </a:ext>
            </a:extLst>
          </p:cNvPr>
          <p:cNvCxnSpPr>
            <a:cxnSpLocks/>
          </p:cNvCxnSpPr>
          <p:nvPr/>
        </p:nvCxnSpPr>
        <p:spPr>
          <a:xfrm flipH="1">
            <a:off x="4140378" y="3429000"/>
            <a:ext cx="7347" cy="1117644"/>
          </a:xfrm>
          <a:prstGeom prst="line">
            <a:avLst/>
          </a:prstGeom>
          <a:ln w="28575">
            <a:solidFill>
              <a:srgbClr val="268CAB"/>
            </a:solidFill>
          </a:ln>
        </p:spPr>
        <p:style>
          <a:lnRef idx="1">
            <a:schemeClr val="accent1"/>
          </a:lnRef>
          <a:fillRef idx="0">
            <a:schemeClr val="accent1"/>
          </a:fillRef>
          <a:effectRef idx="0">
            <a:schemeClr val="accent1"/>
          </a:effectRef>
          <a:fontRef idx="minor">
            <a:schemeClr val="tx1"/>
          </a:fontRef>
        </p:style>
      </p:cxnSp>
      <p:sp>
        <p:nvSpPr>
          <p:cNvPr id="30" name="Oval 76">
            <a:extLst>
              <a:ext uri="{FF2B5EF4-FFF2-40B4-BE49-F238E27FC236}">
                <a16:creationId xmlns:a16="http://schemas.microsoft.com/office/drawing/2014/main" id="{9E0258D1-119D-A845-47A8-FBC13A2F624F}"/>
              </a:ext>
            </a:extLst>
          </p:cNvPr>
          <p:cNvSpPr/>
          <p:nvPr/>
        </p:nvSpPr>
        <p:spPr>
          <a:xfrm>
            <a:off x="3974151" y="4561659"/>
            <a:ext cx="326813" cy="353001"/>
          </a:xfrm>
          <a:prstGeom prst="ellipse">
            <a:avLst/>
          </a:prstGeom>
          <a:noFill/>
          <a:ln w="19050">
            <a:solidFill>
              <a:srgbClr val="268C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p>
        </p:txBody>
      </p:sp>
      <p:sp>
        <p:nvSpPr>
          <p:cNvPr id="31" name="TextBox 77">
            <a:extLst>
              <a:ext uri="{FF2B5EF4-FFF2-40B4-BE49-F238E27FC236}">
                <a16:creationId xmlns:a16="http://schemas.microsoft.com/office/drawing/2014/main" id="{20DD4779-6BD2-90B8-2929-B84CDEDEB216}"/>
              </a:ext>
            </a:extLst>
          </p:cNvPr>
          <p:cNvSpPr txBox="1"/>
          <p:nvPr/>
        </p:nvSpPr>
        <p:spPr>
          <a:xfrm>
            <a:off x="4012254" y="4536854"/>
            <a:ext cx="262950" cy="492443"/>
          </a:xfrm>
          <a:prstGeom prst="rect">
            <a:avLst/>
          </a:prstGeom>
          <a:noFill/>
        </p:spPr>
        <p:txBody>
          <a:bodyPr wrap="square" lIns="0" tIns="0" rIns="0" bIns="0" rtlCol="0">
            <a:spAutoFit/>
          </a:bodyPr>
          <a:lstStyle/>
          <a:p>
            <a:pPr algn="ctr"/>
            <a:r>
              <a:rPr lang="ar-SA" sz="3200" b="1" dirty="0">
                <a:solidFill>
                  <a:srgbClr val="278BAC"/>
                </a:solidFill>
                <a:latin typeface="Sakkal Majalla" panose="02000000000000000000" pitchFamily="2" charset="-78"/>
                <a:ea typeface="Open Sans Light" panose="020B0306030504020204" pitchFamily="34" charset="0"/>
                <a:cs typeface="Sakkal Majalla" panose="02000000000000000000" pitchFamily="2" charset="-78"/>
              </a:rPr>
              <a:t>٦</a:t>
            </a:r>
            <a:endParaRPr lang="en-US" sz="3200" b="1" dirty="0">
              <a:solidFill>
                <a:srgbClr val="278BAC"/>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32" name="TextBox 158">
            <a:extLst>
              <a:ext uri="{FF2B5EF4-FFF2-40B4-BE49-F238E27FC236}">
                <a16:creationId xmlns:a16="http://schemas.microsoft.com/office/drawing/2014/main" id="{034491CF-0BE6-52B1-911B-087E942D3409}"/>
              </a:ext>
            </a:extLst>
          </p:cNvPr>
          <p:cNvSpPr txBox="1"/>
          <p:nvPr/>
        </p:nvSpPr>
        <p:spPr>
          <a:xfrm>
            <a:off x="3302972" y="5068459"/>
            <a:ext cx="1660026" cy="461665"/>
          </a:xfrm>
          <a:prstGeom prst="rect">
            <a:avLst/>
          </a:prstGeom>
          <a:noFill/>
        </p:spPr>
        <p:txBody>
          <a:bodyPr wrap="square" rtlCol="0">
            <a:spAutoFit/>
          </a:bodyPr>
          <a:lstStyle/>
          <a:p>
            <a:pPr algn="ctr"/>
            <a:r>
              <a:rPr lang="ar-SA" sz="2400" b="1" dirty="0">
                <a:solidFill>
                  <a:srgbClr val="268CAB"/>
                </a:solidFill>
                <a:latin typeface="Sakkal Majalla" panose="02000000000000000000" pitchFamily="2" charset="-78"/>
                <a:ea typeface="Roboto Cn" panose="02000000000000000000" pitchFamily="2" charset="0"/>
                <a:cs typeface="Sakkal Majalla" panose="02000000000000000000" pitchFamily="2" charset="-78"/>
              </a:rPr>
              <a:t>الانتماء والرفقة</a:t>
            </a:r>
            <a:endParaRPr lang="ru-RU" sz="2400" b="1" dirty="0">
              <a:solidFill>
                <a:srgbClr val="268CAB"/>
              </a:solidFill>
              <a:latin typeface="Roboto Cn" panose="02000000000000000000" pitchFamily="2" charset="0"/>
              <a:ea typeface="Roboto Cn" panose="02000000000000000000" pitchFamily="2" charset="0"/>
              <a:cs typeface="Sakkal Majalla" panose="02000000000000000000" pitchFamily="2" charset="-78"/>
            </a:endParaRPr>
          </a:p>
        </p:txBody>
      </p:sp>
      <p:sp>
        <p:nvSpPr>
          <p:cNvPr id="33" name="TextBox 158">
            <a:extLst>
              <a:ext uri="{FF2B5EF4-FFF2-40B4-BE49-F238E27FC236}">
                <a16:creationId xmlns:a16="http://schemas.microsoft.com/office/drawing/2014/main" id="{DB423652-4085-805A-33C7-A86E94337000}"/>
              </a:ext>
            </a:extLst>
          </p:cNvPr>
          <p:cNvSpPr txBox="1"/>
          <p:nvPr/>
        </p:nvSpPr>
        <p:spPr>
          <a:xfrm>
            <a:off x="1999871" y="4500316"/>
            <a:ext cx="1399108" cy="461665"/>
          </a:xfrm>
          <a:prstGeom prst="rect">
            <a:avLst/>
          </a:prstGeom>
          <a:noFill/>
        </p:spPr>
        <p:txBody>
          <a:bodyPr wrap="square" rtlCol="0">
            <a:spAutoFit/>
          </a:bodyPr>
          <a:lstStyle/>
          <a:p>
            <a:pPr algn="ctr"/>
            <a:r>
              <a:rPr lang="ar-SA" sz="2400" b="1" dirty="0">
                <a:solidFill>
                  <a:srgbClr val="2CC17C"/>
                </a:solidFill>
                <a:latin typeface="Sakkal Majalla" panose="02000000000000000000" pitchFamily="2" charset="-78"/>
                <a:ea typeface="Roboto Cn" panose="02000000000000000000" pitchFamily="2" charset="0"/>
                <a:cs typeface="Sakkal Majalla" panose="02000000000000000000" pitchFamily="2" charset="-78"/>
              </a:rPr>
              <a:t>النوم الكافي</a:t>
            </a:r>
            <a:endParaRPr lang="ru-RU" sz="2400" b="1" dirty="0">
              <a:solidFill>
                <a:srgbClr val="2CC17C"/>
              </a:solidFill>
              <a:latin typeface="Roboto Cn" panose="02000000000000000000" pitchFamily="2" charset="0"/>
              <a:ea typeface="Roboto Cn" panose="02000000000000000000" pitchFamily="2" charset="0"/>
              <a:cs typeface="Sakkal Majalla" panose="02000000000000000000" pitchFamily="2" charset="-78"/>
            </a:endParaRPr>
          </a:p>
        </p:txBody>
      </p:sp>
      <p:cxnSp>
        <p:nvCxnSpPr>
          <p:cNvPr id="34" name="Straight Connector 67">
            <a:extLst>
              <a:ext uri="{FF2B5EF4-FFF2-40B4-BE49-F238E27FC236}">
                <a16:creationId xmlns:a16="http://schemas.microsoft.com/office/drawing/2014/main" id="{156B50B0-99A2-A08C-0389-E119B6221234}"/>
              </a:ext>
            </a:extLst>
          </p:cNvPr>
          <p:cNvCxnSpPr>
            <a:cxnSpLocks/>
            <a:endCxn id="35" idx="0"/>
          </p:cNvCxnSpPr>
          <p:nvPr/>
        </p:nvCxnSpPr>
        <p:spPr>
          <a:xfrm flipH="1">
            <a:off x="1401120" y="3058402"/>
            <a:ext cx="18098" cy="1520867"/>
          </a:xfrm>
          <a:prstGeom prst="line">
            <a:avLst/>
          </a:prstGeom>
          <a:ln w="28575">
            <a:solidFill>
              <a:srgbClr val="003542"/>
            </a:solidFill>
          </a:ln>
        </p:spPr>
        <p:style>
          <a:lnRef idx="1">
            <a:schemeClr val="accent1"/>
          </a:lnRef>
          <a:fillRef idx="0">
            <a:schemeClr val="accent1"/>
          </a:fillRef>
          <a:effectRef idx="0">
            <a:schemeClr val="accent1"/>
          </a:effectRef>
          <a:fontRef idx="minor">
            <a:schemeClr val="tx1"/>
          </a:fontRef>
        </p:style>
      </p:cxnSp>
      <p:sp>
        <p:nvSpPr>
          <p:cNvPr id="35" name="Oval 68">
            <a:extLst>
              <a:ext uri="{FF2B5EF4-FFF2-40B4-BE49-F238E27FC236}">
                <a16:creationId xmlns:a16="http://schemas.microsoft.com/office/drawing/2014/main" id="{1E999CA0-2EDB-E41A-6EB0-95CB0FE15CA3}"/>
              </a:ext>
            </a:extLst>
          </p:cNvPr>
          <p:cNvSpPr/>
          <p:nvPr/>
        </p:nvSpPr>
        <p:spPr>
          <a:xfrm>
            <a:off x="1237713" y="4579269"/>
            <a:ext cx="326813" cy="353001"/>
          </a:xfrm>
          <a:prstGeom prst="ellipse">
            <a:avLst/>
          </a:prstGeom>
          <a:noFill/>
          <a:ln w="19050">
            <a:solidFill>
              <a:srgbClr val="0035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p>
        </p:txBody>
      </p:sp>
      <p:sp>
        <p:nvSpPr>
          <p:cNvPr id="36" name="TextBox 69">
            <a:extLst>
              <a:ext uri="{FF2B5EF4-FFF2-40B4-BE49-F238E27FC236}">
                <a16:creationId xmlns:a16="http://schemas.microsoft.com/office/drawing/2014/main" id="{69F3E27E-284E-0FCC-4E0B-6984F9130C9F}"/>
              </a:ext>
            </a:extLst>
          </p:cNvPr>
          <p:cNvSpPr txBox="1"/>
          <p:nvPr/>
        </p:nvSpPr>
        <p:spPr>
          <a:xfrm>
            <a:off x="1268138" y="4554464"/>
            <a:ext cx="262950" cy="492443"/>
          </a:xfrm>
          <a:prstGeom prst="rect">
            <a:avLst/>
          </a:prstGeom>
          <a:noFill/>
          <a:ln>
            <a:noFill/>
          </a:ln>
        </p:spPr>
        <p:txBody>
          <a:bodyPr wrap="square" lIns="0" tIns="0" rIns="0" bIns="0" rtlCol="0">
            <a:spAutoFit/>
          </a:bodyPr>
          <a:lstStyle/>
          <a:p>
            <a:pPr algn="ctr"/>
            <a:r>
              <a:rPr lang="ar-SA" sz="3200" b="1" dirty="0">
                <a:solidFill>
                  <a:srgbClr val="003542"/>
                </a:solidFill>
                <a:latin typeface="Sakkal Majalla" panose="02000000000000000000" pitchFamily="2" charset="-78"/>
                <a:ea typeface="Open Sans Light" panose="020B0306030504020204" pitchFamily="34" charset="0"/>
                <a:cs typeface="Sakkal Majalla" panose="02000000000000000000" pitchFamily="2" charset="-78"/>
              </a:rPr>
              <a:t>٨</a:t>
            </a:r>
            <a:endParaRPr lang="en-US" sz="3200" b="1" dirty="0">
              <a:solidFill>
                <a:srgbClr val="003542"/>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37" name="TextBox 158">
            <a:extLst>
              <a:ext uri="{FF2B5EF4-FFF2-40B4-BE49-F238E27FC236}">
                <a16:creationId xmlns:a16="http://schemas.microsoft.com/office/drawing/2014/main" id="{8221045F-F6AE-D242-CBC6-C4147F000847}"/>
              </a:ext>
            </a:extLst>
          </p:cNvPr>
          <p:cNvSpPr txBox="1"/>
          <p:nvPr/>
        </p:nvSpPr>
        <p:spPr>
          <a:xfrm>
            <a:off x="892721" y="5078676"/>
            <a:ext cx="1013783" cy="461665"/>
          </a:xfrm>
          <a:prstGeom prst="rect">
            <a:avLst/>
          </a:prstGeom>
          <a:noFill/>
          <a:ln>
            <a:noFill/>
          </a:ln>
        </p:spPr>
        <p:txBody>
          <a:bodyPr wrap="square" rtlCol="0">
            <a:spAutoFit/>
          </a:bodyPr>
          <a:lstStyle/>
          <a:p>
            <a:pPr algn="ctr"/>
            <a:r>
              <a:rPr lang="ar-SA" sz="24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الإنجاز</a:t>
            </a:r>
            <a:endParaRPr lang="ru-RU" sz="2400" b="1" dirty="0">
              <a:solidFill>
                <a:srgbClr val="003542"/>
              </a:solidFill>
              <a:latin typeface="Roboto Cn" panose="02000000000000000000" pitchFamily="2" charset="0"/>
              <a:ea typeface="Roboto Cn" panose="02000000000000000000" pitchFamily="2" charset="0"/>
              <a:cs typeface="Sakkal Majalla" panose="02000000000000000000" pitchFamily="2" charset="-78"/>
            </a:endParaRPr>
          </a:p>
        </p:txBody>
      </p:sp>
      <p:cxnSp>
        <p:nvCxnSpPr>
          <p:cNvPr id="38" name="Straight Connector 67">
            <a:extLst>
              <a:ext uri="{FF2B5EF4-FFF2-40B4-BE49-F238E27FC236}">
                <a16:creationId xmlns:a16="http://schemas.microsoft.com/office/drawing/2014/main" id="{52F41DFC-CA80-B209-95F0-8A704BBB879A}"/>
              </a:ext>
            </a:extLst>
          </p:cNvPr>
          <p:cNvCxnSpPr>
            <a:cxnSpLocks/>
            <a:endCxn id="39" idx="0"/>
          </p:cNvCxnSpPr>
          <p:nvPr/>
        </p:nvCxnSpPr>
        <p:spPr>
          <a:xfrm flipH="1">
            <a:off x="6865592" y="3058402"/>
            <a:ext cx="18098" cy="1520867"/>
          </a:xfrm>
          <a:prstGeom prst="line">
            <a:avLst/>
          </a:prstGeom>
          <a:ln w="28575">
            <a:solidFill>
              <a:srgbClr val="C1B488"/>
            </a:solidFill>
          </a:ln>
        </p:spPr>
        <p:style>
          <a:lnRef idx="1">
            <a:schemeClr val="accent1"/>
          </a:lnRef>
          <a:fillRef idx="0">
            <a:schemeClr val="accent1"/>
          </a:fillRef>
          <a:effectRef idx="0">
            <a:schemeClr val="accent1"/>
          </a:effectRef>
          <a:fontRef idx="minor">
            <a:schemeClr val="tx1"/>
          </a:fontRef>
        </p:style>
      </p:cxnSp>
      <p:sp>
        <p:nvSpPr>
          <p:cNvPr id="39" name="Oval 68">
            <a:extLst>
              <a:ext uri="{FF2B5EF4-FFF2-40B4-BE49-F238E27FC236}">
                <a16:creationId xmlns:a16="http://schemas.microsoft.com/office/drawing/2014/main" id="{20026A7A-99A1-357F-B5D3-5EE61895ECC3}"/>
              </a:ext>
            </a:extLst>
          </p:cNvPr>
          <p:cNvSpPr/>
          <p:nvPr/>
        </p:nvSpPr>
        <p:spPr>
          <a:xfrm>
            <a:off x="6702185" y="4579269"/>
            <a:ext cx="326813" cy="353001"/>
          </a:xfrm>
          <a:prstGeom prst="ellipse">
            <a:avLst/>
          </a:prstGeom>
          <a:noFill/>
          <a:ln w="19050">
            <a:solidFill>
              <a:srgbClr val="C1B4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p>
        </p:txBody>
      </p:sp>
      <p:sp>
        <p:nvSpPr>
          <p:cNvPr id="40" name="TextBox 69">
            <a:extLst>
              <a:ext uri="{FF2B5EF4-FFF2-40B4-BE49-F238E27FC236}">
                <a16:creationId xmlns:a16="http://schemas.microsoft.com/office/drawing/2014/main" id="{2FD73C1E-8750-F8CA-BF1A-1BC16421A098}"/>
              </a:ext>
            </a:extLst>
          </p:cNvPr>
          <p:cNvSpPr txBox="1"/>
          <p:nvPr/>
        </p:nvSpPr>
        <p:spPr>
          <a:xfrm>
            <a:off x="6732610" y="4554464"/>
            <a:ext cx="262950" cy="492443"/>
          </a:xfrm>
          <a:prstGeom prst="rect">
            <a:avLst/>
          </a:prstGeom>
          <a:noFill/>
        </p:spPr>
        <p:txBody>
          <a:bodyPr wrap="square" lIns="0" tIns="0" rIns="0" bIns="0" rtlCol="0">
            <a:spAutoFit/>
          </a:bodyPr>
          <a:lstStyle/>
          <a:p>
            <a:pPr algn="ctr"/>
            <a:r>
              <a:rPr lang="ar-SA" sz="3200" b="1" dirty="0">
                <a:solidFill>
                  <a:srgbClr val="C1B488"/>
                </a:solidFill>
                <a:latin typeface="Sakkal Majalla" panose="02000000000000000000" pitchFamily="2" charset="-78"/>
                <a:ea typeface="Open Sans Light" panose="020B0306030504020204" pitchFamily="34" charset="0"/>
                <a:cs typeface="Sakkal Majalla" panose="02000000000000000000" pitchFamily="2" charset="-78"/>
              </a:rPr>
              <a:t>٤</a:t>
            </a:r>
            <a:endParaRPr lang="en-US" sz="3200" b="1" dirty="0">
              <a:solidFill>
                <a:srgbClr val="C1B488"/>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41" name="TextBox 158">
            <a:extLst>
              <a:ext uri="{FF2B5EF4-FFF2-40B4-BE49-F238E27FC236}">
                <a16:creationId xmlns:a16="http://schemas.microsoft.com/office/drawing/2014/main" id="{A974EC1E-EB30-6B7C-7E50-F0D3849D60AE}"/>
              </a:ext>
            </a:extLst>
          </p:cNvPr>
          <p:cNvSpPr txBox="1"/>
          <p:nvPr/>
        </p:nvSpPr>
        <p:spPr>
          <a:xfrm>
            <a:off x="6357193" y="5078676"/>
            <a:ext cx="1013783" cy="461665"/>
          </a:xfrm>
          <a:prstGeom prst="rect">
            <a:avLst/>
          </a:prstGeom>
          <a:noFill/>
        </p:spPr>
        <p:txBody>
          <a:bodyPr wrap="square" rtlCol="0">
            <a:spAutoFit/>
          </a:bodyPr>
          <a:lstStyle/>
          <a:p>
            <a:pPr algn="ctr"/>
            <a:r>
              <a:rPr lang="ar-SA" sz="2400" b="1" dirty="0">
                <a:solidFill>
                  <a:srgbClr val="C1B488"/>
                </a:solidFill>
                <a:latin typeface="Sakkal Majalla" panose="02000000000000000000" pitchFamily="2" charset="-78"/>
                <a:ea typeface="Roboto Cn" panose="02000000000000000000" pitchFamily="2" charset="0"/>
                <a:cs typeface="Sakkal Majalla" panose="02000000000000000000" pitchFamily="2" charset="-78"/>
              </a:rPr>
              <a:t>الأمان</a:t>
            </a:r>
            <a:endParaRPr lang="ru-RU" sz="2400" b="1" dirty="0">
              <a:solidFill>
                <a:srgbClr val="C1B488"/>
              </a:solidFill>
              <a:latin typeface="Roboto Cn" panose="02000000000000000000" pitchFamily="2" charset="0"/>
              <a:ea typeface="Roboto Cn" panose="02000000000000000000" pitchFamily="2" charset="0"/>
              <a:cs typeface="Sakkal Majalla" panose="02000000000000000000" pitchFamily="2" charset="-78"/>
            </a:endParaRPr>
          </a:p>
        </p:txBody>
      </p:sp>
      <p:cxnSp>
        <p:nvCxnSpPr>
          <p:cNvPr id="42" name="Straight Connector 67">
            <a:extLst>
              <a:ext uri="{FF2B5EF4-FFF2-40B4-BE49-F238E27FC236}">
                <a16:creationId xmlns:a16="http://schemas.microsoft.com/office/drawing/2014/main" id="{C5A87D2E-B7D2-3785-95EF-E88B41D29DC6}"/>
              </a:ext>
            </a:extLst>
          </p:cNvPr>
          <p:cNvCxnSpPr>
            <a:cxnSpLocks/>
            <a:endCxn id="43" idx="0"/>
          </p:cNvCxnSpPr>
          <p:nvPr/>
        </p:nvCxnSpPr>
        <p:spPr>
          <a:xfrm flipH="1">
            <a:off x="5471752" y="2480042"/>
            <a:ext cx="18098" cy="1520867"/>
          </a:xfrm>
          <a:prstGeom prst="line">
            <a:avLst/>
          </a:prstGeom>
          <a:ln w="28575">
            <a:solidFill>
              <a:srgbClr val="7F7F7F"/>
            </a:solidFill>
          </a:ln>
        </p:spPr>
        <p:style>
          <a:lnRef idx="1">
            <a:schemeClr val="accent1"/>
          </a:lnRef>
          <a:fillRef idx="0">
            <a:schemeClr val="accent1"/>
          </a:fillRef>
          <a:effectRef idx="0">
            <a:schemeClr val="accent1"/>
          </a:effectRef>
          <a:fontRef idx="minor">
            <a:schemeClr val="tx1"/>
          </a:fontRef>
        </p:style>
      </p:cxnSp>
      <p:sp>
        <p:nvSpPr>
          <p:cNvPr id="43" name="Oval 68">
            <a:extLst>
              <a:ext uri="{FF2B5EF4-FFF2-40B4-BE49-F238E27FC236}">
                <a16:creationId xmlns:a16="http://schemas.microsoft.com/office/drawing/2014/main" id="{278D1C9D-D2C5-F3B7-DA13-B9EBB82A1AA1}"/>
              </a:ext>
            </a:extLst>
          </p:cNvPr>
          <p:cNvSpPr/>
          <p:nvPr/>
        </p:nvSpPr>
        <p:spPr>
          <a:xfrm>
            <a:off x="5308345" y="4000909"/>
            <a:ext cx="326813" cy="353001"/>
          </a:xfrm>
          <a:prstGeom prst="ellipse">
            <a:avLst/>
          </a:prstGeom>
          <a:noFill/>
          <a:ln w="1905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p>
        </p:txBody>
      </p:sp>
      <p:sp>
        <p:nvSpPr>
          <p:cNvPr id="44" name="TextBox 69">
            <a:extLst>
              <a:ext uri="{FF2B5EF4-FFF2-40B4-BE49-F238E27FC236}">
                <a16:creationId xmlns:a16="http://schemas.microsoft.com/office/drawing/2014/main" id="{9F8F05C1-30EE-13B6-1FA0-61E21C586619}"/>
              </a:ext>
            </a:extLst>
          </p:cNvPr>
          <p:cNvSpPr txBox="1"/>
          <p:nvPr/>
        </p:nvSpPr>
        <p:spPr>
          <a:xfrm>
            <a:off x="5338770" y="3976104"/>
            <a:ext cx="262950" cy="492443"/>
          </a:xfrm>
          <a:prstGeom prst="rect">
            <a:avLst/>
          </a:prstGeom>
          <a:noFill/>
        </p:spPr>
        <p:txBody>
          <a:bodyPr wrap="square" lIns="0" tIns="0" rIns="0" bIns="0" rtlCol="0">
            <a:spAutoFit/>
          </a:bodyPr>
          <a:lstStyle/>
          <a:p>
            <a:pPr algn="ctr"/>
            <a:r>
              <a:rPr lang="ar-SA" sz="3200" b="1" dirty="0">
                <a:solidFill>
                  <a:srgbClr val="7F7F7F"/>
                </a:solidFill>
                <a:latin typeface="Sakkal Majalla" panose="02000000000000000000" pitchFamily="2" charset="-78"/>
                <a:ea typeface="Open Sans Light" panose="020B0306030504020204" pitchFamily="34" charset="0"/>
                <a:cs typeface="Sakkal Majalla" panose="02000000000000000000" pitchFamily="2" charset="-78"/>
              </a:rPr>
              <a:t>٥</a:t>
            </a:r>
            <a:endParaRPr lang="en-US" sz="3200" b="1" dirty="0">
              <a:solidFill>
                <a:srgbClr val="7F7F7F"/>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45" name="TextBox 158">
            <a:extLst>
              <a:ext uri="{FF2B5EF4-FFF2-40B4-BE49-F238E27FC236}">
                <a16:creationId xmlns:a16="http://schemas.microsoft.com/office/drawing/2014/main" id="{43CC78C6-0B12-7744-0FE4-2CAD9D128874}"/>
              </a:ext>
            </a:extLst>
          </p:cNvPr>
          <p:cNvSpPr txBox="1"/>
          <p:nvPr/>
        </p:nvSpPr>
        <p:spPr>
          <a:xfrm>
            <a:off x="4721811" y="4500316"/>
            <a:ext cx="1399108" cy="461665"/>
          </a:xfrm>
          <a:prstGeom prst="rect">
            <a:avLst/>
          </a:prstGeom>
          <a:noFill/>
        </p:spPr>
        <p:txBody>
          <a:bodyPr wrap="square" rtlCol="0">
            <a:spAutoFit/>
          </a:bodyPr>
          <a:lstStyle/>
          <a:p>
            <a:pPr algn="ctr"/>
            <a:r>
              <a:rPr lang="ar-SA" sz="2400" b="1" dirty="0">
                <a:solidFill>
                  <a:srgbClr val="7F7F7F"/>
                </a:solidFill>
                <a:latin typeface="Sakkal Majalla" panose="02000000000000000000" pitchFamily="2" charset="-78"/>
                <a:ea typeface="Roboto Cn" panose="02000000000000000000" pitchFamily="2" charset="0"/>
                <a:cs typeface="Sakkal Majalla" panose="02000000000000000000" pitchFamily="2" charset="-78"/>
              </a:rPr>
              <a:t>الاستقلال</a:t>
            </a:r>
            <a:endParaRPr lang="ru-RU" sz="2400" b="1" dirty="0">
              <a:solidFill>
                <a:srgbClr val="7F7F7F"/>
              </a:solidFill>
              <a:latin typeface="Roboto Cn" panose="02000000000000000000" pitchFamily="2" charset="0"/>
              <a:ea typeface="Roboto Cn" panose="02000000000000000000" pitchFamily="2" charset="0"/>
              <a:cs typeface="Sakkal Majalla" panose="02000000000000000000" pitchFamily="2" charset="-78"/>
            </a:endParaRPr>
          </a:p>
        </p:txBody>
      </p:sp>
      <p:sp>
        <p:nvSpPr>
          <p:cNvPr id="46" name="object 143">
            <a:extLst>
              <a:ext uri="{FF2B5EF4-FFF2-40B4-BE49-F238E27FC236}">
                <a16:creationId xmlns:a16="http://schemas.microsoft.com/office/drawing/2014/main" id="{46C6173C-CFD3-F0BD-ECE8-12DA1BF20BC5}"/>
              </a:ext>
            </a:extLst>
          </p:cNvPr>
          <p:cNvSpPr/>
          <p:nvPr/>
        </p:nvSpPr>
        <p:spPr>
          <a:xfrm>
            <a:off x="10630720" y="2529606"/>
            <a:ext cx="556757" cy="541271"/>
          </a:xfrm>
          <a:custGeom>
            <a:avLst/>
            <a:gdLst/>
            <a:ahLst/>
            <a:cxnLst/>
            <a:rect l="l" t="t" r="r" b="b"/>
            <a:pathLst>
              <a:path w="485139" h="398779">
                <a:moveTo>
                  <a:pt x="177486" y="350520"/>
                </a:moveTo>
                <a:lnTo>
                  <a:pt x="156540" y="350520"/>
                </a:lnTo>
                <a:lnTo>
                  <a:pt x="164557" y="360680"/>
                </a:lnTo>
                <a:lnTo>
                  <a:pt x="172326" y="368300"/>
                </a:lnTo>
                <a:lnTo>
                  <a:pt x="180085" y="373380"/>
                </a:lnTo>
                <a:lnTo>
                  <a:pt x="187985" y="374650"/>
                </a:lnTo>
                <a:lnTo>
                  <a:pt x="192417" y="379730"/>
                </a:lnTo>
                <a:lnTo>
                  <a:pt x="196811" y="383540"/>
                </a:lnTo>
                <a:lnTo>
                  <a:pt x="201282" y="387350"/>
                </a:lnTo>
                <a:lnTo>
                  <a:pt x="212325" y="396240"/>
                </a:lnTo>
                <a:lnTo>
                  <a:pt x="224926" y="398780"/>
                </a:lnTo>
                <a:lnTo>
                  <a:pt x="238036" y="398780"/>
                </a:lnTo>
                <a:lnTo>
                  <a:pt x="250609" y="394970"/>
                </a:lnTo>
                <a:lnTo>
                  <a:pt x="257505" y="389890"/>
                </a:lnTo>
                <a:lnTo>
                  <a:pt x="258660" y="387350"/>
                </a:lnTo>
                <a:lnTo>
                  <a:pt x="259543" y="386080"/>
                </a:lnTo>
                <a:lnTo>
                  <a:pt x="221665" y="386080"/>
                </a:lnTo>
                <a:lnTo>
                  <a:pt x="216649" y="379730"/>
                </a:lnTo>
                <a:lnTo>
                  <a:pt x="210972" y="374650"/>
                </a:lnTo>
                <a:lnTo>
                  <a:pt x="206730" y="369570"/>
                </a:lnTo>
                <a:lnTo>
                  <a:pt x="211747" y="367030"/>
                </a:lnTo>
                <a:lnTo>
                  <a:pt x="217055" y="363220"/>
                </a:lnTo>
                <a:lnTo>
                  <a:pt x="222770" y="359410"/>
                </a:lnTo>
                <a:lnTo>
                  <a:pt x="244556" y="359410"/>
                </a:lnTo>
                <a:lnTo>
                  <a:pt x="243225" y="358140"/>
                </a:lnTo>
                <a:lnTo>
                  <a:pt x="189420" y="358140"/>
                </a:lnTo>
                <a:lnTo>
                  <a:pt x="183635" y="356870"/>
                </a:lnTo>
                <a:lnTo>
                  <a:pt x="178333" y="351790"/>
                </a:lnTo>
                <a:lnTo>
                  <a:pt x="177486" y="350520"/>
                </a:lnTo>
                <a:close/>
              </a:path>
              <a:path w="485139" h="398779">
                <a:moveTo>
                  <a:pt x="320603" y="382270"/>
                </a:moveTo>
                <a:lnTo>
                  <a:pt x="262191" y="382270"/>
                </a:lnTo>
                <a:lnTo>
                  <a:pt x="280927" y="393700"/>
                </a:lnTo>
                <a:lnTo>
                  <a:pt x="297435" y="397510"/>
                </a:lnTo>
                <a:lnTo>
                  <a:pt x="312860" y="391160"/>
                </a:lnTo>
                <a:lnTo>
                  <a:pt x="320603" y="382270"/>
                </a:lnTo>
                <a:close/>
              </a:path>
              <a:path w="485139" h="398779">
                <a:moveTo>
                  <a:pt x="244556" y="359410"/>
                </a:moveTo>
                <a:lnTo>
                  <a:pt x="222770" y="359410"/>
                </a:lnTo>
                <a:lnTo>
                  <a:pt x="226301" y="364490"/>
                </a:lnTo>
                <a:lnTo>
                  <a:pt x="227469" y="368300"/>
                </a:lnTo>
                <a:lnTo>
                  <a:pt x="237439" y="373380"/>
                </a:lnTo>
                <a:lnTo>
                  <a:pt x="244030" y="375920"/>
                </a:lnTo>
                <a:lnTo>
                  <a:pt x="243471" y="378460"/>
                </a:lnTo>
                <a:lnTo>
                  <a:pt x="242557" y="379730"/>
                </a:lnTo>
                <a:lnTo>
                  <a:pt x="241274" y="381000"/>
                </a:lnTo>
                <a:lnTo>
                  <a:pt x="237769" y="384810"/>
                </a:lnTo>
                <a:lnTo>
                  <a:pt x="234162" y="386080"/>
                </a:lnTo>
                <a:lnTo>
                  <a:pt x="259543" y="386080"/>
                </a:lnTo>
                <a:lnTo>
                  <a:pt x="262191" y="382270"/>
                </a:lnTo>
                <a:lnTo>
                  <a:pt x="320603" y="382270"/>
                </a:lnTo>
                <a:lnTo>
                  <a:pt x="321709" y="381000"/>
                </a:lnTo>
                <a:lnTo>
                  <a:pt x="295554" y="381000"/>
                </a:lnTo>
                <a:lnTo>
                  <a:pt x="289178" y="379730"/>
                </a:lnTo>
                <a:lnTo>
                  <a:pt x="282105" y="374650"/>
                </a:lnTo>
                <a:lnTo>
                  <a:pt x="279057" y="372110"/>
                </a:lnTo>
                <a:lnTo>
                  <a:pt x="277520" y="369570"/>
                </a:lnTo>
                <a:lnTo>
                  <a:pt x="279704" y="368300"/>
                </a:lnTo>
                <a:lnTo>
                  <a:pt x="281774" y="367030"/>
                </a:lnTo>
                <a:lnTo>
                  <a:pt x="285578" y="363220"/>
                </a:lnTo>
                <a:lnTo>
                  <a:pt x="250812" y="363220"/>
                </a:lnTo>
                <a:lnTo>
                  <a:pt x="247218" y="361950"/>
                </a:lnTo>
                <a:lnTo>
                  <a:pt x="244556" y="359410"/>
                </a:lnTo>
                <a:close/>
              </a:path>
              <a:path w="485139" h="398779">
                <a:moveTo>
                  <a:pt x="326059" y="349250"/>
                </a:moveTo>
                <a:lnTo>
                  <a:pt x="300685" y="349250"/>
                </a:lnTo>
                <a:lnTo>
                  <a:pt x="302501" y="350520"/>
                </a:lnTo>
                <a:lnTo>
                  <a:pt x="307995" y="356870"/>
                </a:lnTo>
                <a:lnTo>
                  <a:pt x="310486" y="363220"/>
                </a:lnTo>
                <a:lnTo>
                  <a:pt x="310206" y="367030"/>
                </a:lnTo>
                <a:lnTo>
                  <a:pt x="310113" y="368300"/>
                </a:lnTo>
                <a:lnTo>
                  <a:pt x="310020" y="369570"/>
                </a:lnTo>
                <a:lnTo>
                  <a:pt x="306641" y="374650"/>
                </a:lnTo>
                <a:lnTo>
                  <a:pt x="301339" y="379730"/>
                </a:lnTo>
                <a:lnTo>
                  <a:pt x="295554" y="381000"/>
                </a:lnTo>
                <a:lnTo>
                  <a:pt x="321709" y="381000"/>
                </a:lnTo>
                <a:lnTo>
                  <a:pt x="328345" y="373380"/>
                </a:lnTo>
                <a:lnTo>
                  <a:pt x="351092" y="373380"/>
                </a:lnTo>
                <a:lnTo>
                  <a:pt x="356708" y="370840"/>
                </a:lnTo>
                <a:lnTo>
                  <a:pt x="364934" y="364490"/>
                </a:lnTo>
                <a:lnTo>
                  <a:pt x="370910" y="356870"/>
                </a:lnTo>
                <a:lnTo>
                  <a:pt x="341572" y="356870"/>
                </a:lnTo>
                <a:lnTo>
                  <a:pt x="334417" y="355600"/>
                </a:lnTo>
                <a:lnTo>
                  <a:pt x="327228" y="350520"/>
                </a:lnTo>
                <a:lnTo>
                  <a:pt x="326059" y="349250"/>
                </a:lnTo>
                <a:close/>
              </a:path>
              <a:path w="485139" h="398779">
                <a:moveTo>
                  <a:pt x="351092" y="373380"/>
                </a:moveTo>
                <a:lnTo>
                  <a:pt x="328561" y="373380"/>
                </a:lnTo>
                <a:lnTo>
                  <a:pt x="339127" y="374650"/>
                </a:lnTo>
                <a:lnTo>
                  <a:pt x="348284" y="374650"/>
                </a:lnTo>
                <a:lnTo>
                  <a:pt x="351092" y="373380"/>
                </a:lnTo>
                <a:close/>
              </a:path>
              <a:path w="485139" h="398779">
                <a:moveTo>
                  <a:pt x="382819" y="17780"/>
                </a:moveTo>
                <a:lnTo>
                  <a:pt x="368858" y="17780"/>
                </a:lnTo>
                <a:lnTo>
                  <a:pt x="467880" y="116840"/>
                </a:lnTo>
                <a:lnTo>
                  <a:pt x="421830" y="162560"/>
                </a:lnTo>
                <a:lnTo>
                  <a:pt x="421830" y="170180"/>
                </a:lnTo>
                <a:lnTo>
                  <a:pt x="421093" y="177800"/>
                </a:lnTo>
                <a:lnTo>
                  <a:pt x="400275" y="223520"/>
                </a:lnTo>
                <a:lnTo>
                  <a:pt x="347257" y="278130"/>
                </a:lnTo>
                <a:lnTo>
                  <a:pt x="332714" y="293370"/>
                </a:lnTo>
                <a:lnTo>
                  <a:pt x="287116" y="339090"/>
                </a:lnTo>
                <a:lnTo>
                  <a:pt x="268325" y="356870"/>
                </a:lnTo>
                <a:lnTo>
                  <a:pt x="263309" y="363220"/>
                </a:lnTo>
                <a:lnTo>
                  <a:pt x="285578" y="363220"/>
                </a:lnTo>
                <a:lnTo>
                  <a:pt x="289382" y="359410"/>
                </a:lnTo>
                <a:lnTo>
                  <a:pt x="300685" y="349250"/>
                </a:lnTo>
                <a:lnTo>
                  <a:pt x="326059" y="349250"/>
                </a:lnTo>
                <a:lnTo>
                  <a:pt x="322554" y="345440"/>
                </a:lnTo>
                <a:lnTo>
                  <a:pt x="317893" y="341630"/>
                </a:lnTo>
                <a:lnTo>
                  <a:pt x="313207" y="336550"/>
                </a:lnTo>
                <a:lnTo>
                  <a:pt x="330570" y="320040"/>
                </a:lnTo>
                <a:lnTo>
                  <a:pt x="336334" y="313690"/>
                </a:lnTo>
                <a:lnTo>
                  <a:pt x="380784" y="313690"/>
                </a:lnTo>
                <a:lnTo>
                  <a:pt x="384695" y="308610"/>
                </a:lnTo>
                <a:lnTo>
                  <a:pt x="386853" y="304800"/>
                </a:lnTo>
                <a:lnTo>
                  <a:pt x="357532" y="304800"/>
                </a:lnTo>
                <a:lnTo>
                  <a:pt x="351091" y="303530"/>
                </a:lnTo>
                <a:lnTo>
                  <a:pt x="350278" y="302260"/>
                </a:lnTo>
                <a:lnTo>
                  <a:pt x="348754" y="300990"/>
                </a:lnTo>
                <a:lnTo>
                  <a:pt x="359854" y="290830"/>
                </a:lnTo>
                <a:lnTo>
                  <a:pt x="370916" y="279400"/>
                </a:lnTo>
                <a:lnTo>
                  <a:pt x="390236" y="279400"/>
                </a:lnTo>
                <a:lnTo>
                  <a:pt x="389703" y="276860"/>
                </a:lnTo>
                <a:lnTo>
                  <a:pt x="383298" y="266700"/>
                </a:lnTo>
                <a:lnTo>
                  <a:pt x="388200" y="261620"/>
                </a:lnTo>
                <a:lnTo>
                  <a:pt x="393141" y="257810"/>
                </a:lnTo>
                <a:lnTo>
                  <a:pt x="398017" y="252730"/>
                </a:lnTo>
                <a:lnTo>
                  <a:pt x="403400" y="246380"/>
                </a:lnTo>
                <a:lnTo>
                  <a:pt x="408532" y="241300"/>
                </a:lnTo>
                <a:lnTo>
                  <a:pt x="413375" y="234950"/>
                </a:lnTo>
                <a:lnTo>
                  <a:pt x="433865" y="196850"/>
                </a:lnTo>
                <a:lnTo>
                  <a:pt x="439559" y="166370"/>
                </a:lnTo>
                <a:lnTo>
                  <a:pt x="484974" y="120650"/>
                </a:lnTo>
                <a:lnTo>
                  <a:pt x="382819" y="17780"/>
                </a:lnTo>
                <a:close/>
              </a:path>
              <a:path w="485139" h="398779">
                <a:moveTo>
                  <a:pt x="297101" y="262890"/>
                </a:moveTo>
                <a:lnTo>
                  <a:pt x="290971" y="266700"/>
                </a:lnTo>
                <a:lnTo>
                  <a:pt x="281165" y="275590"/>
                </a:lnTo>
                <a:lnTo>
                  <a:pt x="272059" y="284480"/>
                </a:lnTo>
                <a:lnTo>
                  <a:pt x="267449" y="289560"/>
                </a:lnTo>
                <a:lnTo>
                  <a:pt x="235354" y="321310"/>
                </a:lnTo>
                <a:lnTo>
                  <a:pt x="219212" y="336550"/>
                </a:lnTo>
                <a:lnTo>
                  <a:pt x="202869" y="351790"/>
                </a:lnTo>
                <a:lnTo>
                  <a:pt x="195796" y="356870"/>
                </a:lnTo>
                <a:lnTo>
                  <a:pt x="189420" y="358140"/>
                </a:lnTo>
                <a:lnTo>
                  <a:pt x="243225" y="358140"/>
                </a:lnTo>
                <a:lnTo>
                  <a:pt x="240563" y="355600"/>
                </a:lnTo>
                <a:lnTo>
                  <a:pt x="239547" y="347980"/>
                </a:lnTo>
                <a:lnTo>
                  <a:pt x="242074" y="337820"/>
                </a:lnTo>
                <a:lnTo>
                  <a:pt x="257474" y="322580"/>
                </a:lnTo>
                <a:lnTo>
                  <a:pt x="264471" y="314960"/>
                </a:lnTo>
                <a:lnTo>
                  <a:pt x="278498" y="300990"/>
                </a:lnTo>
                <a:lnTo>
                  <a:pt x="287566" y="292100"/>
                </a:lnTo>
                <a:lnTo>
                  <a:pt x="292036" y="287020"/>
                </a:lnTo>
                <a:lnTo>
                  <a:pt x="296844" y="283210"/>
                </a:lnTo>
                <a:lnTo>
                  <a:pt x="302193" y="276860"/>
                </a:lnTo>
                <a:lnTo>
                  <a:pt x="305184" y="270510"/>
                </a:lnTo>
                <a:lnTo>
                  <a:pt x="302920" y="265430"/>
                </a:lnTo>
                <a:lnTo>
                  <a:pt x="297101" y="262890"/>
                </a:lnTo>
                <a:close/>
              </a:path>
              <a:path w="485139" h="398779">
                <a:moveTo>
                  <a:pt x="380784" y="313690"/>
                </a:moveTo>
                <a:lnTo>
                  <a:pt x="336334" y="313690"/>
                </a:lnTo>
                <a:lnTo>
                  <a:pt x="349376" y="326390"/>
                </a:lnTo>
                <a:lnTo>
                  <a:pt x="354350" y="332740"/>
                </a:lnTo>
                <a:lnTo>
                  <a:pt x="356757" y="339090"/>
                </a:lnTo>
                <a:lnTo>
                  <a:pt x="356633" y="344170"/>
                </a:lnTo>
                <a:lnTo>
                  <a:pt x="354012" y="350520"/>
                </a:lnTo>
                <a:lnTo>
                  <a:pt x="348252" y="355600"/>
                </a:lnTo>
                <a:lnTo>
                  <a:pt x="341572" y="356870"/>
                </a:lnTo>
                <a:lnTo>
                  <a:pt x="370910" y="356870"/>
                </a:lnTo>
                <a:lnTo>
                  <a:pt x="371906" y="355600"/>
                </a:lnTo>
                <a:lnTo>
                  <a:pt x="375342" y="345440"/>
                </a:lnTo>
                <a:lnTo>
                  <a:pt x="374310" y="335280"/>
                </a:lnTo>
                <a:lnTo>
                  <a:pt x="367880" y="323850"/>
                </a:lnTo>
                <a:lnTo>
                  <a:pt x="364540" y="318770"/>
                </a:lnTo>
                <a:lnTo>
                  <a:pt x="373672" y="318770"/>
                </a:lnTo>
                <a:lnTo>
                  <a:pt x="380784" y="313690"/>
                </a:lnTo>
                <a:close/>
              </a:path>
              <a:path w="485139" h="398779">
                <a:moveTo>
                  <a:pt x="119811" y="22860"/>
                </a:moveTo>
                <a:lnTo>
                  <a:pt x="0" y="143510"/>
                </a:lnTo>
                <a:lnTo>
                  <a:pt x="45415" y="187960"/>
                </a:lnTo>
                <a:lnTo>
                  <a:pt x="46976" y="204470"/>
                </a:lnTo>
                <a:lnTo>
                  <a:pt x="67068" y="251460"/>
                </a:lnTo>
                <a:lnTo>
                  <a:pt x="76436" y="262890"/>
                </a:lnTo>
                <a:lnTo>
                  <a:pt x="81572" y="269240"/>
                </a:lnTo>
                <a:lnTo>
                  <a:pt x="86956" y="275590"/>
                </a:lnTo>
                <a:lnTo>
                  <a:pt x="93997" y="281940"/>
                </a:lnTo>
                <a:lnTo>
                  <a:pt x="115227" y="303530"/>
                </a:lnTo>
                <a:lnTo>
                  <a:pt x="110167" y="313690"/>
                </a:lnTo>
                <a:lnTo>
                  <a:pt x="110076" y="316230"/>
                </a:lnTo>
                <a:lnTo>
                  <a:pt x="109985" y="318770"/>
                </a:lnTo>
                <a:lnTo>
                  <a:pt x="109895" y="321310"/>
                </a:lnTo>
                <a:lnTo>
                  <a:pt x="136675" y="351790"/>
                </a:lnTo>
                <a:lnTo>
                  <a:pt x="145838" y="351790"/>
                </a:lnTo>
                <a:lnTo>
                  <a:pt x="156273" y="350520"/>
                </a:lnTo>
                <a:lnTo>
                  <a:pt x="177486" y="350520"/>
                </a:lnTo>
                <a:lnTo>
                  <a:pt x="174944" y="346710"/>
                </a:lnTo>
                <a:lnTo>
                  <a:pt x="174573" y="341630"/>
                </a:lnTo>
                <a:lnTo>
                  <a:pt x="174480" y="340360"/>
                </a:lnTo>
                <a:lnTo>
                  <a:pt x="176481" y="335280"/>
                </a:lnTo>
                <a:lnTo>
                  <a:pt x="143402" y="335280"/>
                </a:lnTo>
                <a:lnTo>
                  <a:pt x="136722" y="332740"/>
                </a:lnTo>
                <a:lnTo>
                  <a:pt x="130962" y="327660"/>
                </a:lnTo>
                <a:lnTo>
                  <a:pt x="128336" y="322580"/>
                </a:lnTo>
                <a:lnTo>
                  <a:pt x="128214" y="316230"/>
                </a:lnTo>
                <a:lnTo>
                  <a:pt x="130628" y="309880"/>
                </a:lnTo>
                <a:lnTo>
                  <a:pt x="135610" y="304800"/>
                </a:lnTo>
                <a:lnTo>
                  <a:pt x="157389" y="281940"/>
                </a:lnTo>
                <a:lnTo>
                  <a:pt x="127445" y="281940"/>
                </a:lnTo>
                <a:lnTo>
                  <a:pt x="121045" y="280670"/>
                </a:lnTo>
                <a:lnTo>
                  <a:pt x="115532" y="278130"/>
                </a:lnTo>
                <a:lnTo>
                  <a:pt x="111759" y="271780"/>
                </a:lnTo>
                <a:lnTo>
                  <a:pt x="108191" y="262890"/>
                </a:lnTo>
                <a:lnTo>
                  <a:pt x="112788" y="257810"/>
                </a:lnTo>
                <a:lnTo>
                  <a:pt x="94233" y="257810"/>
                </a:lnTo>
                <a:lnTo>
                  <a:pt x="70045" y="222250"/>
                </a:lnTo>
                <a:lnTo>
                  <a:pt x="63144" y="185420"/>
                </a:lnTo>
                <a:lnTo>
                  <a:pt x="17094" y="139700"/>
                </a:lnTo>
                <a:lnTo>
                  <a:pt x="116116" y="40640"/>
                </a:lnTo>
                <a:lnTo>
                  <a:pt x="137550" y="40640"/>
                </a:lnTo>
                <a:lnTo>
                  <a:pt x="119811" y="22860"/>
                </a:lnTo>
                <a:close/>
              </a:path>
              <a:path w="485139" h="398779">
                <a:moveTo>
                  <a:pt x="250812" y="234950"/>
                </a:moveTo>
                <a:lnTo>
                  <a:pt x="247903" y="237490"/>
                </a:lnTo>
                <a:lnTo>
                  <a:pt x="157746" y="327660"/>
                </a:lnTo>
                <a:lnTo>
                  <a:pt x="150557" y="332740"/>
                </a:lnTo>
                <a:lnTo>
                  <a:pt x="143402" y="335280"/>
                </a:lnTo>
                <a:lnTo>
                  <a:pt x="176481" y="335280"/>
                </a:lnTo>
                <a:lnTo>
                  <a:pt x="176981" y="334010"/>
                </a:lnTo>
                <a:lnTo>
                  <a:pt x="182486" y="327660"/>
                </a:lnTo>
                <a:lnTo>
                  <a:pt x="258838" y="251460"/>
                </a:lnTo>
                <a:lnTo>
                  <a:pt x="261797" y="248920"/>
                </a:lnTo>
                <a:lnTo>
                  <a:pt x="262864" y="240030"/>
                </a:lnTo>
                <a:lnTo>
                  <a:pt x="261467" y="236220"/>
                </a:lnTo>
                <a:lnTo>
                  <a:pt x="250812" y="234950"/>
                </a:lnTo>
                <a:close/>
              </a:path>
              <a:path w="485139" h="398779">
                <a:moveTo>
                  <a:pt x="390236" y="279400"/>
                </a:moveTo>
                <a:lnTo>
                  <a:pt x="370916" y="279400"/>
                </a:lnTo>
                <a:lnTo>
                  <a:pt x="374116" y="283210"/>
                </a:lnTo>
                <a:lnTo>
                  <a:pt x="375754" y="288290"/>
                </a:lnTo>
                <a:lnTo>
                  <a:pt x="373202" y="294640"/>
                </a:lnTo>
                <a:lnTo>
                  <a:pt x="369433" y="299720"/>
                </a:lnTo>
                <a:lnTo>
                  <a:pt x="363928" y="303530"/>
                </a:lnTo>
                <a:lnTo>
                  <a:pt x="357532" y="304800"/>
                </a:lnTo>
                <a:lnTo>
                  <a:pt x="386853" y="304800"/>
                </a:lnTo>
                <a:lnTo>
                  <a:pt x="390449" y="298450"/>
                </a:lnTo>
                <a:lnTo>
                  <a:pt x="392102" y="288290"/>
                </a:lnTo>
                <a:lnTo>
                  <a:pt x="390236" y="279400"/>
                </a:lnTo>
                <a:close/>
              </a:path>
              <a:path w="485139" h="398779">
                <a:moveTo>
                  <a:pt x="219963" y="195580"/>
                </a:moveTo>
                <a:lnTo>
                  <a:pt x="140677" y="275590"/>
                </a:lnTo>
                <a:lnTo>
                  <a:pt x="127445" y="281940"/>
                </a:lnTo>
                <a:lnTo>
                  <a:pt x="157389" y="281940"/>
                </a:lnTo>
                <a:lnTo>
                  <a:pt x="201027" y="238760"/>
                </a:lnTo>
                <a:lnTo>
                  <a:pt x="227634" y="212090"/>
                </a:lnTo>
                <a:lnTo>
                  <a:pt x="231368" y="207010"/>
                </a:lnTo>
                <a:lnTo>
                  <a:pt x="219963" y="195580"/>
                </a:lnTo>
                <a:close/>
              </a:path>
              <a:path w="485139" h="398779">
                <a:moveTo>
                  <a:pt x="210019" y="99060"/>
                </a:moveTo>
                <a:lnTo>
                  <a:pt x="198996" y="106680"/>
                </a:lnTo>
                <a:lnTo>
                  <a:pt x="211264" y="121920"/>
                </a:lnTo>
                <a:lnTo>
                  <a:pt x="216585" y="127000"/>
                </a:lnTo>
                <a:lnTo>
                  <a:pt x="199643" y="143510"/>
                </a:lnTo>
                <a:lnTo>
                  <a:pt x="198907" y="144780"/>
                </a:lnTo>
                <a:lnTo>
                  <a:pt x="198539" y="147320"/>
                </a:lnTo>
                <a:lnTo>
                  <a:pt x="197764" y="147320"/>
                </a:lnTo>
                <a:lnTo>
                  <a:pt x="106273" y="238760"/>
                </a:lnTo>
                <a:lnTo>
                  <a:pt x="100202" y="245110"/>
                </a:lnTo>
                <a:lnTo>
                  <a:pt x="96189" y="251460"/>
                </a:lnTo>
                <a:lnTo>
                  <a:pt x="94233" y="257810"/>
                </a:lnTo>
                <a:lnTo>
                  <a:pt x="112788" y="257810"/>
                </a:lnTo>
                <a:lnTo>
                  <a:pt x="146359" y="223520"/>
                </a:lnTo>
                <a:lnTo>
                  <a:pt x="229730" y="139700"/>
                </a:lnTo>
                <a:lnTo>
                  <a:pt x="250009" y="139700"/>
                </a:lnTo>
                <a:lnTo>
                  <a:pt x="210019" y="99060"/>
                </a:lnTo>
                <a:close/>
              </a:path>
              <a:path w="485139" h="398779">
                <a:moveTo>
                  <a:pt x="250009" y="139700"/>
                </a:moveTo>
                <a:lnTo>
                  <a:pt x="229730" y="139700"/>
                </a:lnTo>
                <a:lnTo>
                  <a:pt x="250139" y="161290"/>
                </a:lnTo>
                <a:lnTo>
                  <a:pt x="256984" y="163830"/>
                </a:lnTo>
                <a:lnTo>
                  <a:pt x="270598" y="163830"/>
                </a:lnTo>
                <a:lnTo>
                  <a:pt x="277380" y="161290"/>
                </a:lnTo>
                <a:lnTo>
                  <a:pt x="288124" y="149860"/>
                </a:lnTo>
                <a:lnTo>
                  <a:pt x="260007" y="149860"/>
                </a:lnTo>
                <a:lnTo>
                  <a:pt x="250009" y="139700"/>
                </a:lnTo>
                <a:close/>
              </a:path>
              <a:path w="485139" h="398779">
                <a:moveTo>
                  <a:pt x="287675" y="36830"/>
                </a:moveTo>
                <a:lnTo>
                  <a:pt x="267842" y="41910"/>
                </a:lnTo>
                <a:lnTo>
                  <a:pt x="245643" y="54610"/>
                </a:lnTo>
                <a:lnTo>
                  <a:pt x="244919" y="55880"/>
                </a:lnTo>
                <a:lnTo>
                  <a:pt x="234784" y="66040"/>
                </a:lnTo>
                <a:lnTo>
                  <a:pt x="188187" y="66040"/>
                </a:lnTo>
                <a:lnTo>
                  <a:pt x="207428" y="68580"/>
                </a:lnTo>
                <a:lnTo>
                  <a:pt x="230822" y="81280"/>
                </a:lnTo>
                <a:lnTo>
                  <a:pt x="277393" y="128270"/>
                </a:lnTo>
                <a:lnTo>
                  <a:pt x="278612" y="130810"/>
                </a:lnTo>
                <a:lnTo>
                  <a:pt x="278599" y="137160"/>
                </a:lnTo>
                <a:lnTo>
                  <a:pt x="277355" y="139700"/>
                </a:lnTo>
                <a:lnTo>
                  <a:pt x="267550" y="149860"/>
                </a:lnTo>
                <a:lnTo>
                  <a:pt x="288124" y="149860"/>
                </a:lnTo>
                <a:lnTo>
                  <a:pt x="290512" y="147320"/>
                </a:lnTo>
                <a:lnTo>
                  <a:pt x="293281" y="140970"/>
                </a:lnTo>
                <a:lnTo>
                  <a:pt x="293319" y="127000"/>
                </a:lnTo>
                <a:lnTo>
                  <a:pt x="290829" y="120650"/>
                </a:lnTo>
                <a:lnTo>
                  <a:pt x="286384" y="115570"/>
                </a:lnTo>
                <a:lnTo>
                  <a:pt x="252602" y="81280"/>
                </a:lnTo>
                <a:lnTo>
                  <a:pt x="245960" y="74930"/>
                </a:lnTo>
                <a:lnTo>
                  <a:pt x="254977" y="66040"/>
                </a:lnTo>
                <a:lnTo>
                  <a:pt x="265161" y="59690"/>
                </a:lnTo>
                <a:lnTo>
                  <a:pt x="274715" y="54610"/>
                </a:lnTo>
                <a:lnTo>
                  <a:pt x="283576" y="52070"/>
                </a:lnTo>
                <a:lnTo>
                  <a:pt x="291680" y="50800"/>
                </a:lnTo>
                <a:lnTo>
                  <a:pt x="335978" y="50800"/>
                </a:lnTo>
                <a:lnTo>
                  <a:pt x="344831" y="41910"/>
                </a:lnTo>
                <a:lnTo>
                  <a:pt x="317639" y="41910"/>
                </a:lnTo>
                <a:lnTo>
                  <a:pt x="304491" y="38100"/>
                </a:lnTo>
                <a:lnTo>
                  <a:pt x="287675" y="36830"/>
                </a:lnTo>
                <a:close/>
              </a:path>
              <a:path w="485139" h="398779">
                <a:moveTo>
                  <a:pt x="137550" y="40640"/>
                </a:moveTo>
                <a:lnTo>
                  <a:pt x="116116" y="40640"/>
                </a:lnTo>
                <a:lnTo>
                  <a:pt x="149948" y="73660"/>
                </a:lnTo>
                <a:lnTo>
                  <a:pt x="149809" y="74930"/>
                </a:lnTo>
                <a:lnTo>
                  <a:pt x="165150" y="76200"/>
                </a:lnTo>
                <a:lnTo>
                  <a:pt x="166154" y="73660"/>
                </a:lnTo>
                <a:lnTo>
                  <a:pt x="174095" y="69850"/>
                </a:lnTo>
                <a:lnTo>
                  <a:pt x="188187" y="66040"/>
                </a:lnTo>
                <a:lnTo>
                  <a:pt x="234784" y="66040"/>
                </a:lnTo>
                <a:lnTo>
                  <a:pt x="224016" y="60960"/>
                </a:lnTo>
                <a:lnTo>
                  <a:pt x="157822" y="60960"/>
                </a:lnTo>
                <a:lnTo>
                  <a:pt x="137550" y="40640"/>
                </a:lnTo>
                <a:close/>
              </a:path>
              <a:path w="485139" h="398779">
                <a:moveTo>
                  <a:pt x="185192" y="52070"/>
                </a:moveTo>
                <a:lnTo>
                  <a:pt x="168078" y="55880"/>
                </a:lnTo>
                <a:lnTo>
                  <a:pt x="157822" y="60960"/>
                </a:lnTo>
                <a:lnTo>
                  <a:pt x="224016" y="60960"/>
                </a:lnTo>
                <a:lnTo>
                  <a:pt x="207863" y="53340"/>
                </a:lnTo>
                <a:lnTo>
                  <a:pt x="185192" y="52070"/>
                </a:lnTo>
                <a:close/>
              </a:path>
              <a:path w="485139" h="398779">
                <a:moveTo>
                  <a:pt x="335978" y="50800"/>
                </a:moveTo>
                <a:lnTo>
                  <a:pt x="291680" y="50800"/>
                </a:lnTo>
                <a:lnTo>
                  <a:pt x="305154" y="52070"/>
                </a:lnTo>
                <a:lnTo>
                  <a:pt x="316457" y="54610"/>
                </a:lnTo>
                <a:lnTo>
                  <a:pt x="324233" y="58420"/>
                </a:lnTo>
                <a:lnTo>
                  <a:pt x="327126" y="59690"/>
                </a:lnTo>
                <a:lnTo>
                  <a:pt x="335978" y="50800"/>
                </a:lnTo>
                <a:close/>
              </a:path>
              <a:path w="485139" h="398779">
                <a:moveTo>
                  <a:pt x="365163" y="0"/>
                </a:moveTo>
                <a:lnTo>
                  <a:pt x="323862" y="41910"/>
                </a:lnTo>
                <a:lnTo>
                  <a:pt x="344831" y="41910"/>
                </a:lnTo>
                <a:lnTo>
                  <a:pt x="368858" y="17780"/>
                </a:lnTo>
                <a:lnTo>
                  <a:pt x="382819" y="17780"/>
                </a:lnTo>
                <a:lnTo>
                  <a:pt x="365163" y="0"/>
                </a:lnTo>
                <a:close/>
              </a:path>
            </a:pathLst>
          </a:custGeom>
          <a:solidFill>
            <a:schemeClr val="bg1"/>
          </a:solidFill>
          <a:ln>
            <a:solidFill>
              <a:schemeClr val="bg1"/>
            </a:solidFill>
          </a:ln>
        </p:spPr>
        <p:txBody>
          <a:bodyPr wrap="square" lIns="0" tIns="0" rIns="0" bIns="0" rtlCol="0"/>
          <a:lstStyle/>
          <a:p>
            <a:pPr marL="0" algn="r" defTabSz="457200" rtl="1" eaLnBrk="1" latinLnBrk="0" hangingPunct="1"/>
            <a:endParaRPr>
              <a:solidFill>
                <a:schemeClr val="bg1"/>
              </a:solidFill>
            </a:endParaRPr>
          </a:p>
        </p:txBody>
      </p:sp>
      <p:sp>
        <p:nvSpPr>
          <p:cNvPr id="47" name="object 34">
            <a:extLst>
              <a:ext uri="{FF2B5EF4-FFF2-40B4-BE49-F238E27FC236}">
                <a16:creationId xmlns:a16="http://schemas.microsoft.com/office/drawing/2014/main" id="{C8FD270D-7DBC-9410-1B6A-153993B6FF77}"/>
              </a:ext>
            </a:extLst>
          </p:cNvPr>
          <p:cNvSpPr/>
          <p:nvPr/>
        </p:nvSpPr>
        <p:spPr>
          <a:xfrm>
            <a:off x="3843194" y="2523424"/>
            <a:ext cx="438513" cy="479092"/>
          </a:xfrm>
          <a:custGeom>
            <a:avLst/>
            <a:gdLst/>
            <a:ahLst/>
            <a:cxnLst/>
            <a:rect l="l" t="t" r="r" b="b"/>
            <a:pathLst>
              <a:path w="473075" h="313689">
                <a:moveTo>
                  <a:pt x="451345" y="77470"/>
                </a:moveTo>
                <a:lnTo>
                  <a:pt x="445350" y="47828"/>
                </a:lnTo>
                <a:lnTo>
                  <a:pt x="445236" y="47307"/>
                </a:lnTo>
                <a:lnTo>
                  <a:pt x="435000" y="32156"/>
                </a:lnTo>
                <a:lnTo>
                  <a:pt x="435000" y="77470"/>
                </a:lnTo>
                <a:lnTo>
                  <a:pt x="433832" y="89408"/>
                </a:lnTo>
                <a:lnTo>
                  <a:pt x="407758" y="128257"/>
                </a:lnTo>
                <a:lnTo>
                  <a:pt x="373938" y="138506"/>
                </a:lnTo>
                <a:lnTo>
                  <a:pt x="350177" y="133705"/>
                </a:lnTo>
                <a:lnTo>
                  <a:pt x="335978" y="124129"/>
                </a:lnTo>
                <a:lnTo>
                  <a:pt x="330758" y="120611"/>
                </a:lnTo>
                <a:lnTo>
                  <a:pt x="317652" y="101206"/>
                </a:lnTo>
                <a:lnTo>
                  <a:pt x="312839" y="77470"/>
                </a:lnTo>
                <a:lnTo>
                  <a:pt x="313842" y="67297"/>
                </a:lnTo>
                <a:lnTo>
                  <a:pt x="313994" y="65620"/>
                </a:lnTo>
                <a:lnTo>
                  <a:pt x="340067" y="26593"/>
                </a:lnTo>
                <a:lnTo>
                  <a:pt x="373913" y="16357"/>
                </a:lnTo>
                <a:lnTo>
                  <a:pt x="397662" y="21158"/>
                </a:lnTo>
                <a:lnTo>
                  <a:pt x="417080" y="34277"/>
                </a:lnTo>
                <a:lnTo>
                  <a:pt x="430187" y="53670"/>
                </a:lnTo>
                <a:lnTo>
                  <a:pt x="435000" y="77470"/>
                </a:lnTo>
                <a:lnTo>
                  <a:pt x="435000" y="32156"/>
                </a:lnTo>
                <a:lnTo>
                  <a:pt x="428637" y="22720"/>
                </a:lnTo>
                <a:lnTo>
                  <a:pt x="419227" y="16357"/>
                </a:lnTo>
                <a:lnTo>
                  <a:pt x="404012" y="6096"/>
                </a:lnTo>
                <a:lnTo>
                  <a:pt x="373913" y="0"/>
                </a:lnTo>
                <a:lnTo>
                  <a:pt x="358698" y="1498"/>
                </a:lnTo>
                <a:lnTo>
                  <a:pt x="319176" y="22720"/>
                </a:lnTo>
                <a:lnTo>
                  <a:pt x="297218" y="67297"/>
                </a:lnTo>
                <a:lnTo>
                  <a:pt x="296684" y="66738"/>
                </a:lnTo>
                <a:lnTo>
                  <a:pt x="296684" y="113995"/>
                </a:lnTo>
                <a:lnTo>
                  <a:pt x="295529" y="125780"/>
                </a:lnTo>
                <a:lnTo>
                  <a:pt x="295516" y="125958"/>
                </a:lnTo>
                <a:lnTo>
                  <a:pt x="269443" y="164807"/>
                </a:lnTo>
                <a:lnTo>
                  <a:pt x="235623" y="175056"/>
                </a:lnTo>
                <a:lnTo>
                  <a:pt x="211848" y="170243"/>
                </a:lnTo>
                <a:lnTo>
                  <a:pt x="192443" y="157149"/>
                </a:lnTo>
                <a:lnTo>
                  <a:pt x="179324" y="137744"/>
                </a:lnTo>
                <a:lnTo>
                  <a:pt x="176936" y="125958"/>
                </a:lnTo>
                <a:lnTo>
                  <a:pt x="176898" y="125780"/>
                </a:lnTo>
                <a:lnTo>
                  <a:pt x="174510" y="113995"/>
                </a:lnTo>
                <a:lnTo>
                  <a:pt x="175691" y="102006"/>
                </a:lnTo>
                <a:lnTo>
                  <a:pt x="179146" y="90627"/>
                </a:lnTo>
                <a:lnTo>
                  <a:pt x="184759" y="80149"/>
                </a:lnTo>
                <a:lnTo>
                  <a:pt x="192430" y="70827"/>
                </a:lnTo>
                <a:lnTo>
                  <a:pt x="198755" y="65620"/>
                </a:lnTo>
                <a:lnTo>
                  <a:pt x="201752" y="63144"/>
                </a:lnTo>
                <a:lnTo>
                  <a:pt x="212242" y="57531"/>
                </a:lnTo>
                <a:lnTo>
                  <a:pt x="223570" y="54089"/>
                </a:lnTo>
                <a:lnTo>
                  <a:pt x="235597" y="52908"/>
                </a:lnTo>
                <a:lnTo>
                  <a:pt x="259346" y="57708"/>
                </a:lnTo>
                <a:lnTo>
                  <a:pt x="278765" y="70827"/>
                </a:lnTo>
                <a:lnTo>
                  <a:pt x="291871" y="90220"/>
                </a:lnTo>
                <a:lnTo>
                  <a:pt x="296684" y="113995"/>
                </a:lnTo>
                <a:lnTo>
                  <a:pt x="296684" y="66738"/>
                </a:lnTo>
                <a:lnTo>
                  <a:pt x="285153" y="54622"/>
                </a:lnTo>
                <a:lnTo>
                  <a:pt x="282562" y="52908"/>
                </a:lnTo>
                <a:lnTo>
                  <a:pt x="270535" y="44932"/>
                </a:lnTo>
                <a:lnTo>
                  <a:pt x="253847" y="38735"/>
                </a:lnTo>
                <a:lnTo>
                  <a:pt x="235597" y="36550"/>
                </a:lnTo>
                <a:lnTo>
                  <a:pt x="220383" y="38036"/>
                </a:lnTo>
                <a:lnTo>
                  <a:pt x="180860" y="59258"/>
                </a:lnTo>
                <a:lnTo>
                  <a:pt x="175323" y="65468"/>
                </a:lnTo>
                <a:lnTo>
                  <a:pt x="175196" y="65620"/>
                </a:lnTo>
                <a:lnTo>
                  <a:pt x="166281" y="39712"/>
                </a:lnTo>
                <a:lnTo>
                  <a:pt x="159842" y="31813"/>
                </a:lnTo>
                <a:lnTo>
                  <a:pt x="159842" y="77470"/>
                </a:lnTo>
                <a:lnTo>
                  <a:pt x="158673" y="89408"/>
                </a:lnTo>
                <a:lnTo>
                  <a:pt x="132600" y="128257"/>
                </a:lnTo>
                <a:lnTo>
                  <a:pt x="98780" y="138506"/>
                </a:lnTo>
                <a:lnTo>
                  <a:pt x="75006" y="133705"/>
                </a:lnTo>
                <a:lnTo>
                  <a:pt x="55600" y="120611"/>
                </a:lnTo>
                <a:lnTo>
                  <a:pt x="42481" y="101206"/>
                </a:lnTo>
                <a:lnTo>
                  <a:pt x="37668" y="77470"/>
                </a:lnTo>
                <a:lnTo>
                  <a:pt x="38836" y="65620"/>
                </a:lnTo>
                <a:lnTo>
                  <a:pt x="38849" y="65468"/>
                </a:lnTo>
                <a:lnTo>
                  <a:pt x="64909" y="26593"/>
                </a:lnTo>
                <a:lnTo>
                  <a:pt x="98755" y="16357"/>
                </a:lnTo>
                <a:lnTo>
                  <a:pt x="122504" y="21158"/>
                </a:lnTo>
                <a:lnTo>
                  <a:pt x="141922" y="34277"/>
                </a:lnTo>
                <a:lnTo>
                  <a:pt x="155028" y="53670"/>
                </a:lnTo>
                <a:lnTo>
                  <a:pt x="159842" y="77470"/>
                </a:lnTo>
                <a:lnTo>
                  <a:pt x="159842" y="31813"/>
                </a:lnTo>
                <a:lnTo>
                  <a:pt x="149326" y="18897"/>
                </a:lnTo>
                <a:lnTo>
                  <a:pt x="145084" y="16357"/>
                </a:lnTo>
                <a:lnTo>
                  <a:pt x="126212" y="5029"/>
                </a:lnTo>
                <a:lnTo>
                  <a:pt x="98755" y="0"/>
                </a:lnTo>
                <a:lnTo>
                  <a:pt x="83540" y="1498"/>
                </a:lnTo>
                <a:lnTo>
                  <a:pt x="69126" y="5867"/>
                </a:lnTo>
                <a:lnTo>
                  <a:pt x="34290" y="34544"/>
                </a:lnTo>
                <a:lnTo>
                  <a:pt x="21310" y="77470"/>
                </a:lnTo>
                <a:lnTo>
                  <a:pt x="27305" y="107035"/>
                </a:lnTo>
                <a:lnTo>
                  <a:pt x="27419" y="107556"/>
                </a:lnTo>
                <a:lnTo>
                  <a:pt x="44030" y="132168"/>
                </a:lnTo>
                <a:lnTo>
                  <a:pt x="68656" y="148767"/>
                </a:lnTo>
                <a:lnTo>
                  <a:pt x="98755" y="154863"/>
                </a:lnTo>
                <a:lnTo>
                  <a:pt x="113982" y="153377"/>
                </a:lnTo>
                <a:lnTo>
                  <a:pt x="128397" y="148996"/>
                </a:lnTo>
                <a:lnTo>
                  <a:pt x="141681" y="141884"/>
                </a:lnTo>
                <a:lnTo>
                  <a:pt x="145783" y="138506"/>
                </a:lnTo>
                <a:lnTo>
                  <a:pt x="153479" y="132168"/>
                </a:lnTo>
                <a:lnTo>
                  <a:pt x="155511" y="130124"/>
                </a:lnTo>
                <a:lnTo>
                  <a:pt x="157391" y="127990"/>
                </a:lnTo>
                <a:lnTo>
                  <a:pt x="159156" y="125780"/>
                </a:lnTo>
                <a:lnTo>
                  <a:pt x="168071" y="151676"/>
                </a:lnTo>
                <a:lnTo>
                  <a:pt x="185026" y="172504"/>
                </a:lnTo>
                <a:lnTo>
                  <a:pt x="208153" y="186359"/>
                </a:lnTo>
                <a:lnTo>
                  <a:pt x="235597" y="191401"/>
                </a:lnTo>
                <a:lnTo>
                  <a:pt x="250825" y="189915"/>
                </a:lnTo>
                <a:lnTo>
                  <a:pt x="290334" y="168694"/>
                </a:lnTo>
                <a:lnTo>
                  <a:pt x="312293" y="124129"/>
                </a:lnTo>
                <a:lnTo>
                  <a:pt x="324358" y="136791"/>
                </a:lnTo>
                <a:lnTo>
                  <a:pt x="338988" y="146481"/>
                </a:lnTo>
                <a:lnTo>
                  <a:pt x="355676" y="152679"/>
                </a:lnTo>
                <a:lnTo>
                  <a:pt x="373913" y="154863"/>
                </a:lnTo>
                <a:lnTo>
                  <a:pt x="389140" y="153377"/>
                </a:lnTo>
                <a:lnTo>
                  <a:pt x="403555" y="148996"/>
                </a:lnTo>
                <a:lnTo>
                  <a:pt x="416839" y="141884"/>
                </a:lnTo>
                <a:lnTo>
                  <a:pt x="420941" y="138506"/>
                </a:lnTo>
                <a:lnTo>
                  <a:pt x="428637" y="132168"/>
                </a:lnTo>
                <a:lnTo>
                  <a:pt x="438378" y="120319"/>
                </a:lnTo>
                <a:lnTo>
                  <a:pt x="445503" y="107035"/>
                </a:lnTo>
                <a:lnTo>
                  <a:pt x="449872" y="92621"/>
                </a:lnTo>
                <a:lnTo>
                  <a:pt x="451345" y="77470"/>
                </a:lnTo>
                <a:close/>
              </a:path>
              <a:path w="473075" h="313689">
                <a:moveTo>
                  <a:pt x="472592" y="267322"/>
                </a:moveTo>
                <a:lnTo>
                  <a:pt x="472414" y="260692"/>
                </a:lnTo>
                <a:lnTo>
                  <a:pt x="472313" y="256514"/>
                </a:lnTo>
                <a:lnTo>
                  <a:pt x="468515" y="229793"/>
                </a:lnTo>
                <a:lnTo>
                  <a:pt x="468414" y="229095"/>
                </a:lnTo>
                <a:lnTo>
                  <a:pt x="468363" y="228727"/>
                </a:lnTo>
                <a:lnTo>
                  <a:pt x="456603" y="194310"/>
                </a:lnTo>
                <a:lnTo>
                  <a:pt x="456107" y="193636"/>
                </a:lnTo>
                <a:lnTo>
                  <a:pt x="456107" y="260692"/>
                </a:lnTo>
                <a:lnTo>
                  <a:pt x="328968" y="260692"/>
                </a:lnTo>
                <a:lnTo>
                  <a:pt x="325221" y="247827"/>
                </a:lnTo>
                <a:lnTo>
                  <a:pt x="320078" y="234670"/>
                </a:lnTo>
                <a:lnTo>
                  <a:pt x="317792" y="230301"/>
                </a:lnTo>
                <a:lnTo>
                  <a:pt x="317792" y="297230"/>
                </a:lnTo>
                <a:lnTo>
                  <a:pt x="153555" y="297230"/>
                </a:lnTo>
                <a:lnTo>
                  <a:pt x="167309" y="243636"/>
                </a:lnTo>
                <a:lnTo>
                  <a:pt x="185801" y="215226"/>
                </a:lnTo>
                <a:lnTo>
                  <a:pt x="217614" y="229095"/>
                </a:lnTo>
                <a:lnTo>
                  <a:pt x="247040" y="229793"/>
                </a:lnTo>
                <a:lnTo>
                  <a:pt x="271373" y="223139"/>
                </a:lnTo>
                <a:lnTo>
                  <a:pt x="287286" y="215226"/>
                </a:lnTo>
                <a:lnTo>
                  <a:pt x="287921" y="214909"/>
                </a:lnTo>
                <a:lnTo>
                  <a:pt x="302729" y="236435"/>
                </a:lnTo>
                <a:lnTo>
                  <a:pt x="311658" y="259588"/>
                </a:lnTo>
                <a:lnTo>
                  <a:pt x="316179" y="280974"/>
                </a:lnTo>
                <a:lnTo>
                  <a:pt x="317754" y="296875"/>
                </a:lnTo>
                <a:lnTo>
                  <a:pt x="317792" y="297230"/>
                </a:lnTo>
                <a:lnTo>
                  <a:pt x="317792" y="230301"/>
                </a:lnTo>
                <a:lnTo>
                  <a:pt x="313283" y="221665"/>
                </a:lnTo>
                <a:lnTo>
                  <a:pt x="308584" y="214909"/>
                </a:lnTo>
                <a:lnTo>
                  <a:pt x="307670" y="213601"/>
                </a:lnTo>
                <a:lnTo>
                  <a:pt x="304647" y="209257"/>
                </a:lnTo>
                <a:lnTo>
                  <a:pt x="324129" y="178676"/>
                </a:lnTo>
                <a:lnTo>
                  <a:pt x="355930" y="192557"/>
                </a:lnTo>
                <a:lnTo>
                  <a:pt x="385356" y="193255"/>
                </a:lnTo>
                <a:lnTo>
                  <a:pt x="409702" y="186601"/>
                </a:lnTo>
                <a:lnTo>
                  <a:pt x="425640" y="178676"/>
                </a:lnTo>
                <a:lnTo>
                  <a:pt x="426237" y="178371"/>
                </a:lnTo>
                <a:lnTo>
                  <a:pt x="449834" y="222669"/>
                </a:lnTo>
                <a:lnTo>
                  <a:pt x="456107" y="260692"/>
                </a:lnTo>
                <a:lnTo>
                  <a:pt x="456107" y="193636"/>
                </a:lnTo>
                <a:lnTo>
                  <a:pt x="444931" y="178371"/>
                </a:lnTo>
                <a:lnTo>
                  <a:pt x="443903" y="176974"/>
                </a:lnTo>
                <a:lnTo>
                  <a:pt x="432828" y="161874"/>
                </a:lnTo>
                <a:lnTo>
                  <a:pt x="429895" y="159194"/>
                </a:lnTo>
                <a:lnTo>
                  <a:pt x="426021" y="159016"/>
                </a:lnTo>
                <a:lnTo>
                  <a:pt x="425437" y="159016"/>
                </a:lnTo>
                <a:lnTo>
                  <a:pt x="422236" y="161467"/>
                </a:lnTo>
                <a:lnTo>
                  <a:pt x="413778" y="166738"/>
                </a:lnTo>
                <a:lnTo>
                  <a:pt x="392087" y="175323"/>
                </a:lnTo>
                <a:lnTo>
                  <a:pt x="362038" y="176974"/>
                </a:lnTo>
                <a:lnTo>
                  <a:pt x="328447" y="161467"/>
                </a:lnTo>
                <a:lnTo>
                  <a:pt x="325450" y="159016"/>
                </a:lnTo>
                <a:lnTo>
                  <a:pt x="320929" y="159016"/>
                </a:lnTo>
                <a:lnTo>
                  <a:pt x="292239" y="196951"/>
                </a:lnTo>
                <a:lnTo>
                  <a:pt x="289585" y="195821"/>
                </a:lnTo>
                <a:lnTo>
                  <a:pt x="285318" y="196215"/>
                </a:lnTo>
                <a:lnTo>
                  <a:pt x="286283" y="196215"/>
                </a:lnTo>
                <a:lnTo>
                  <a:pt x="283946" y="198005"/>
                </a:lnTo>
                <a:lnTo>
                  <a:pt x="274815" y="203733"/>
                </a:lnTo>
                <a:lnTo>
                  <a:pt x="253136" y="212229"/>
                </a:lnTo>
                <a:lnTo>
                  <a:pt x="223418" y="213601"/>
                </a:lnTo>
                <a:lnTo>
                  <a:pt x="190131" y="198005"/>
                </a:lnTo>
                <a:lnTo>
                  <a:pt x="188366" y="196570"/>
                </a:lnTo>
                <a:lnTo>
                  <a:pt x="187934" y="196215"/>
                </a:lnTo>
                <a:lnTo>
                  <a:pt x="185394" y="195821"/>
                </a:lnTo>
                <a:lnTo>
                  <a:pt x="184899" y="195821"/>
                </a:lnTo>
                <a:lnTo>
                  <a:pt x="182511" y="196570"/>
                </a:lnTo>
                <a:lnTo>
                  <a:pt x="177749" y="187337"/>
                </a:lnTo>
                <a:lnTo>
                  <a:pt x="172072" y="178371"/>
                </a:lnTo>
                <a:lnTo>
                  <a:pt x="170980" y="176974"/>
                </a:lnTo>
                <a:lnTo>
                  <a:pt x="169862" y="175552"/>
                </a:lnTo>
                <a:lnTo>
                  <a:pt x="169862" y="208686"/>
                </a:lnTo>
                <a:lnTo>
                  <a:pt x="163271" y="217601"/>
                </a:lnTo>
                <a:lnTo>
                  <a:pt x="156273" y="229095"/>
                </a:lnTo>
                <a:lnTo>
                  <a:pt x="156197" y="229222"/>
                </a:lnTo>
                <a:lnTo>
                  <a:pt x="149301" y="243636"/>
                </a:lnTo>
                <a:lnTo>
                  <a:pt x="143332" y="260692"/>
                </a:lnTo>
                <a:lnTo>
                  <a:pt x="16713" y="260692"/>
                </a:lnTo>
                <a:lnTo>
                  <a:pt x="21678" y="230771"/>
                </a:lnTo>
                <a:lnTo>
                  <a:pt x="30467" y="207086"/>
                </a:lnTo>
                <a:lnTo>
                  <a:pt x="40449" y="189699"/>
                </a:lnTo>
                <a:lnTo>
                  <a:pt x="48971" y="178676"/>
                </a:lnTo>
                <a:lnTo>
                  <a:pt x="80772" y="192557"/>
                </a:lnTo>
                <a:lnTo>
                  <a:pt x="110197" y="193255"/>
                </a:lnTo>
                <a:lnTo>
                  <a:pt x="134543" y="186601"/>
                </a:lnTo>
                <a:lnTo>
                  <a:pt x="150482" y="178676"/>
                </a:lnTo>
                <a:lnTo>
                  <a:pt x="151079" y="178371"/>
                </a:lnTo>
                <a:lnTo>
                  <a:pt x="156946" y="185407"/>
                </a:lnTo>
                <a:lnTo>
                  <a:pt x="161988" y="192887"/>
                </a:lnTo>
                <a:lnTo>
                  <a:pt x="166268" y="200698"/>
                </a:lnTo>
                <a:lnTo>
                  <a:pt x="169862" y="208686"/>
                </a:lnTo>
                <a:lnTo>
                  <a:pt x="169862" y="175552"/>
                </a:lnTo>
                <a:lnTo>
                  <a:pt x="165404" y="169837"/>
                </a:lnTo>
                <a:lnTo>
                  <a:pt x="157670" y="161874"/>
                </a:lnTo>
                <a:lnTo>
                  <a:pt x="154736" y="159194"/>
                </a:lnTo>
                <a:lnTo>
                  <a:pt x="150863" y="159016"/>
                </a:lnTo>
                <a:lnTo>
                  <a:pt x="150279" y="159016"/>
                </a:lnTo>
                <a:lnTo>
                  <a:pt x="147066" y="161467"/>
                </a:lnTo>
                <a:lnTo>
                  <a:pt x="138620" y="166738"/>
                </a:lnTo>
                <a:lnTo>
                  <a:pt x="116928" y="175323"/>
                </a:lnTo>
                <a:lnTo>
                  <a:pt x="86880" y="176974"/>
                </a:lnTo>
                <a:lnTo>
                  <a:pt x="53289" y="161467"/>
                </a:lnTo>
                <a:lnTo>
                  <a:pt x="50292" y="159016"/>
                </a:lnTo>
                <a:lnTo>
                  <a:pt x="45770" y="159016"/>
                </a:lnTo>
                <a:lnTo>
                  <a:pt x="21132" y="189471"/>
                </a:lnTo>
                <a:lnTo>
                  <a:pt x="25" y="268757"/>
                </a:lnTo>
                <a:lnTo>
                  <a:pt x="0" y="270954"/>
                </a:lnTo>
                <a:lnTo>
                  <a:pt x="838" y="273062"/>
                </a:lnTo>
                <a:lnTo>
                  <a:pt x="2387" y="274612"/>
                </a:lnTo>
                <a:lnTo>
                  <a:pt x="3911" y="276174"/>
                </a:lnTo>
                <a:lnTo>
                  <a:pt x="6007" y="277050"/>
                </a:lnTo>
                <a:lnTo>
                  <a:pt x="139611" y="277050"/>
                </a:lnTo>
                <a:lnTo>
                  <a:pt x="138544" y="283692"/>
                </a:lnTo>
                <a:lnTo>
                  <a:pt x="137706" y="290614"/>
                </a:lnTo>
                <a:lnTo>
                  <a:pt x="137210" y="296875"/>
                </a:lnTo>
                <a:lnTo>
                  <a:pt x="137134" y="297802"/>
                </a:lnTo>
                <a:lnTo>
                  <a:pt x="136956" y="302933"/>
                </a:lnTo>
                <a:lnTo>
                  <a:pt x="136842" y="307492"/>
                </a:lnTo>
                <a:lnTo>
                  <a:pt x="137680" y="309600"/>
                </a:lnTo>
                <a:lnTo>
                  <a:pt x="140766" y="312724"/>
                </a:lnTo>
                <a:lnTo>
                  <a:pt x="142862" y="313588"/>
                </a:lnTo>
                <a:lnTo>
                  <a:pt x="330517" y="313588"/>
                </a:lnTo>
                <a:lnTo>
                  <a:pt x="334175" y="310057"/>
                </a:lnTo>
                <a:lnTo>
                  <a:pt x="334251" y="307492"/>
                </a:lnTo>
                <a:lnTo>
                  <a:pt x="334340" y="302933"/>
                </a:lnTo>
                <a:lnTo>
                  <a:pt x="334213" y="297802"/>
                </a:lnTo>
                <a:lnTo>
                  <a:pt x="334200" y="297230"/>
                </a:lnTo>
                <a:lnTo>
                  <a:pt x="334200" y="296875"/>
                </a:lnTo>
                <a:lnTo>
                  <a:pt x="333578" y="288061"/>
                </a:lnTo>
                <a:lnTo>
                  <a:pt x="332219" y="277050"/>
                </a:lnTo>
                <a:lnTo>
                  <a:pt x="468833" y="277050"/>
                </a:lnTo>
                <a:lnTo>
                  <a:pt x="472490" y="273519"/>
                </a:lnTo>
                <a:lnTo>
                  <a:pt x="472592" y="267322"/>
                </a:lnTo>
                <a:close/>
              </a:path>
            </a:pathLst>
          </a:custGeom>
          <a:solidFill>
            <a:schemeClr val="bg1"/>
          </a:solidFill>
          <a:ln>
            <a:solidFill>
              <a:schemeClr val="bg1"/>
            </a:solidFill>
          </a:ln>
        </p:spPr>
        <p:txBody>
          <a:bodyPr wrap="square" lIns="0" tIns="0" rIns="0" bIns="0" rtlCol="0"/>
          <a:lstStyle/>
          <a:p>
            <a:pPr marL="0" algn="r" defTabSz="457200" rtl="1" eaLnBrk="1" latinLnBrk="0" hangingPunct="1"/>
            <a:endParaRPr/>
          </a:p>
        </p:txBody>
      </p:sp>
      <p:pic>
        <p:nvPicPr>
          <p:cNvPr id="48" name="رسم 47" descr="نوم مع تعبئة خالصة">
            <a:extLst>
              <a:ext uri="{FF2B5EF4-FFF2-40B4-BE49-F238E27FC236}">
                <a16:creationId xmlns:a16="http://schemas.microsoft.com/office/drawing/2014/main" id="{DB41C65D-3696-B1BF-2274-E80A62AF61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52824" y="2454230"/>
            <a:ext cx="549239" cy="549239"/>
          </a:xfrm>
          <a:prstGeom prst="rect">
            <a:avLst/>
          </a:prstGeom>
        </p:spPr>
      </p:pic>
      <p:pic>
        <p:nvPicPr>
          <p:cNvPr id="49" name="رسم 48" descr="شخص يأكل خطوط عريضة">
            <a:extLst>
              <a:ext uri="{FF2B5EF4-FFF2-40B4-BE49-F238E27FC236}">
                <a16:creationId xmlns:a16="http://schemas.microsoft.com/office/drawing/2014/main" id="{1FBD16E6-0ED4-3088-D20A-E31C238DFCD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43302" y="2448633"/>
            <a:ext cx="703179" cy="703179"/>
          </a:xfrm>
          <a:prstGeom prst="rect">
            <a:avLst/>
          </a:prstGeom>
        </p:spPr>
      </p:pic>
      <p:pic>
        <p:nvPicPr>
          <p:cNvPr id="50" name="رسم 49" descr="مجموعة من الرجال خطوط عريضة">
            <a:extLst>
              <a:ext uri="{FF2B5EF4-FFF2-40B4-BE49-F238E27FC236}">
                <a16:creationId xmlns:a16="http://schemas.microsoft.com/office/drawing/2014/main" id="{519C58AF-1387-8BA5-F8A2-164A1ACB954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531145" y="2479761"/>
            <a:ext cx="590998" cy="590998"/>
          </a:xfrm>
          <a:prstGeom prst="rect">
            <a:avLst/>
          </a:prstGeom>
        </p:spPr>
      </p:pic>
      <p:pic>
        <p:nvPicPr>
          <p:cNvPr id="51" name="رسم 50" descr="منصة خطوط عريضة">
            <a:extLst>
              <a:ext uri="{FF2B5EF4-FFF2-40B4-BE49-F238E27FC236}">
                <a16:creationId xmlns:a16="http://schemas.microsoft.com/office/drawing/2014/main" id="{1393318E-C84A-ABDB-1AA6-7DD13F54615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48918" y="2464929"/>
            <a:ext cx="614764" cy="614764"/>
          </a:xfrm>
          <a:prstGeom prst="rect">
            <a:avLst/>
          </a:prstGeom>
        </p:spPr>
      </p:pic>
      <p:pic>
        <p:nvPicPr>
          <p:cNvPr id="52" name="رسم 51" descr="ميدالية مع تعبئة خالصة">
            <a:extLst>
              <a:ext uri="{FF2B5EF4-FFF2-40B4-BE49-F238E27FC236}">
                <a16:creationId xmlns:a16="http://schemas.microsoft.com/office/drawing/2014/main" id="{5091A2EF-F911-8873-8D69-2F93C3F8EA8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894577" y="2537180"/>
            <a:ext cx="660718" cy="551282"/>
          </a:xfrm>
          <a:prstGeom prst="rect">
            <a:avLst/>
          </a:prstGeom>
        </p:spPr>
      </p:pic>
      <p:sp>
        <p:nvSpPr>
          <p:cNvPr id="53" name="object 105">
            <a:extLst>
              <a:ext uri="{FF2B5EF4-FFF2-40B4-BE49-F238E27FC236}">
                <a16:creationId xmlns:a16="http://schemas.microsoft.com/office/drawing/2014/main" id="{B0C2CB9A-A02D-CF20-5FAE-6C40B5386073}"/>
              </a:ext>
            </a:extLst>
          </p:cNvPr>
          <p:cNvSpPr/>
          <p:nvPr/>
        </p:nvSpPr>
        <p:spPr>
          <a:xfrm>
            <a:off x="9328824" y="2537180"/>
            <a:ext cx="489760" cy="465336"/>
          </a:xfrm>
          <a:custGeom>
            <a:avLst/>
            <a:gdLst/>
            <a:ahLst/>
            <a:cxnLst/>
            <a:rect l="l" t="t" r="r" b="b"/>
            <a:pathLst>
              <a:path w="373379" h="306070">
                <a:moveTo>
                  <a:pt x="39687" y="156209"/>
                </a:moveTo>
                <a:lnTo>
                  <a:pt x="27533" y="156209"/>
                </a:lnTo>
                <a:lnTo>
                  <a:pt x="16593" y="160019"/>
                </a:lnTo>
                <a:lnTo>
                  <a:pt x="7866" y="166369"/>
                </a:lnTo>
                <a:lnTo>
                  <a:pt x="2089" y="175259"/>
                </a:lnTo>
                <a:lnTo>
                  <a:pt x="0" y="186689"/>
                </a:lnTo>
                <a:lnTo>
                  <a:pt x="0" y="194309"/>
                </a:lnTo>
                <a:lnTo>
                  <a:pt x="3162" y="201929"/>
                </a:lnTo>
                <a:lnTo>
                  <a:pt x="9169" y="208279"/>
                </a:lnTo>
                <a:lnTo>
                  <a:pt x="9321" y="208279"/>
                </a:lnTo>
                <a:lnTo>
                  <a:pt x="11391" y="210819"/>
                </a:lnTo>
                <a:lnTo>
                  <a:pt x="13665" y="212089"/>
                </a:lnTo>
                <a:lnTo>
                  <a:pt x="16090" y="213359"/>
                </a:lnTo>
                <a:lnTo>
                  <a:pt x="140157" y="303529"/>
                </a:lnTo>
                <a:lnTo>
                  <a:pt x="140982" y="303529"/>
                </a:lnTo>
                <a:lnTo>
                  <a:pt x="141833" y="304799"/>
                </a:lnTo>
                <a:lnTo>
                  <a:pt x="142900" y="304799"/>
                </a:lnTo>
                <a:lnTo>
                  <a:pt x="147091" y="306069"/>
                </a:lnTo>
                <a:lnTo>
                  <a:pt x="162382" y="306069"/>
                </a:lnTo>
                <a:lnTo>
                  <a:pt x="193317" y="298449"/>
                </a:lnTo>
                <a:lnTo>
                  <a:pt x="227961" y="289559"/>
                </a:lnTo>
                <a:lnTo>
                  <a:pt x="152323" y="289559"/>
                </a:lnTo>
                <a:lnTo>
                  <a:pt x="149059" y="288289"/>
                </a:lnTo>
                <a:lnTo>
                  <a:pt x="25552" y="198119"/>
                </a:lnTo>
                <a:lnTo>
                  <a:pt x="23698" y="198119"/>
                </a:lnTo>
                <a:lnTo>
                  <a:pt x="22682" y="196849"/>
                </a:lnTo>
                <a:lnTo>
                  <a:pt x="21717" y="195579"/>
                </a:lnTo>
                <a:lnTo>
                  <a:pt x="18986" y="193039"/>
                </a:lnTo>
                <a:lnTo>
                  <a:pt x="17602" y="190499"/>
                </a:lnTo>
                <a:lnTo>
                  <a:pt x="17602" y="180339"/>
                </a:lnTo>
                <a:lnTo>
                  <a:pt x="22745" y="173989"/>
                </a:lnTo>
                <a:lnTo>
                  <a:pt x="30238" y="173989"/>
                </a:lnTo>
                <a:lnTo>
                  <a:pt x="31813" y="172719"/>
                </a:lnTo>
                <a:lnTo>
                  <a:pt x="66163" y="172719"/>
                </a:lnTo>
                <a:lnTo>
                  <a:pt x="62268" y="170179"/>
                </a:lnTo>
                <a:lnTo>
                  <a:pt x="48425" y="160019"/>
                </a:lnTo>
                <a:lnTo>
                  <a:pt x="47040" y="160019"/>
                </a:lnTo>
                <a:lnTo>
                  <a:pt x="46278" y="158749"/>
                </a:lnTo>
                <a:lnTo>
                  <a:pt x="43878" y="157479"/>
                </a:lnTo>
                <a:lnTo>
                  <a:pt x="42379" y="157479"/>
                </a:lnTo>
                <a:lnTo>
                  <a:pt x="39687" y="156209"/>
                </a:lnTo>
                <a:close/>
              </a:path>
              <a:path w="373379" h="306070">
                <a:moveTo>
                  <a:pt x="242887" y="71119"/>
                </a:moveTo>
                <a:lnTo>
                  <a:pt x="230898" y="71119"/>
                </a:lnTo>
                <a:lnTo>
                  <a:pt x="225504" y="72389"/>
                </a:lnTo>
                <a:lnTo>
                  <a:pt x="201487" y="78739"/>
                </a:lnTo>
                <a:lnTo>
                  <a:pt x="180822" y="83819"/>
                </a:lnTo>
                <a:lnTo>
                  <a:pt x="168948" y="86359"/>
                </a:lnTo>
                <a:lnTo>
                  <a:pt x="163042" y="88899"/>
                </a:lnTo>
                <a:lnTo>
                  <a:pt x="143662" y="93979"/>
                </a:lnTo>
                <a:lnTo>
                  <a:pt x="142367" y="93979"/>
                </a:lnTo>
                <a:lnTo>
                  <a:pt x="136065" y="99059"/>
                </a:lnTo>
                <a:lnTo>
                  <a:pt x="131303" y="105409"/>
                </a:lnTo>
                <a:lnTo>
                  <a:pt x="128292" y="111759"/>
                </a:lnTo>
                <a:lnTo>
                  <a:pt x="127241" y="119379"/>
                </a:lnTo>
                <a:lnTo>
                  <a:pt x="129070" y="129539"/>
                </a:lnTo>
                <a:lnTo>
                  <a:pt x="134158" y="138429"/>
                </a:lnTo>
                <a:lnTo>
                  <a:pt x="141905" y="144779"/>
                </a:lnTo>
                <a:lnTo>
                  <a:pt x="151714" y="148589"/>
                </a:lnTo>
                <a:lnTo>
                  <a:pt x="247815" y="148589"/>
                </a:lnTo>
                <a:lnTo>
                  <a:pt x="261513" y="149859"/>
                </a:lnTo>
                <a:lnTo>
                  <a:pt x="296138" y="166369"/>
                </a:lnTo>
                <a:lnTo>
                  <a:pt x="302196" y="171449"/>
                </a:lnTo>
                <a:lnTo>
                  <a:pt x="312346" y="177799"/>
                </a:lnTo>
                <a:lnTo>
                  <a:pt x="323097" y="185419"/>
                </a:lnTo>
                <a:lnTo>
                  <a:pt x="334900" y="190499"/>
                </a:lnTo>
                <a:lnTo>
                  <a:pt x="348208" y="193039"/>
                </a:lnTo>
                <a:lnTo>
                  <a:pt x="348272" y="241299"/>
                </a:lnTo>
                <a:lnTo>
                  <a:pt x="342879" y="242569"/>
                </a:lnTo>
                <a:lnTo>
                  <a:pt x="336857" y="243839"/>
                </a:lnTo>
                <a:lnTo>
                  <a:pt x="330212" y="245109"/>
                </a:lnTo>
                <a:lnTo>
                  <a:pt x="322948" y="246379"/>
                </a:lnTo>
                <a:lnTo>
                  <a:pt x="322643" y="246379"/>
                </a:lnTo>
                <a:lnTo>
                  <a:pt x="319709" y="247649"/>
                </a:lnTo>
                <a:lnTo>
                  <a:pt x="280404" y="257809"/>
                </a:lnTo>
                <a:lnTo>
                  <a:pt x="233210" y="269239"/>
                </a:lnTo>
                <a:lnTo>
                  <a:pt x="158064" y="288289"/>
                </a:lnTo>
                <a:lnTo>
                  <a:pt x="157873" y="288289"/>
                </a:lnTo>
                <a:lnTo>
                  <a:pt x="155003" y="289559"/>
                </a:lnTo>
                <a:lnTo>
                  <a:pt x="227961" y="289559"/>
                </a:lnTo>
                <a:lnTo>
                  <a:pt x="237859" y="287019"/>
                </a:lnTo>
                <a:lnTo>
                  <a:pt x="285167" y="274319"/>
                </a:lnTo>
                <a:lnTo>
                  <a:pt x="324396" y="265429"/>
                </a:lnTo>
                <a:lnTo>
                  <a:pt x="324726" y="264159"/>
                </a:lnTo>
                <a:lnTo>
                  <a:pt x="327698" y="264159"/>
                </a:lnTo>
                <a:lnTo>
                  <a:pt x="336962" y="261619"/>
                </a:lnTo>
                <a:lnTo>
                  <a:pt x="345054" y="260349"/>
                </a:lnTo>
                <a:lnTo>
                  <a:pt x="351795" y="259079"/>
                </a:lnTo>
                <a:lnTo>
                  <a:pt x="361861" y="259079"/>
                </a:lnTo>
                <a:lnTo>
                  <a:pt x="365810" y="255269"/>
                </a:lnTo>
                <a:lnTo>
                  <a:pt x="365810" y="186689"/>
                </a:lnTo>
                <a:lnTo>
                  <a:pt x="366166" y="184149"/>
                </a:lnTo>
                <a:lnTo>
                  <a:pt x="365620" y="181609"/>
                </a:lnTo>
                <a:lnTo>
                  <a:pt x="362610" y="177799"/>
                </a:lnTo>
                <a:lnTo>
                  <a:pt x="359943" y="176529"/>
                </a:lnTo>
                <a:lnTo>
                  <a:pt x="357111" y="176529"/>
                </a:lnTo>
                <a:lnTo>
                  <a:pt x="344623" y="175259"/>
                </a:lnTo>
                <a:lnTo>
                  <a:pt x="333528" y="170179"/>
                </a:lnTo>
                <a:lnTo>
                  <a:pt x="323123" y="163829"/>
                </a:lnTo>
                <a:lnTo>
                  <a:pt x="312699" y="156209"/>
                </a:lnTo>
                <a:lnTo>
                  <a:pt x="306349" y="152399"/>
                </a:lnTo>
                <a:lnTo>
                  <a:pt x="264932" y="132079"/>
                </a:lnTo>
                <a:lnTo>
                  <a:pt x="247815" y="130809"/>
                </a:lnTo>
                <a:lnTo>
                  <a:pt x="153949" y="130809"/>
                </a:lnTo>
                <a:lnTo>
                  <a:pt x="148640" y="129539"/>
                </a:lnTo>
                <a:lnTo>
                  <a:pt x="144843" y="125729"/>
                </a:lnTo>
                <a:lnTo>
                  <a:pt x="144843" y="115569"/>
                </a:lnTo>
                <a:lnTo>
                  <a:pt x="146824" y="111759"/>
                </a:lnTo>
                <a:lnTo>
                  <a:pt x="150075" y="110489"/>
                </a:lnTo>
                <a:lnTo>
                  <a:pt x="167360" y="105409"/>
                </a:lnTo>
                <a:lnTo>
                  <a:pt x="179489" y="102869"/>
                </a:lnTo>
                <a:lnTo>
                  <a:pt x="185521" y="100329"/>
                </a:lnTo>
                <a:lnTo>
                  <a:pt x="228134" y="88899"/>
                </a:lnTo>
                <a:lnTo>
                  <a:pt x="233641" y="87629"/>
                </a:lnTo>
                <a:lnTo>
                  <a:pt x="267442" y="87629"/>
                </a:lnTo>
                <a:lnTo>
                  <a:pt x="243789" y="72389"/>
                </a:lnTo>
                <a:lnTo>
                  <a:pt x="242887" y="71119"/>
                </a:lnTo>
                <a:close/>
              </a:path>
              <a:path w="373379" h="306070">
                <a:moveTo>
                  <a:pt x="66163" y="172719"/>
                </a:moveTo>
                <a:lnTo>
                  <a:pt x="33096" y="172719"/>
                </a:lnTo>
                <a:lnTo>
                  <a:pt x="34404" y="173989"/>
                </a:lnTo>
                <a:lnTo>
                  <a:pt x="36868" y="173989"/>
                </a:lnTo>
                <a:lnTo>
                  <a:pt x="38328" y="175259"/>
                </a:lnTo>
                <a:lnTo>
                  <a:pt x="38862" y="175259"/>
                </a:lnTo>
                <a:lnTo>
                  <a:pt x="52387" y="185419"/>
                </a:lnTo>
                <a:lnTo>
                  <a:pt x="128993" y="234949"/>
                </a:lnTo>
                <a:lnTo>
                  <a:pt x="129908" y="234949"/>
                </a:lnTo>
                <a:lnTo>
                  <a:pt x="133781" y="236219"/>
                </a:lnTo>
                <a:lnTo>
                  <a:pt x="142392" y="236219"/>
                </a:lnTo>
                <a:lnTo>
                  <a:pt x="171326" y="228599"/>
                </a:lnTo>
                <a:lnTo>
                  <a:pt x="191973" y="223519"/>
                </a:lnTo>
                <a:lnTo>
                  <a:pt x="197916" y="220979"/>
                </a:lnTo>
                <a:lnTo>
                  <a:pt x="209740" y="218439"/>
                </a:lnTo>
                <a:lnTo>
                  <a:pt x="136283" y="218439"/>
                </a:lnTo>
                <a:lnTo>
                  <a:pt x="66163" y="172719"/>
                </a:lnTo>
                <a:close/>
              </a:path>
              <a:path w="373379" h="306070">
                <a:moveTo>
                  <a:pt x="242536" y="175259"/>
                </a:moveTo>
                <a:lnTo>
                  <a:pt x="218833" y="175259"/>
                </a:lnTo>
                <a:lnTo>
                  <a:pt x="224155" y="176529"/>
                </a:lnTo>
                <a:lnTo>
                  <a:pt x="227939" y="181609"/>
                </a:lnTo>
                <a:lnTo>
                  <a:pt x="227939" y="190499"/>
                </a:lnTo>
                <a:lnTo>
                  <a:pt x="226009" y="194309"/>
                </a:lnTo>
                <a:lnTo>
                  <a:pt x="222719" y="196849"/>
                </a:lnTo>
                <a:lnTo>
                  <a:pt x="205422" y="200659"/>
                </a:lnTo>
                <a:lnTo>
                  <a:pt x="199453" y="203199"/>
                </a:lnTo>
                <a:lnTo>
                  <a:pt x="187274" y="205739"/>
                </a:lnTo>
                <a:lnTo>
                  <a:pt x="165610" y="212089"/>
                </a:lnTo>
                <a:lnTo>
                  <a:pt x="151799" y="215899"/>
                </a:lnTo>
                <a:lnTo>
                  <a:pt x="143394" y="217169"/>
                </a:lnTo>
                <a:lnTo>
                  <a:pt x="139153" y="218439"/>
                </a:lnTo>
                <a:lnTo>
                  <a:pt x="209740" y="218439"/>
                </a:lnTo>
                <a:lnTo>
                  <a:pt x="229108" y="213359"/>
                </a:lnTo>
                <a:lnTo>
                  <a:pt x="229793" y="213359"/>
                </a:lnTo>
                <a:lnTo>
                  <a:pt x="230428" y="212089"/>
                </a:lnTo>
                <a:lnTo>
                  <a:pt x="236724" y="208279"/>
                </a:lnTo>
                <a:lnTo>
                  <a:pt x="241487" y="201929"/>
                </a:lnTo>
                <a:lnTo>
                  <a:pt x="244501" y="194309"/>
                </a:lnTo>
                <a:lnTo>
                  <a:pt x="245554" y="186689"/>
                </a:lnTo>
                <a:lnTo>
                  <a:pt x="243875" y="177799"/>
                </a:lnTo>
                <a:lnTo>
                  <a:pt x="242536" y="175259"/>
                </a:lnTo>
                <a:close/>
              </a:path>
              <a:path w="373379" h="306070">
                <a:moveTo>
                  <a:pt x="223405" y="0"/>
                </a:moveTo>
                <a:lnTo>
                  <a:pt x="217627" y="0"/>
                </a:lnTo>
                <a:lnTo>
                  <a:pt x="211480" y="1269"/>
                </a:lnTo>
                <a:lnTo>
                  <a:pt x="48387" y="41909"/>
                </a:lnTo>
                <a:lnTo>
                  <a:pt x="48082" y="41909"/>
                </a:lnTo>
                <a:lnTo>
                  <a:pt x="45097" y="43179"/>
                </a:lnTo>
                <a:lnTo>
                  <a:pt x="35810" y="45719"/>
                </a:lnTo>
                <a:lnTo>
                  <a:pt x="27708" y="46989"/>
                </a:lnTo>
                <a:lnTo>
                  <a:pt x="20973" y="48259"/>
                </a:lnTo>
                <a:lnTo>
                  <a:pt x="10922" y="48259"/>
                </a:lnTo>
                <a:lnTo>
                  <a:pt x="6972" y="52069"/>
                </a:lnTo>
                <a:lnTo>
                  <a:pt x="6972" y="120649"/>
                </a:lnTo>
                <a:lnTo>
                  <a:pt x="6629" y="121919"/>
                </a:lnTo>
                <a:lnTo>
                  <a:pt x="7150" y="124459"/>
                </a:lnTo>
                <a:lnTo>
                  <a:pt x="10134" y="128269"/>
                </a:lnTo>
                <a:lnTo>
                  <a:pt x="12814" y="130809"/>
                </a:lnTo>
                <a:lnTo>
                  <a:pt x="15671" y="130809"/>
                </a:lnTo>
                <a:lnTo>
                  <a:pt x="28160" y="132079"/>
                </a:lnTo>
                <a:lnTo>
                  <a:pt x="39255" y="135889"/>
                </a:lnTo>
                <a:lnTo>
                  <a:pt x="49665" y="142239"/>
                </a:lnTo>
                <a:lnTo>
                  <a:pt x="60096" y="149859"/>
                </a:lnTo>
                <a:lnTo>
                  <a:pt x="66433" y="154939"/>
                </a:lnTo>
                <a:lnTo>
                  <a:pt x="69710" y="157479"/>
                </a:lnTo>
                <a:lnTo>
                  <a:pt x="80591" y="163829"/>
                </a:lnTo>
                <a:lnTo>
                  <a:pt x="93186" y="170179"/>
                </a:lnTo>
                <a:lnTo>
                  <a:pt x="107857" y="173989"/>
                </a:lnTo>
                <a:lnTo>
                  <a:pt x="124968" y="176529"/>
                </a:lnTo>
                <a:lnTo>
                  <a:pt x="143446" y="175259"/>
                </a:lnTo>
                <a:lnTo>
                  <a:pt x="242536" y="175259"/>
                </a:lnTo>
                <a:lnTo>
                  <a:pt x="239190" y="168909"/>
                </a:lnTo>
                <a:lnTo>
                  <a:pt x="232026" y="162559"/>
                </a:lnTo>
                <a:lnTo>
                  <a:pt x="222910" y="158749"/>
                </a:lnTo>
                <a:lnTo>
                  <a:pt x="124968" y="158749"/>
                </a:lnTo>
                <a:lnTo>
                  <a:pt x="111279" y="157479"/>
                </a:lnTo>
                <a:lnTo>
                  <a:pt x="99445" y="153669"/>
                </a:lnTo>
                <a:lnTo>
                  <a:pt x="89076" y="148589"/>
                </a:lnTo>
                <a:lnTo>
                  <a:pt x="79781" y="142239"/>
                </a:lnTo>
                <a:lnTo>
                  <a:pt x="76657" y="139699"/>
                </a:lnTo>
                <a:lnTo>
                  <a:pt x="70586" y="135889"/>
                </a:lnTo>
                <a:lnTo>
                  <a:pt x="60436" y="128269"/>
                </a:lnTo>
                <a:lnTo>
                  <a:pt x="49687" y="121919"/>
                </a:lnTo>
                <a:lnTo>
                  <a:pt x="37887" y="116839"/>
                </a:lnTo>
                <a:lnTo>
                  <a:pt x="24587" y="113029"/>
                </a:lnTo>
                <a:lnTo>
                  <a:pt x="24511" y="64769"/>
                </a:lnTo>
                <a:lnTo>
                  <a:pt x="29898" y="64769"/>
                </a:lnTo>
                <a:lnTo>
                  <a:pt x="35920" y="63499"/>
                </a:lnTo>
                <a:lnTo>
                  <a:pt x="42568" y="62229"/>
                </a:lnTo>
                <a:lnTo>
                  <a:pt x="49834" y="59689"/>
                </a:lnTo>
                <a:lnTo>
                  <a:pt x="50469" y="59689"/>
                </a:lnTo>
                <a:lnTo>
                  <a:pt x="53073" y="58419"/>
                </a:lnTo>
                <a:lnTo>
                  <a:pt x="214807" y="17779"/>
                </a:lnTo>
                <a:lnTo>
                  <a:pt x="253565" y="17779"/>
                </a:lnTo>
                <a:lnTo>
                  <a:pt x="232587" y="2539"/>
                </a:lnTo>
                <a:lnTo>
                  <a:pt x="229628" y="2539"/>
                </a:lnTo>
                <a:lnTo>
                  <a:pt x="223405" y="0"/>
                </a:lnTo>
                <a:close/>
              </a:path>
              <a:path w="373379" h="306070">
                <a:moveTo>
                  <a:pt x="223062" y="148589"/>
                </a:moveTo>
                <a:lnTo>
                  <a:pt x="203911" y="148589"/>
                </a:lnTo>
                <a:lnTo>
                  <a:pt x="205930" y="151129"/>
                </a:lnTo>
                <a:lnTo>
                  <a:pt x="205930" y="156209"/>
                </a:lnTo>
                <a:lnTo>
                  <a:pt x="203796" y="157479"/>
                </a:lnTo>
                <a:lnTo>
                  <a:pt x="149758" y="157479"/>
                </a:lnTo>
                <a:lnTo>
                  <a:pt x="143103" y="158749"/>
                </a:lnTo>
                <a:lnTo>
                  <a:pt x="222910" y="158749"/>
                </a:lnTo>
                <a:lnTo>
                  <a:pt x="222999" y="157479"/>
                </a:lnTo>
                <a:lnTo>
                  <a:pt x="223380" y="156209"/>
                </a:lnTo>
                <a:lnTo>
                  <a:pt x="223545" y="154939"/>
                </a:lnTo>
                <a:lnTo>
                  <a:pt x="223545" y="152399"/>
                </a:lnTo>
                <a:lnTo>
                  <a:pt x="223062" y="148589"/>
                </a:lnTo>
                <a:close/>
              </a:path>
              <a:path w="373379" h="306070">
                <a:moveTo>
                  <a:pt x="33312" y="154939"/>
                </a:moveTo>
                <a:lnTo>
                  <a:pt x="30518" y="156209"/>
                </a:lnTo>
                <a:lnTo>
                  <a:pt x="38404" y="156209"/>
                </a:lnTo>
                <a:lnTo>
                  <a:pt x="33312" y="154939"/>
                </a:lnTo>
                <a:close/>
              </a:path>
              <a:path w="373379" h="306070">
                <a:moveTo>
                  <a:pt x="267442" y="87629"/>
                </a:moveTo>
                <a:lnTo>
                  <a:pt x="236486" y="87629"/>
                </a:lnTo>
                <a:lnTo>
                  <a:pt x="310515" y="135889"/>
                </a:lnTo>
                <a:lnTo>
                  <a:pt x="324624" y="146049"/>
                </a:lnTo>
                <a:lnTo>
                  <a:pt x="324942" y="146049"/>
                </a:lnTo>
                <a:lnTo>
                  <a:pt x="325704" y="147319"/>
                </a:lnTo>
                <a:lnTo>
                  <a:pt x="326491" y="147319"/>
                </a:lnTo>
                <a:lnTo>
                  <a:pt x="328879" y="148589"/>
                </a:lnTo>
                <a:lnTo>
                  <a:pt x="330390" y="149859"/>
                </a:lnTo>
                <a:lnTo>
                  <a:pt x="334352" y="149859"/>
                </a:lnTo>
                <a:lnTo>
                  <a:pt x="339280" y="151129"/>
                </a:lnTo>
                <a:lnTo>
                  <a:pt x="342239" y="151129"/>
                </a:lnTo>
                <a:lnTo>
                  <a:pt x="345262" y="149859"/>
                </a:lnTo>
                <a:lnTo>
                  <a:pt x="356195" y="147319"/>
                </a:lnTo>
                <a:lnTo>
                  <a:pt x="364918" y="140969"/>
                </a:lnTo>
                <a:lnTo>
                  <a:pt x="369250" y="133349"/>
                </a:lnTo>
                <a:lnTo>
                  <a:pt x="337439" y="133349"/>
                </a:lnTo>
                <a:lnTo>
                  <a:pt x="336473" y="132079"/>
                </a:lnTo>
                <a:lnTo>
                  <a:pt x="334479" y="132079"/>
                </a:lnTo>
                <a:lnTo>
                  <a:pt x="320662" y="121919"/>
                </a:lnTo>
                <a:lnTo>
                  <a:pt x="267442" y="87629"/>
                </a:lnTo>
                <a:close/>
              </a:path>
              <a:path w="373379" h="306070">
                <a:moveTo>
                  <a:pt x="253565" y="17779"/>
                </a:moveTo>
                <a:lnTo>
                  <a:pt x="220853" y="17779"/>
                </a:lnTo>
                <a:lnTo>
                  <a:pt x="223469" y="19049"/>
                </a:lnTo>
                <a:lnTo>
                  <a:pt x="224028" y="19049"/>
                </a:lnTo>
                <a:lnTo>
                  <a:pt x="347218" y="107949"/>
                </a:lnTo>
                <a:lnTo>
                  <a:pt x="347611" y="107949"/>
                </a:lnTo>
                <a:lnTo>
                  <a:pt x="349097" y="109219"/>
                </a:lnTo>
                <a:lnTo>
                  <a:pt x="350151" y="109219"/>
                </a:lnTo>
                <a:lnTo>
                  <a:pt x="353796" y="113029"/>
                </a:lnTo>
                <a:lnTo>
                  <a:pt x="355180" y="116839"/>
                </a:lnTo>
                <a:lnTo>
                  <a:pt x="355180" y="126999"/>
                </a:lnTo>
                <a:lnTo>
                  <a:pt x="350037" y="132079"/>
                </a:lnTo>
                <a:lnTo>
                  <a:pt x="343242" y="133349"/>
                </a:lnTo>
                <a:lnTo>
                  <a:pt x="369250" y="133349"/>
                </a:lnTo>
                <a:lnTo>
                  <a:pt x="370693" y="130809"/>
                </a:lnTo>
                <a:lnTo>
                  <a:pt x="372783" y="120649"/>
                </a:lnTo>
                <a:lnTo>
                  <a:pt x="372783" y="111759"/>
                </a:lnTo>
                <a:lnTo>
                  <a:pt x="369595" y="104139"/>
                </a:lnTo>
                <a:lnTo>
                  <a:pt x="363562" y="97789"/>
                </a:lnTo>
                <a:lnTo>
                  <a:pt x="361365" y="96519"/>
                </a:lnTo>
                <a:lnTo>
                  <a:pt x="359105" y="93979"/>
                </a:lnTo>
                <a:lnTo>
                  <a:pt x="356704" y="92709"/>
                </a:lnTo>
                <a:lnTo>
                  <a:pt x="253565" y="17779"/>
                </a:lnTo>
                <a:close/>
              </a:path>
              <a:path w="373379" h="306070">
                <a:moveTo>
                  <a:pt x="235775" y="69849"/>
                </a:moveTo>
                <a:lnTo>
                  <a:pt x="231927" y="71119"/>
                </a:lnTo>
                <a:lnTo>
                  <a:pt x="239039" y="71119"/>
                </a:lnTo>
                <a:lnTo>
                  <a:pt x="235775" y="69849"/>
                </a:lnTo>
                <a:close/>
              </a:path>
            </a:pathLst>
          </a:custGeom>
          <a:solidFill>
            <a:schemeClr val="bg1"/>
          </a:solidFill>
        </p:spPr>
        <p:txBody>
          <a:bodyPr wrap="square" lIns="0" tIns="0" rIns="0" bIns="0" rtlCol="0"/>
          <a:lstStyle/>
          <a:p>
            <a:pPr marL="0" algn="r" defTabSz="457200" rtl="1" eaLnBrk="1" latinLnBrk="0" hangingPunct="1"/>
            <a:endParaRPr/>
          </a:p>
        </p:txBody>
      </p:sp>
      <p:sp>
        <p:nvSpPr>
          <p:cNvPr id="55" name="مربع نص 54">
            <a:extLst>
              <a:ext uri="{FF2B5EF4-FFF2-40B4-BE49-F238E27FC236}">
                <a16:creationId xmlns:a16="http://schemas.microsoft.com/office/drawing/2014/main" id="{E882EE87-042B-D650-0EB9-027394476BC5}"/>
              </a:ext>
            </a:extLst>
          </p:cNvPr>
          <p:cNvSpPr txBox="1"/>
          <p:nvPr/>
        </p:nvSpPr>
        <p:spPr>
          <a:xfrm>
            <a:off x="-7613" y="255756"/>
            <a:ext cx="1791807" cy="382386"/>
          </a:xfrm>
          <a:prstGeom prst="rect">
            <a:avLst/>
          </a:prstGeom>
          <a:solidFill>
            <a:srgbClr val="003542"/>
          </a:solidFill>
        </p:spPr>
        <p:txBody>
          <a:bodyPr wrap="square" rtlCol="1">
            <a:spAutoFit/>
          </a:bodyPr>
          <a:lstStyle/>
          <a:p>
            <a:pPr marL="0" algn="r" defTabSz="457200" rtl="1" eaLnBrk="1" latinLnBrk="0" hangingPunct="1"/>
            <a:r>
              <a:rPr lang="ar-SA" dirty="0">
                <a:solidFill>
                  <a:schemeClr val="bg1"/>
                </a:solidFill>
              </a:rPr>
              <a:t>الدليل الإجرائي للبرنامج</a:t>
            </a:r>
          </a:p>
        </p:txBody>
      </p:sp>
      <p:sp>
        <p:nvSpPr>
          <p:cNvPr id="54" name="object 2">
            <a:extLst>
              <a:ext uri="{FF2B5EF4-FFF2-40B4-BE49-F238E27FC236}">
                <a16:creationId xmlns:a16="http://schemas.microsoft.com/office/drawing/2014/main" id="{7391EC15-8395-8864-FEA2-1F6A16FD02B1}"/>
              </a:ext>
            </a:extLst>
          </p:cNvPr>
          <p:cNvSpPr/>
          <p:nvPr/>
        </p:nvSpPr>
        <p:spPr>
          <a:xfrm flipH="1">
            <a:off x="11458467"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endParaRPr/>
          </a:p>
        </p:txBody>
      </p:sp>
      <p:sp>
        <p:nvSpPr>
          <p:cNvPr id="56" name="object 2">
            <a:extLst>
              <a:ext uri="{FF2B5EF4-FFF2-40B4-BE49-F238E27FC236}">
                <a16:creationId xmlns:a16="http://schemas.microsoft.com/office/drawing/2014/main" id="{F3794278-5D92-EA16-5716-54E263164E72}"/>
              </a:ext>
            </a:extLst>
          </p:cNvPr>
          <p:cNvSpPr/>
          <p:nvPr/>
        </p:nvSpPr>
        <p:spPr>
          <a:xfrm flipH="1">
            <a:off x="11200050"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endParaRPr/>
          </a:p>
        </p:txBody>
      </p:sp>
      <p:sp>
        <p:nvSpPr>
          <p:cNvPr id="57" name="مربع نص 56">
            <a:extLst>
              <a:ext uri="{FF2B5EF4-FFF2-40B4-BE49-F238E27FC236}">
                <a16:creationId xmlns:a16="http://schemas.microsoft.com/office/drawing/2014/main" id="{48601D97-9734-CC46-8B47-939357692811}"/>
              </a:ext>
            </a:extLst>
          </p:cNvPr>
          <p:cNvSpPr txBox="1"/>
          <p:nvPr/>
        </p:nvSpPr>
        <p:spPr>
          <a:xfrm>
            <a:off x="9890167" y="260173"/>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الأول</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58" name="object 2">
            <a:extLst>
              <a:ext uri="{FF2B5EF4-FFF2-40B4-BE49-F238E27FC236}">
                <a16:creationId xmlns:a16="http://schemas.microsoft.com/office/drawing/2014/main" id="{022D9BB9-6CB6-470A-A961-2B35AD9899BD}"/>
              </a:ext>
            </a:extLst>
          </p:cNvPr>
          <p:cNvSpPr/>
          <p:nvPr/>
        </p:nvSpPr>
        <p:spPr>
          <a:xfrm flipH="1">
            <a:off x="7920137"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59" name="object 2">
            <a:extLst>
              <a:ext uri="{FF2B5EF4-FFF2-40B4-BE49-F238E27FC236}">
                <a16:creationId xmlns:a16="http://schemas.microsoft.com/office/drawing/2014/main" id="{DB6D2AE4-6271-A7CB-586D-2B110287A9C3}"/>
              </a:ext>
            </a:extLst>
          </p:cNvPr>
          <p:cNvSpPr/>
          <p:nvPr/>
        </p:nvSpPr>
        <p:spPr>
          <a:xfrm flipH="1">
            <a:off x="7661720"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60" name="مربع نص 59">
            <a:extLst>
              <a:ext uri="{FF2B5EF4-FFF2-40B4-BE49-F238E27FC236}">
                <a16:creationId xmlns:a16="http://schemas.microsoft.com/office/drawing/2014/main" id="{461766F1-FDA5-41CF-548D-9DF4CE470B2C}"/>
              </a:ext>
            </a:extLst>
          </p:cNvPr>
          <p:cNvSpPr txBox="1"/>
          <p:nvPr/>
        </p:nvSpPr>
        <p:spPr>
          <a:xfrm>
            <a:off x="6253236" y="274687"/>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الثالث</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61" name="object 2">
            <a:extLst>
              <a:ext uri="{FF2B5EF4-FFF2-40B4-BE49-F238E27FC236}">
                <a16:creationId xmlns:a16="http://schemas.microsoft.com/office/drawing/2014/main" id="{7B97D26D-38C2-328B-2AB8-B9FFB3594972}"/>
              </a:ext>
            </a:extLst>
          </p:cNvPr>
          <p:cNvSpPr/>
          <p:nvPr/>
        </p:nvSpPr>
        <p:spPr>
          <a:xfrm flipH="1">
            <a:off x="6111215"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62" name="object 2">
            <a:extLst>
              <a:ext uri="{FF2B5EF4-FFF2-40B4-BE49-F238E27FC236}">
                <a16:creationId xmlns:a16="http://schemas.microsoft.com/office/drawing/2014/main" id="{C6518DFD-15DA-0A9E-DA4D-1F313253B3B9}"/>
              </a:ext>
            </a:extLst>
          </p:cNvPr>
          <p:cNvSpPr/>
          <p:nvPr/>
        </p:nvSpPr>
        <p:spPr>
          <a:xfrm flipH="1">
            <a:off x="5852798"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63" name="مربع نص 62">
            <a:extLst>
              <a:ext uri="{FF2B5EF4-FFF2-40B4-BE49-F238E27FC236}">
                <a16:creationId xmlns:a16="http://schemas.microsoft.com/office/drawing/2014/main" id="{53E7FE74-B08E-CC1C-85F4-A560FABC953F}"/>
              </a:ext>
            </a:extLst>
          </p:cNvPr>
          <p:cNvSpPr txBox="1"/>
          <p:nvPr/>
        </p:nvSpPr>
        <p:spPr>
          <a:xfrm>
            <a:off x="4444314" y="274687"/>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الرابع</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64" name="object 2">
            <a:extLst>
              <a:ext uri="{FF2B5EF4-FFF2-40B4-BE49-F238E27FC236}">
                <a16:creationId xmlns:a16="http://schemas.microsoft.com/office/drawing/2014/main" id="{E34E3733-83A9-C005-CF5D-3216BF2F083C}"/>
              </a:ext>
            </a:extLst>
          </p:cNvPr>
          <p:cNvSpPr/>
          <p:nvPr/>
        </p:nvSpPr>
        <p:spPr>
          <a:xfrm flipH="1">
            <a:off x="4282415"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65" name="object 2">
            <a:extLst>
              <a:ext uri="{FF2B5EF4-FFF2-40B4-BE49-F238E27FC236}">
                <a16:creationId xmlns:a16="http://schemas.microsoft.com/office/drawing/2014/main" id="{05B9D185-58F7-087F-B226-D7BEDB86ECF9}"/>
              </a:ext>
            </a:extLst>
          </p:cNvPr>
          <p:cNvSpPr/>
          <p:nvPr/>
        </p:nvSpPr>
        <p:spPr>
          <a:xfrm flipH="1">
            <a:off x="4023998"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66" name="مربع نص 65">
            <a:extLst>
              <a:ext uri="{FF2B5EF4-FFF2-40B4-BE49-F238E27FC236}">
                <a16:creationId xmlns:a16="http://schemas.microsoft.com/office/drawing/2014/main" id="{C10D944E-36C3-12C6-18FF-F432C0AD92B6}"/>
              </a:ext>
            </a:extLst>
          </p:cNvPr>
          <p:cNvSpPr txBox="1"/>
          <p:nvPr/>
        </p:nvSpPr>
        <p:spPr>
          <a:xfrm>
            <a:off x="2392974" y="274687"/>
            <a:ext cx="168607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الخامس</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67" name="object 2">
            <a:extLst>
              <a:ext uri="{FF2B5EF4-FFF2-40B4-BE49-F238E27FC236}">
                <a16:creationId xmlns:a16="http://schemas.microsoft.com/office/drawing/2014/main" id="{0A0D32C9-5ACA-AB2A-1FED-55CC59E33059}"/>
              </a:ext>
            </a:extLst>
          </p:cNvPr>
          <p:cNvSpPr/>
          <p:nvPr/>
        </p:nvSpPr>
        <p:spPr>
          <a:xfrm flipH="1">
            <a:off x="9738998"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3E8DBC"/>
          </a:solidFill>
        </p:spPr>
        <p:txBody>
          <a:bodyPr wrap="square" lIns="0" tIns="0" rIns="0" bIns="0" rtlCol="0"/>
          <a:lstStyle/>
          <a:p>
            <a:pPr marL="0" algn="r" defTabSz="457200" rtl="1" eaLnBrk="1" latinLnBrk="0" hangingPunct="1"/>
            <a:endParaRPr/>
          </a:p>
        </p:txBody>
      </p:sp>
      <p:sp>
        <p:nvSpPr>
          <p:cNvPr id="68" name="object 2">
            <a:extLst>
              <a:ext uri="{FF2B5EF4-FFF2-40B4-BE49-F238E27FC236}">
                <a16:creationId xmlns:a16="http://schemas.microsoft.com/office/drawing/2014/main" id="{E1A3C7F1-960B-0A31-75BE-93807911EA65}"/>
              </a:ext>
            </a:extLst>
          </p:cNvPr>
          <p:cNvSpPr/>
          <p:nvPr/>
        </p:nvSpPr>
        <p:spPr>
          <a:xfrm flipH="1">
            <a:off x="9480581" y="1743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3E8DBC"/>
          </a:solidFill>
        </p:spPr>
        <p:txBody>
          <a:bodyPr wrap="square" lIns="0" tIns="0" rIns="0" bIns="0" rtlCol="0"/>
          <a:lstStyle/>
          <a:p>
            <a:pPr marL="0" algn="r" defTabSz="457200" rtl="1" eaLnBrk="1" latinLnBrk="0" hangingPunct="1"/>
            <a:endParaRPr/>
          </a:p>
        </p:txBody>
      </p:sp>
      <p:sp>
        <p:nvSpPr>
          <p:cNvPr id="69" name="مربع نص 68">
            <a:extLst>
              <a:ext uri="{FF2B5EF4-FFF2-40B4-BE49-F238E27FC236}">
                <a16:creationId xmlns:a16="http://schemas.microsoft.com/office/drawing/2014/main" id="{323D36AA-3565-5DA7-B169-422F2E7F3E95}"/>
              </a:ext>
            </a:extLst>
          </p:cNvPr>
          <p:cNvSpPr txBox="1"/>
          <p:nvPr/>
        </p:nvSpPr>
        <p:spPr>
          <a:xfrm>
            <a:off x="8072097" y="274687"/>
            <a:ext cx="1463537" cy="461665"/>
          </a:xfrm>
          <a:prstGeom prst="rect">
            <a:avLst/>
          </a:prstGeom>
          <a:noFill/>
        </p:spPr>
        <p:txBody>
          <a:bodyPr wrap="square">
            <a:spAutoFit/>
          </a:bodyPr>
          <a:lstStyle/>
          <a:p>
            <a:pPr marL="0" algn="ctr" defTabSz="457200" rtl="1" eaLnBrk="1" latinLnBrk="0" hangingPunct="1"/>
            <a:r>
              <a:rPr lang="ar-SA" sz="2400" dirty="0">
                <a:solidFill>
                  <a:srgbClr val="3E8DBC"/>
                </a:solidFill>
                <a:latin typeface="Sakkal Majalla" panose="02000000000000000000" pitchFamily="2" charset="-78"/>
                <a:cs typeface="Sakkal Majalla" panose="02000000000000000000" pitchFamily="2" charset="-78"/>
              </a:rPr>
              <a:t>المحور الثاني</a:t>
            </a:r>
            <a:endParaRPr lang="x-none" sz="2400" dirty="0">
              <a:solidFill>
                <a:srgbClr val="3E8DBC"/>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657455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2C52C-F8E6-B5B1-4BCE-40B42E1AF6F3}"/>
            </a:ext>
          </a:extLst>
        </p:cNvPr>
        <p:cNvGrpSpPr/>
        <p:nvPr/>
      </p:nvGrpSpPr>
      <p:grpSpPr>
        <a:xfrm>
          <a:off x="0" y="0"/>
          <a:ext cx="0" cy="0"/>
          <a:chOff x="0" y="0"/>
          <a:chExt cx="0" cy="0"/>
        </a:xfrm>
      </p:grpSpPr>
      <p:sp>
        <p:nvSpPr>
          <p:cNvPr id="4" name="على شكل حرف L 3">
            <a:extLst>
              <a:ext uri="{FF2B5EF4-FFF2-40B4-BE49-F238E27FC236}">
                <a16:creationId xmlns:a16="http://schemas.microsoft.com/office/drawing/2014/main" id="{ACEFBBD0-45E7-8757-2EBF-0A7CD79D190B}"/>
              </a:ext>
            </a:extLst>
          </p:cNvPr>
          <p:cNvSpPr/>
          <p:nvPr/>
        </p:nvSpPr>
        <p:spPr>
          <a:xfrm rot="2997545">
            <a:off x="6689152" y="2787987"/>
            <a:ext cx="1140024" cy="1130825"/>
          </a:xfrm>
          <a:prstGeom prst="corner">
            <a:avLst>
              <a:gd name="adj1" fmla="val 26047"/>
              <a:gd name="adj2" fmla="val 27008"/>
            </a:avLst>
          </a:prstGeom>
          <a:solidFill>
            <a:srgbClr val="01364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sp>
        <p:nvSpPr>
          <p:cNvPr id="9" name="على شكل حرف L 8">
            <a:extLst>
              <a:ext uri="{FF2B5EF4-FFF2-40B4-BE49-F238E27FC236}">
                <a16:creationId xmlns:a16="http://schemas.microsoft.com/office/drawing/2014/main" id="{52AC0FDF-A6DC-9071-BFF1-DF964F722844}"/>
              </a:ext>
            </a:extLst>
          </p:cNvPr>
          <p:cNvSpPr/>
          <p:nvPr/>
        </p:nvSpPr>
        <p:spPr>
          <a:xfrm rot="2997545">
            <a:off x="6090438" y="2738999"/>
            <a:ext cx="1140024" cy="1130825"/>
          </a:xfrm>
          <a:prstGeom prst="corner">
            <a:avLst>
              <a:gd name="adj1" fmla="val 26047"/>
              <a:gd name="adj2" fmla="val 27008"/>
            </a:avLst>
          </a:prstGeom>
          <a:solidFill>
            <a:srgbClr val="0DA867"/>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cxnSp>
        <p:nvCxnSpPr>
          <p:cNvPr id="11" name="موصل مستقيم 10">
            <a:extLst>
              <a:ext uri="{FF2B5EF4-FFF2-40B4-BE49-F238E27FC236}">
                <a16:creationId xmlns:a16="http://schemas.microsoft.com/office/drawing/2014/main" id="{CBE85B22-195A-10A2-EFDD-06F7C80C17B1}"/>
              </a:ext>
            </a:extLst>
          </p:cNvPr>
          <p:cNvCxnSpPr>
            <a:cxnSpLocks/>
          </p:cNvCxnSpPr>
          <p:nvPr/>
        </p:nvCxnSpPr>
        <p:spPr>
          <a:xfrm flipH="1">
            <a:off x="0" y="3222766"/>
            <a:ext cx="5453743" cy="0"/>
          </a:xfrm>
          <a:prstGeom prst="line">
            <a:avLst/>
          </a:prstGeom>
          <a:ln>
            <a:solidFill>
              <a:srgbClr val="0DA867"/>
            </a:solidFill>
          </a:ln>
        </p:spPr>
        <p:style>
          <a:lnRef idx="3">
            <a:schemeClr val="dk1"/>
          </a:lnRef>
          <a:fillRef idx="0">
            <a:schemeClr val="dk1"/>
          </a:fillRef>
          <a:effectRef idx="2">
            <a:schemeClr val="dk1"/>
          </a:effectRef>
          <a:fontRef idx="minor">
            <a:schemeClr val="tx1"/>
          </a:fontRef>
        </p:style>
      </p:cxnSp>
      <p:sp>
        <p:nvSpPr>
          <p:cNvPr id="13" name="مستطيل مستدير الزوايا 12">
            <a:extLst>
              <a:ext uri="{FF2B5EF4-FFF2-40B4-BE49-F238E27FC236}">
                <a16:creationId xmlns:a16="http://schemas.microsoft.com/office/drawing/2014/main" id="{06C330CC-E489-116D-FA46-CC4872BA57E7}"/>
              </a:ext>
            </a:extLst>
          </p:cNvPr>
          <p:cNvSpPr/>
          <p:nvPr/>
        </p:nvSpPr>
        <p:spPr>
          <a:xfrm>
            <a:off x="1289957" y="2422625"/>
            <a:ext cx="3037114"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4000" dirty="0">
                <a:solidFill>
                  <a:srgbClr val="013644"/>
                </a:solidFill>
              </a:rPr>
              <a:t>المحور الثالث</a:t>
            </a:r>
          </a:p>
        </p:txBody>
      </p:sp>
      <p:sp>
        <p:nvSpPr>
          <p:cNvPr id="14" name="مستطيل مستدير الزوايا 13">
            <a:extLst>
              <a:ext uri="{FF2B5EF4-FFF2-40B4-BE49-F238E27FC236}">
                <a16:creationId xmlns:a16="http://schemas.microsoft.com/office/drawing/2014/main" id="{FEA14C3C-2B93-C9B2-EAFA-58F9D0087791}"/>
              </a:ext>
            </a:extLst>
          </p:cNvPr>
          <p:cNvSpPr/>
          <p:nvPr/>
        </p:nvSpPr>
        <p:spPr>
          <a:xfrm>
            <a:off x="843377" y="3632089"/>
            <a:ext cx="3766988"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justLow" defTabSz="914400" eaLnBrk="1" latinLnBrk="0" hangingPunct="1"/>
            <a:r>
              <a:rPr lang="ar-SA" sz="3600" b="1" dirty="0">
                <a:solidFill>
                  <a:srgbClr val="C1B488"/>
                </a:solidFill>
                <a:latin typeface="Sakkal Majalla" panose="02000000000000000000" pitchFamily="2" charset="-78"/>
                <a:cs typeface="Sakkal Majalla" panose="02000000000000000000" pitchFamily="2" charset="-78"/>
              </a:rPr>
              <a:t>تنمية الدافعية لرفع مستوى التحصيل الدراسي</a:t>
            </a:r>
          </a:p>
          <a:p>
            <a:pPr marL="0" algn="ctr" defTabSz="914400" eaLnBrk="1" latinLnBrk="0" hangingPunct="1"/>
            <a:r>
              <a:rPr lang="ar-SA" sz="2400" b="1" dirty="0">
                <a:solidFill>
                  <a:srgbClr val="C1B488"/>
                </a:solidFill>
                <a:latin typeface="Sakkal Majalla" panose="02000000000000000000" pitchFamily="2" charset="-78"/>
                <a:cs typeface="Sakkal Majalla" panose="02000000000000000000" pitchFamily="2" charset="-78"/>
              </a:rPr>
              <a:t>( خاص بالطلاب )</a:t>
            </a:r>
            <a:endParaRPr lang="ar-SA" sz="2800" b="1" dirty="0">
              <a:solidFill>
                <a:srgbClr val="C1B488"/>
              </a:solidFill>
              <a:latin typeface="Sakkal Majalla" panose="02000000000000000000" pitchFamily="2" charset="-78"/>
              <a:cs typeface="Sakkal Majalla" panose="02000000000000000000" pitchFamily="2" charset="-78"/>
            </a:endParaRPr>
          </a:p>
        </p:txBody>
      </p:sp>
      <p:pic>
        <p:nvPicPr>
          <p:cNvPr id="3" name="Google Shape;85;p1">
            <a:extLst>
              <a:ext uri="{FF2B5EF4-FFF2-40B4-BE49-F238E27FC236}">
                <a16:creationId xmlns:a16="http://schemas.microsoft.com/office/drawing/2014/main" id="{21FD8682-8B4A-C7D5-98F0-1EE836976A8C}"/>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sp>
        <p:nvSpPr>
          <p:cNvPr id="2" name="عنصر نائب لرقم الشريحة 1">
            <a:extLst>
              <a:ext uri="{FF2B5EF4-FFF2-40B4-BE49-F238E27FC236}">
                <a16:creationId xmlns:a16="http://schemas.microsoft.com/office/drawing/2014/main" id="{B5166678-3C29-CD3E-4380-4FDCA4C1D71A}"/>
              </a:ext>
            </a:extLst>
          </p:cNvPr>
          <p:cNvSpPr>
            <a:spLocks noGrp="1"/>
          </p:cNvSpPr>
          <p:nvPr>
            <p:ph type="sldNum" sz="quarter" idx="12"/>
          </p:nvPr>
        </p:nvSpPr>
        <p:spPr>
          <a:xfrm>
            <a:off x="11334433" y="6445583"/>
            <a:ext cx="365760" cy="365760"/>
          </a:xfrm>
        </p:spPr>
        <p:txBody>
          <a:bodyPr/>
          <a:lstStyle/>
          <a:p>
            <a:r>
              <a:rPr lang="ar-SA" dirty="0"/>
              <a:t>١١</a:t>
            </a:r>
          </a:p>
        </p:txBody>
      </p:sp>
    </p:spTree>
    <p:extLst>
      <p:ext uri="{BB962C8B-B14F-4D97-AF65-F5344CB8AC3E}">
        <p14:creationId xmlns:p14="http://schemas.microsoft.com/office/powerpoint/2010/main" val="3386333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04191-6487-F138-1EBC-F7A664E49C40}"/>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CC8AB252-22A3-1883-8170-544B751A3EE4}"/>
              </a:ext>
            </a:extLst>
          </p:cNvPr>
          <p:cNvPicPr preferRelativeResize="0"/>
          <p:nvPr/>
        </p:nvPicPr>
        <p:blipFill rotWithShape="1">
          <a:blip r:embed="rId2">
            <a:alphaModFix/>
          </a:blip>
          <a:srcRect/>
          <a:stretch/>
        </p:blipFill>
        <p:spPr>
          <a:xfrm>
            <a:off x="-7612" y="6515509"/>
            <a:ext cx="11034429" cy="333820"/>
          </a:xfrm>
          <a:prstGeom prst="rect">
            <a:avLst/>
          </a:prstGeom>
          <a:noFill/>
          <a:ln>
            <a:noFill/>
          </a:ln>
        </p:spPr>
      </p:pic>
      <p:graphicFrame>
        <p:nvGraphicFramePr>
          <p:cNvPr id="2" name="جدول 1">
            <a:extLst>
              <a:ext uri="{FF2B5EF4-FFF2-40B4-BE49-F238E27FC236}">
                <a16:creationId xmlns:a16="http://schemas.microsoft.com/office/drawing/2014/main" id="{FD944BAE-176F-7701-B053-938AB369433E}"/>
              </a:ext>
            </a:extLst>
          </p:cNvPr>
          <p:cNvGraphicFramePr>
            <a:graphicFrameLocks noGrp="1"/>
          </p:cNvGraphicFramePr>
          <p:nvPr>
            <p:extLst>
              <p:ext uri="{D42A27DB-BD31-4B8C-83A1-F6EECF244321}">
                <p14:modId xmlns:p14="http://schemas.microsoft.com/office/powerpoint/2010/main" val="1382677739"/>
              </p:ext>
            </p:extLst>
          </p:nvPr>
        </p:nvGraphicFramePr>
        <p:xfrm>
          <a:off x="1159327" y="2646962"/>
          <a:ext cx="9867489" cy="3658649"/>
        </p:xfrm>
        <a:graphic>
          <a:graphicData uri="http://schemas.openxmlformats.org/drawingml/2006/table">
            <a:tbl>
              <a:tblPr rtl="1" firstRow="1" bandRow="1">
                <a:tableStyleId>{1E171933-4619-4E11-9A3F-F7608DF75F80}</a:tableStyleId>
              </a:tblPr>
              <a:tblGrid>
                <a:gridCol w="9867489">
                  <a:extLst>
                    <a:ext uri="{9D8B030D-6E8A-4147-A177-3AD203B41FA5}">
                      <a16:colId xmlns:a16="http://schemas.microsoft.com/office/drawing/2014/main" val="598095550"/>
                    </a:ext>
                  </a:extLst>
                </a:gridCol>
              </a:tblGrid>
              <a:tr h="455276">
                <a:tc>
                  <a:txBody>
                    <a:bodyPr/>
                    <a:lstStyle/>
                    <a:p>
                      <a:pPr marL="0" algn="ctr" defTabSz="914400" rtl="0" eaLnBrk="1" latinLnBrk="0" hangingPunct="1"/>
                      <a:r>
                        <a:rPr lang="ar-SA" sz="2400" dirty="0"/>
                        <a:t>رتب دوافع التعلم حسب أولويتها وأهميتها</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solidFill>
                      <a:srgbClr val="13A9A6"/>
                    </a:solidFill>
                  </a:tcPr>
                </a:tc>
                <a:extLst>
                  <a:ext uri="{0D108BD9-81ED-4DB2-BD59-A6C34878D82A}">
                    <a16:rowId xmlns:a16="http://schemas.microsoft.com/office/drawing/2014/main" val="3453751218"/>
                  </a:ext>
                </a:extLst>
              </a:tr>
              <a:tr h="3201449">
                <a:tc>
                  <a:txBody>
                    <a:bodyPr/>
                    <a:lstStyle/>
                    <a:p>
                      <a:pPr rtl="1"/>
                      <a:endParaRPr lang="ar-SA" b="1"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1301072550"/>
                  </a:ext>
                </a:extLst>
              </a:tr>
            </a:tbl>
          </a:graphicData>
        </a:graphic>
      </p:graphicFrame>
      <p:cxnSp>
        <p:nvCxnSpPr>
          <p:cNvPr id="3" name="موصل مستقيم 2">
            <a:extLst>
              <a:ext uri="{FF2B5EF4-FFF2-40B4-BE49-F238E27FC236}">
                <a16:creationId xmlns:a16="http://schemas.microsoft.com/office/drawing/2014/main" id="{A5523BEB-8147-7D2C-7ECE-212E090B3CAB}"/>
              </a:ext>
            </a:extLst>
          </p:cNvPr>
          <p:cNvCxnSpPr>
            <a:cxnSpLocks/>
          </p:cNvCxnSpPr>
          <p:nvPr/>
        </p:nvCxnSpPr>
        <p:spPr>
          <a:xfrm flipH="1">
            <a:off x="3651193" y="1524127"/>
            <a:ext cx="860066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3BE69AE-8B14-3BFD-09F7-6D664A7CD75C}"/>
              </a:ext>
            </a:extLst>
          </p:cNvPr>
          <p:cNvSpPr txBox="1"/>
          <p:nvPr/>
        </p:nvSpPr>
        <p:spPr>
          <a:xfrm>
            <a:off x="3472526" y="959484"/>
            <a:ext cx="8719474" cy="584775"/>
          </a:xfrm>
          <a:prstGeom prst="rect">
            <a:avLst/>
          </a:prstGeom>
          <a:noFill/>
        </p:spPr>
        <p:txBody>
          <a:bodyPr wrap="square" rtlCol="0">
            <a:spAutoFit/>
          </a:bodyPr>
          <a:lstStyle/>
          <a:p>
            <a:pPr algn="ctr"/>
            <a:r>
              <a:rPr lang="ar-SA" sz="3200" b="1" dirty="0">
                <a:solidFill>
                  <a:srgbClr val="003845"/>
                </a:solidFill>
                <a:latin typeface="Sakkal Majalla" panose="02000000000000000000" pitchFamily="2" charset="-78"/>
                <a:cs typeface="Sakkal Majalla" panose="02000000000000000000" pitchFamily="2" charset="-78"/>
              </a:rPr>
              <a:t>نشاط:</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5" name="مستطيل مستدير الزوايا 4">
            <a:extLst>
              <a:ext uri="{FF2B5EF4-FFF2-40B4-BE49-F238E27FC236}">
                <a16:creationId xmlns:a16="http://schemas.microsoft.com/office/drawing/2014/main" id="{68038BEF-249D-4E28-C6E0-DDCBAFC20A77}"/>
              </a:ext>
            </a:extLst>
          </p:cNvPr>
          <p:cNvSpPr/>
          <p:nvPr/>
        </p:nvSpPr>
        <p:spPr>
          <a:xfrm>
            <a:off x="5952931" y="1746368"/>
            <a:ext cx="4573803" cy="666854"/>
          </a:xfrm>
          <a:prstGeom prst="roundRect">
            <a:avLst>
              <a:gd name="adj" fmla="val 14915"/>
            </a:avLst>
          </a:prstGeom>
          <a:noFill/>
          <a:ln>
            <a:noFill/>
          </a:ln>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nchor="ctr"/>
          <a:lstStyle/>
          <a:p>
            <a:pPr marL="0" lvl="0" indent="0" algn="r" defTabSz="1422400" rtl="0">
              <a:lnSpc>
                <a:spcPct val="90000"/>
              </a:lnSpc>
              <a:spcBef>
                <a:spcPct val="0"/>
              </a:spcBef>
              <a:spcAft>
                <a:spcPct val="35000"/>
              </a:spcAft>
              <a:buNone/>
            </a:pPr>
            <a:r>
              <a:rPr lang="ar-SA" sz="3600" b="1" dirty="0">
                <a:solidFill>
                  <a:srgbClr val="13A9A6"/>
                </a:solidFill>
              </a:rPr>
              <a:t>لماذا نتعلم ؟</a:t>
            </a:r>
            <a:endParaRPr lang="ar-SA" sz="3600" b="1" kern="1200" dirty="0">
              <a:solidFill>
                <a:srgbClr val="13A9A6"/>
              </a:solidFill>
            </a:endParaRPr>
          </a:p>
        </p:txBody>
      </p:sp>
      <p:pic>
        <p:nvPicPr>
          <p:cNvPr id="6" name="رسم 5" descr="الأسئلة خطوط عريضة">
            <a:extLst>
              <a:ext uri="{FF2B5EF4-FFF2-40B4-BE49-F238E27FC236}">
                <a16:creationId xmlns:a16="http://schemas.microsoft.com/office/drawing/2014/main" id="{1C62A983-C148-75CE-53AD-ADFDABCCC9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534400" y="815369"/>
            <a:ext cx="914400" cy="914400"/>
          </a:xfrm>
          <a:prstGeom prst="rect">
            <a:avLst/>
          </a:prstGeom>
        </p:spPr>
      </p:pic>
      <p:sp>
        <p:nvSpPr>
          <p:cNvPr id="7" name="مربع نص 6">
            <a:extLst>
              <a:ext uri="{FF2B5EF4-FFF2-40B4-BE49-F238E27FC236}">
                <a16:creationId xmlns:a16="http://schemas.microsoft.com/office/drawing/2014/main" id="{52EE48F0-E18D-4EE9-0A17-68C67A0B4702}"/>
              </a:ext>
            </a:extLst>
          </p:cNvPr>
          <p:cNvSpPr txBox="1"/>
          <p:nvPr/>
        </p:nvSpPr>
        <p:spPr>
          <a:xfrm>
            <a:off x="3896109" y="3380846"/>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١-.......................................................................</a:t>
            </a:r>
            <a:endParaRPr lang="ar-SA" sz="2000" b="1" dirty="0">
              <a:solidFill>
                <a:srgbClr val="003542"/>
              </a:solidFill>
            </a:endParaRPr>
          </a:p>
        </p:txBody>
      </p:sp>
      <p:sp>
        <p:nvSpPr>
          <p:cNvPr id="8" name="مربع نص 7">
            <a:extLst>
              <a:ext uri="{FF2B5EF4-FFF2-40B4-BE49-F238E27FC236}">
                <a16:creationId xmlns:a16="http://schemas.microsoft.com/office/drawing/2014/main" id="{E31FB814-4461-0FDE-E8C4-CA13B434EB1F}"/>
              </a:ext>
            </a:extLst>
          </p:cNvPr>
          <p:cNvSpPr txBox="1"/>
          <p:nvPr/>
        </p:nvSpPr>
        <p:spPr>
          <a:xfrm>
            <a:off x="3896109" y="3779406"/>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٢-.......................................................................</a:t>
            </a:r>
            <a:endParaRPr lang="ar-SA" sz="2000" b="1" dirty="0">
              <a:solidFill>
                <a:srgbClr val="003542"/>
              </a:solidFill>
            </a:endParaRPr>
          </a:p>
        </p:txBody>
      </p:sp>
      <p:sp>
        <p:nvSpPr>
          <p:cNvPr id="9" name="مربع نص 8">
            <a:extLst>
              <a:ext uri="{FF2B5EF4-FFF2-40B4-BE49-F238E27FC236}">
                <a16:creationId xmlns:a16="http://schemas.microsoft.com/office/drawing/2014/main" id="{70ABD9F6-A595-5FD8-DF96-56F964010F3C}"/>
              </a:ext>
            </a:extLst>
          </p:cNvPr>
          <p:cNvSpPr txBox="1"/>
          <p:nvPr/>
        </p:nvSpPr>
        <p:spPr>
          <a:xfrm>
            <a:off x="3896109" y="4198745"/>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٣-......................................................................</a:t>
            </a:r>
            <a:endParaRPr lang="ar-SA" sz="2000" b="1" dirty="0">
              <a:solidFill>
                <a:srgbClr val="003542"/>
              </a:solidFill>
            </a:endParaRPr>
          </a:p>
        </p:txBody>
      </p:sp>
      <p:sp>
        <p:nvSpPr>
          <p:cNvPr id="10" name="مربع نص 9">
            <a:extLst>
              <a:ext uri="{FF2B5EF4-FFF2-40B4-BE49-F238E27FC236}">
                <a16:creationId xmlns:a16="http://schemas.microsoft.com/office/drawing/2014/main" id="{A301DCCD-AC7B-6BCB-238A-B0688056C74B}"/>
              </a:ext>
            </a:extLst>
          </p:cNvPr>
          <p:cNvSpPr txBox="1"/>
          <p:nvPr/>
        </p:nvSpPr>
        <p:spPr>
          <a:xfrm>
            <a:off x="3909757" y="4663734"/>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٤-.......................................................................</a:t>
            </a:r>
            <a:endParaRPr lang="ar-SA" sz="2000" b="1" dirty="0">
              <a:solidFill>
                <a:srgbClr val="003542"/>
              </a:solidFill>
            </a:endParaRPr>
          </a:p>
        </p:txBody>
      </p:sp>
      <p:sp>
        <p:nvSpPr>
          <p:cNvPr id="11" name="مربع نص 10">
            <a:extLst>
              <a:ext uri="{FF2B5EF4-FFF2-40B4-BE49-F238E27FC236}">
                <a16:creationId xmlns:a16="http://schemas.microsoft.com/office/drawing/2014/main" id="{36F4FDBC-04B2-1707-E846-CED456830C55}"/>
              </a:ext>
            </a:extLst>
          </p:cNvPr>
          <p:cNvSpPr txBox="1"/>
          <p:nvPr/>
        </p:nvSpPr>
        <p:spPr>
          <a:xfrm>
            <a:off x="3909757" y="5062294"/>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٥-.......................................................................</a:t>
            </a:r>
            <a:endParaRPr lang="ar-SA" sz="2000" b="1" dirty="0">
              <a:solidFill>
                <a:srgbClr val="003542"/>
              </a:solidFill>
            </a:endParaRPr>
          </a:p>
        </p:txBody>
      </p:sp>
      <p:sp>
        <p:nvSpPr>
          <p:cNvPr id="12" name="مربع نص 11">
            <a:extLst>
              <a:ext uri="{FF2B5EF4-FFF2-40B4-BE49-F238E27FC236}">
                <a16:creationId xmlns:a16="http://schemas.microsoft.com/office/drawing/2014/main" id="{D9A0144A-DACD-4236-C511-34A8CA1F1536}"/>
              </a:ext>
            </a:extLst>
          </p:cNvPr>
          <p:cNvSpPr txBox="1"/>
          <p:nvPr/>
        </p:nvSpPr>
        <p:spPr>
          <a:xfrm>
            <a:off x="3909757" y="5481633"/>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٦-.......................................................................</a:t>
            </a:r>
            <a:endParaRPr lang="ar-SA" sz="2000" b="1" dirty="0">
              <a:solidFill>
                <a:srgbClr val="003542"/>
              </a:solidFill>
            </a:endParaRPr>
          </a:p>
        </p:txBody>
      </p:sp>
      <p:sp>
        <p:nvSpPr>
          <p:cNvPr id="15" name="مربع نص 14">
            <a:extLst>
              <a:ext uri="{FF2B5EF4-FFF2-40B4-BE49-F238E27FC236}">
                <a16:creationId xmlns:a16="http://schemas.microsoft.com/office/drawing/2014/main" id="{A1C1EFF7-63AA-0E9E-0EDA-EFA7A7D08382}"/>
              </a:ext>
            </a:extLst>
          </p:cNvPr>
          <p:cNvSpPr txBox="1"/>
          <p:nvPr/>
        </p:nvSpPr>
        <p:spPr>
          <a:xfrm>
            <a:off x="-7612" y="255756"/>
            <a:ext cx="1478066" cy="382386"/>
          </a:xfrm>
          <a:prstGeom prst="rect">
            <a:avLst/>
          </a:prstGeom>
          <a:solidFill>
            <a:srgbClr val="003542"/>
          </a:solidFill>
        </p:spPr>
        <p:txBody>
          <a:bodyPr wrap="square" rtlCol="1">
            <a:spAutoFit/>
          </a:bodyPr>
          <a:lstStyle/>
          <a:p>
            <a:pPr marL="0" algn="ctr" defTabSz="457200" rtl="1" eaLnBrk="1" latinLnBrk="0" hangingPunct="1"/>
            <a:r>
              <a:rPr lang="ar-SA" b="1" dirty="0">
                <a:solidFill>
                  <a:schemeClr val="bg1"/>
                </a:solidFill>
              </a:rPr>
              <a:t>دليل المدرب١٤٤٢هـ</a:t>
            </a:r>
          </a:p>
        </p:txBody>
      </p:sp>
      <p:sp>
        <p:nvSpPr>
          <p:cNvPr id="13" name="object 2">
            <a:extLst>
              <a:ext uri="{FF2B5EF4-FFF2-40B4-BE49-F238E27FC236}">
                <a16:creationId xmlns:a16="http://schemas.microsoft.com/office/drawing/2014/main" id="{A3BFE774-99BB-D481-D5A6-E2FCB19CDA08}"/>
              </a:ext>
            </a:extLst>
          </p:cNvPr>
          <p:cNvSpPr/>
          <p:nvPr/>
        </p:nvSpPr>
        <p:spPr>
          <a:xfrm flipH="1">
            <a:off x="6111215"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14" name="object 2">
            <a:extLst>
              <a:ext uri="{FF2B5EF4-FFF2-40B4-BE49-F238E27FC236}">
                <a16:creationId xmlns:a16="http://schemas.microsoft.com/office/drawing/2014/main" id="{DB438D96-64CB-AEFE-D967-B18EA3E04798}"/>
              </a:ext>
            </a:extLst>
          </p:cNvPr>
          <p:cNvSpPr/>
          <p:nvPr/>
        </p:nvSpPr>
        <p:spPr>
          <a:xfrm flipH="1">
            <a:off x="5852798"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17" name="مربع نص 16">
            <a:extLst>
              <a:ext uri="{FF2B5EF4-FFF2-40B4-BE49-F238E27FC236}">
                <a16:creationId xmlns:a16="http://schemas.microsoft.com/office/drawing/2014/main" id="{91A5C144-5564-0C05-595F-0E57EE0269B8}"/>
              </a:ext>
            </a:extLst>
          </p:cNvPr>
          <p:cNvSpPr txBox="1"/>
          <p:nvPr/>
        </p:nvSpPr>
        <p:spPr>
          <a:xfrm>
            <a:off x="4444314" y="228967"/>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الرابع</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18" name="object 2">
            <a:extLst>
              <a:ext uri="{FF2B5EF4-FFF2-40B4-BE49-F238E27FC236}">
                <a16:creationId xmlns:a16="http://schemas.microsoft.com/office/drawing/2014/main" id="{621DD205-A112-1E34-37D8-546482FC6D6A}"/>
              </a:ext>
            </a:extLst>
          </p:cNvPr>
          <p:cNvSpPr/>
          <p:nvPr/>
        </p:nvSpPr>
        <p:spPr>
          <a:xfrm flipH="1">
            <a:off x="4282415"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19" name="object 2">
            <a:extLst>
              <a:ext uri="{FF2B5EF4-FFF2-40B4-BE49-F238E27FC236}">
                <a16:creationId xmlns:a16="http://schemas.microsoft.com/office/drawing/2014/main" id="{5B957A78-43F8-5114-CE96-759E44E33E6E}"/>
              </a:ext>
            </a:extLst>
          </p:cNvPr>
          <p:cNvSpPr/>
          <p:nvPr/>
        </p:nvSpPr>
        <p:spPr>
          <a:xfrm flipH="1">
            <a:off x="4023998"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20" name="مربع نص 19">
            <a:extLst>
              <a:ext uri="{FF2B5EF4-FFF2-40B4-BE49-F238E27FC236}">
                <a16:creationId xmlns:a16="http://schemas.microsoft.com/office/drawing/2014/main" id="{F4FE8D05-A0C1-F541-37F4-72D2EC2F5670}"/>
              </a:ext>
            </a:extLst>
          </p:cNvPr>
          <p:cNvSpPr txBox="1"/>
          <p:nvPr/>
        </p:nvSpPr>
        <p:spPr>
          <a:xfrm>
            <a:off x="2392974" y="228967"/>
            <a:ext cx="168607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الخامس</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21" name="object 2">
            <a:extLst>
              <a:ext uri="{FF2B5EF4-FFF2-40B4-BE49-F238E27FC236}">
                <a16:creationId xmlns:a16="http://schemas.microsoft.com/office/drawing/2014/main" id="{29125008-AD17-EC89-6EAE-5F9582B450B9}"/>
              </a:ext>
            </a:extLst>
          </p:cNvPr>
          <p:cNvSpPr/>
          <p:nvPr/>
        </p:nvSpPr>
        <p:spPr>
          <a:xfrm flipH="1">
            <a:off x="7920137"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C1B488"/>
          </a:solidFill>
        </p:spPr>
        <p:txBody>
          <a:bodyPr wrap="square" lIns="0" tIns="0" rIns="0" bIns="0" rtlCol="0"/>
          <a:lstStyle/>
          <a:p>
            <a:pPr marL="0" algn="r" defTabSz="457200" rtl="1" eaLnBrk="1" latinLnBrk="0" hangingPunct="1"/>
            <a:endParaRPr/>
          </a:p>
        </p:txBody>
      </p:sp>
      <p:sp>
        <p:nvSpPr>
          <p:cNvPr id="22" name="object 2">
            <a:extLst>
              <a:ext uri="{FF2B5EF4-FFF2-40B4-BE49-F238E27FC236}">
                <a16:creationId xmlns:a16="http://schemas.microsoft.com/office/drawing/2014/main" id="{B1507D36-FC69-418C-186F-18D1F089260F}"/>
              </a:ext>
            </a:extLst>
          </p:cNvPr>
          <p:cNvSpPr/>
          <p:nvPr/>
        </p:nvSpPr>
        <p:spPr>
          <a:xfrm flipH="1">
            <a:off x="7661720"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C1B488"/>
          </a:solidFill>
        </p:spPr>
        <p:txBody>
          <a:bodyPr wrap="square" lIns="0" tIns="0" rIns="0" bIns="0" rtlCol="0"/>
          <a:lstStyle/>
          <a:p>
            <a:pPr marL="0" algn="r" defTabSz="457200" rtl="1" eaLnBrk="1" latinLnBrk="0" hangingPunct="1"/>
            <a:endParaRPr/>
          </a:p>
        </p:txBody>
      </p:sp>
      <p:sp>
        <p:nvSpPr>
          <p:cNvPr id="23" name="مربع نص 22">
            <a:extLst>
              <a:ext uri="{FF2B5EF4-FFF2-40B4-BE49-F238E27FC236}">
                <a16:creationId xmlns:a16="http://schemas.microsoft.com/office/drawing/2014/main" id="{56B79115-ED5D-06A5-C188-802167B1896B}"/>
              </a:ext>
            </a:extLst>
          </p:cNvPr>
          <p:cNvSpPr txBox="1"/>
          <p:nvPr/>
        </p:nvSpPr>
        <p:spPr>
          <a:xfrm>
            <a:off x="6253236" y="228967"/>
            <a:ext cx="1463537" cy="461665"/>
          </a:xfrm>
          <a:prstGeom prst="rect">
            <a:avLst/>
          </a:prstGeom>
          <a:noFill/>
        </p:spPr>
        <p:txBody>
          <a:bodyPr wrap="square">
            <a:spAutoFit/>
          </a:bodyPr>
          <a:lstStyle/>
          <a:p>
            <a:pPr marL="0" algn="ctr" defTabSz="457200" rtl="1" eaLnBrk="1" latinLnBrk="0" hangingPunct="1"/>
            <a:r>
              <a:rPr lang="ar-SA" sz="2400" dirty="0">
                <a:solidFill>
                  <a:srgbClr val="C1B488"/>
                </a:solidFill>
                <a:latin typeface="Sakkal Majalla" panose="02000000000000000000" pitchFamily="2" charset="-78"/>
                <a:cs typeface="Sakkal Majalla" panose="02000000000000000000" pitchFamily="2" charset="-78"/>
              </a:rPr>
              <a:t>المحور الثالث</a:t>
            </a:r>
            <a:endParaRPr lang="x-none" sz="2400" dirty="0">
              <a:solidFill>
                <a:srgbClr val="C1B488"/>
              </a:solidFill>
              <a:latin typeface="Sakkal Majalla" panose="02000000000000000000" pitchFamily="2" charset="-78"/>
              <a:cs typeface="Sakkal Majalla" panose="02000000000000000000" pitchFamily="2" charset="-78"/>
            </a:endParaRPr>
          </a:p>
        </p:txBody>
      </p:sp>
      <p:sp>
        <p:nvSpPr>
          <p:cNvPr id="24" name="object 2">
            <a:extLst>
              <a:ext uri="{FF2B5EF4-FFF2-40B4-BE49-F238E27FC236}">
                <a16:creationId xmlns:a16="http://schemas.microsoft.com/office/drawing/2014/main" id="{0E88B512-CCAD-FA71-30A7-2F4E44F6B1E0}"/>
              </a:ext>
            </a:extLst>
          </p:cNvPr>
          <p:cNvSpPr/>
          <p:nvPr/>
        </p:nvSpPr>
        <p:spPr>
          <a:xfrm flipH="1">
            <a:off x="11458467"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endParaRPr/>
          </a:p>
        </p:txBody>
      </p:sp>
      <p:sp>
        <p:nvSpPr>
          <p:cNvPr id="25" name="object 2">
            <a:extLst>
              <a:ext uri="{FF2B5EF4-FFF2-40B4-BE49-F238E27FC236}">
                <a16:creationId xmlns:a16="http://schemas.microsoft.com/office/drawing/2014/main" id="{0B9D3DF1-5874-8E94-9B10-F2ED065F0C44}"/>
              </a:ext>
            </a:extLst>
          </p:cNvPr>
          <p:cNvSpPr/>
          <p:nvPr/>
        </p:nvSpPr>
        <p:spPr>
          <a:xfrm flipH="1">
            <a:off x="11200050"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endParaRPr/>
          </a:p>
        </p:txBody>
      </p:sp>
      <p:sp>
        <p:nvSpPr>
          <p:cNvPr id="26" name="مربع نص 25">
            <a:extLst>
              <a:ext uri="{FF2B5EF4-FFF2-40B4-BE49-F238E27FC236}">
                <a16:creationId xmlns:a16="http://schemas.microsoft.com/office/drawing/2014/main" id="{8A105550-AA82-3C81-18E0-8771F56FE1BE}"/>
              </a:ext>
            </a:extLst>
          </p:cNvPr>
          <p:cNvSpPr txBox="1"/>
          <p:nvPr/>
        </p:nvSpPr>
        <p:spPr>
          <a:xfrm>
            <a:off x="9861139" y="228967"/>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الأول</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27" name="object 2">
            <a:extLst>
              <a:ext uri="{FF2B5EF4-FFF2-40B4-BE49-F238E27FC236}">
                <a16:creationId xmlns:a16="http://schemas.microsoft.com/office/drawing/2014/main" id="{7D9B91DC-A926-20A2-7B27-24C5AD9B8325}"/>
              </a:ext>
            </a:extLst>
          </p:cNvPr>
          <p:cNvSpPr/>
          <p:nvPr/>
        </p:nvSpPr>
        <p:spPr>
          <a:xfrm flipH="1">
            <a:off x="9738998"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28" name="object 2">
            <a:extLst>
              <a:ext uri="{FF2B5EF4-FFF2-40B4-BE49-F238E27FC236}">
                <a16:creationId xmlns:a16="http://schemas.microsoft.com/office/drawing/2014/main" id="{B5F339EF-065E-6AD6-DDE8-811C49F60F10}"/>
              </a:ext>
            </a:extLst>
          </p:cNvPr>
          <p:cNvSpPr/>
          <p:nvPr/>
        </p:nvSpPr>
        <p:spPr>
          <a:xfrm flipH="1">
            <a:off x="9480581" y="12862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29" name="مربع نص 28">
            <a:extLst>
              <a:ext uri="{FF2B5EF4-FFF2-40B4-BE49-F238E27FC236}">
                <a16:creationId xmlns:a16="http://schemas.microsoft.com/office/drawing/2014/main" id="{C862F7D2-8B04-4E49-A46C-C53F9FEF0105}"/>
              </a:ext>
            </a:extLst>
          </p:cNvPr>
          <p:cNvSpPr txBox="1"/>
          <p:nvPr/>
        </p:nvSpPr>
        <p:spPr>
          <a:xfrm>
            <a:off x="8072097" y="228967"/>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الثاني</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30" name="عنصر نائب لرقم الشريحة 1">
            <a:extLst>
              <a:ext uri="{FF2B5EF4-FFF2-40B4-BE49-F238E27FC236}">
                <a16:creationId xmlns:a16="http://schemas.microsoft.com/office/drawing/2014/main" id="{FC69F544-3C08-C3D6-67F7-68C095385E66}"/>
              </a:ext>
            </a:extLst>
          </p:cNvPr>
          <p:cNvSpPr>
            <a:spLocks noGrp="1"/>
          </p:cNvSpPr>
          <p:nvPr>
            <p:ph type="sldNum" sz="quarter" idx="12"/>
          </p:nvPr>
        </p:nvSpPr>
        <p:spPr>
          <a:xfrm>
            <a:off x="11334433" y="6445583"/>
            <a:ext cx="365760" cy="365760"/>
          </a:xfrm>
        </p:spPr>
        <p:txBody>
          <a:bodyPr/>
          <a:lstStyle/>
          <a:p>
            <a:r>
              <a:rPr lang="ar-SA" dirty="0"/>
              <a:t>١٢</a:t>
            </a:r>
          </a:p>
        </p:txBody>
      </p:sp>
    </p:spTree>
    <p:extLst>
      <p:ext uri="{BB962C8B-B14F-4D97-AF65-F5344CB8AC3E}">
        <p14:creationId xmlns:p14="http://schemas.microsoft.com/office/powerpoint/2010/main" val="3006692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9FCE6-8C3F-3994-5C1D-7A0DE633ABE0}"/>
            </a:ext>
          </a:extLst>
        </p:cNvPr>
        <p:cNvGrpSpPr/>
        <p:nvPr/>
      </p:nvGrpSpPr>
      <p:grpSpPr>
        <a:xfrm>
          <a:off x="0" y="0"/>
          <a:ext cx="0" cy="0"/>
          <a:chOff x="0" y="0"/>
          <a:chExt cx="0" cy="0"/>
        </a:xfrm>
      </p:grpSpPr>
      <p:pic>
        <p:nvPicPr>
          <p:cNvPr id="3" name="Google Shape;85;p1">
            <a:extLst>
              <a:ext uri="{FF2B5EF4-FFF2-40B4-BE49-F238E27FC236}">
                <a16:creationId xmlns:a16="http://schemas.microsoft.com/office/drawing/2014/main" id="{A3277550-E146-5248-8F48-5093F02EF629}"/>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sp>
        <p:nvSpPr>
          <p:cNvPr id="6" name="مستطيل مستدير الزوايا 5">
            <a:extLst>
              <a:ext uri="{FF2B5EF4-FFF2-40B4-BE49-F238E27FC236}">
                <a16:creationId xmlns:a16="http://schemas.microsoft.com/office/drawing/2014/main" id="{5506A801-61E0-765B-F7BA-015620C6EAAC}"/>
              </a:ext>
            </a:extLst>
          </p:cNvPr>
          <p:cNvSpPr/>
          <p:nvPr/>
        </p:nvSpPr>
        <p:spPr>
          <a:xfrm>
            <a:off x="7840340" y="1283849"/>
            <a:ext cx="3299741" cy="598443"/>
          </a:xfrm>
          <a:prstGeom prst="roundRect">
            <a:avLst/>
          </a:prstGeom>
          <a:solidFill>
            <a:srgbClr val="13A9A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3200" b="1" dirty="0">
                <a:solidFill>
                  <a:schemeClr val="bg1"/>
                </a:solidFill>
              </a:rPr>
              <a:t>مفهوم الدافعية</a:t>
            </a:r>
          </a:p>
        </p:txBody>
      </p:sp>
      <p:sp>
        <p:nvSpPr>
          <p:cNvPr id="7" name="مستطيل مستدير الزوايا 6">
            <a:extLst>
              <a:ext uri="{FF2B5EF4-FFF2-40B4-BE49-F238E27FC236}">
                <a16:creationId xmlns:a16="http://schemas.microsoft.com/office/drawing/2014/main" id="{D3DB5D11-B7B1-12D2-D518-391CC791BC12}"/>
              </a:ext>
            </a:extLst>
          </p:cNvPr>
          <p:cNvSpPr/>
          <p:nvPr/>
        </p:nvSpPr>
        <p:spPr>
          <a:xfrm>
            <a:off x="376330" y="2028822"/>
            <a:ext cx="11518513" cy="3042560"/>
          </a:xfrm>
          <a:prstGeom prst="roundRect">
            <a:avLst/>
          </a:prstGeom>
          <a:solidFill>
            <a:srgbClr val="E6E6E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SA" sz="2800" b="1" dirty="0">
                <a:solidFill>
                  <a:srgbClr val="13A9A6"/>
                </a:solidFill>
              </a:rPr>
              <a:t>الدافعية: </a:t>
            </a:r>
            <a:r>
              <a:rPr lang="ar-SA" sz="2800" b="1" dirty="0">
                <a:solidFill>
                  <a:schemeClr val="tx1"/>
                </a:solidFill>
              </a:rPr>
              <a:t>طاقة أو محرك تمكن الفرد من اختيار أهـداف معينـة والعمـل على تحقيقها, وتكون الدافعية داخلية أو خارجية بحسب العوامل المؤثرة بها </a:t>
            </a:r>
            <a:r>
              <a:rPr lang="ar-SA" sz="2000" b="1" dirty="0">
                <a:solidFill>
                  <a:schemeClr val="tx1"/>
                </a:solidFill>
              </a:rPr>
              <a:t>(1998</a:t>
            </a:r>
            <a:r>
              <a:rPr lang="en-US" sz="2000" b="1" dirty="0">
                <a:solidFill>
                  <a:schemeClr val="tx1"/>
                </a:solidFill>
              </a:rPr>
              <a:t>(</a:t>
            </a:r>
            <a:r>
              <a:rPr lang="en" sz="2000" b="1" dirty="0">
                <a:solidFill>
                  <a:schemeClr val="tx1"/>
                </a:solidFill>
              </a:rPr>
              <a:t>Baron</a:t>
            </a:r>
            <a:endParaRPr lang="ar-SA" sz="2000" b="1" dirty="0">
              <a:solidFill>
                <a:schemeClr val="tx1"/>
              </a:solidFill>
            </a:endParaRPr>
          </a:p>
          <a:p>
            <a:pPr marL="0" algn="ctr" defTabSz="457200" rtl="1" eaLnBrk="1" latinLnBrk="0" hangingPunct="1"/>
            <a:endParaRPr lang="ar-SA" sz="2800" b="1" dirty="0">
              <a:solidFill>
                <a:schemeClr val="bg1"/>
              </a:solidFill>
            </a:endParaRPr>
          </a:p>
          <a:p>
            <a:pPr marL="0" algn="just" defTabSz="457200" rtl="1" eaLnBrk="1" latinLnBrk="0" hangingPunct="1"/>
            <a:r>
              <a:rPr lang="ar-SA" sz="2800" b="1" dirty="0">
                <a:solidFill>
                  <a:srgbClr val="13A9A6"/>
                </a:solidFill>
              </a:rPr>
              <a:t>الدافعية للتعلم: </a:t>
            </a:r>
            <a:r>
              <a:rPr lang="ar-SA" sz="2800" b="1" dirty="0">
                <a:solidFill>
                  <a:schemeClr val="tx1"/>
                </a:solidFill>
              </a:rPr>
              <a:t>عملية عقلية تنيط السلوك الأكاديمي وتحركه وتوجهـه وتحافظ على استمراريته </a:t>
            </a:r>
            <a:r>
              <a:rPr lang="ar-SA" sz="2000" b="1" dirty="0">
                <a:solidFill>
                  <a:schemeClr val="tx1"/>
                </a:solidFill>
              </a:rPr>
              <a:t>(2002</a:t>
            </a:r>
            <a:r>
              <a:rPr lang="en" sz="2000" b="1" dirty="0" err="1">
                <a:solidFill>
                  <a:schemeClr val="tx1"/>
                </a:solidFill>
              </a:rPr>
              <a:t>Pintrich</a:t>
            </a:r>
            <a:r>
              <a:rPr lang="ar-SA" sz="2000" b="1" dirty="0">
                <a:solidFill>
                  <a:schemeClr val="tx1"/>
                </a:solidFill>
                <a:sym typeface="Wingdings" pitchFamily="2" charset="2"/>
              </a:rPr>
              <a:t>) </a:t>
            </a:r>
            <a:r>
              <a:rPr lang="ar-SA" sz="2800" b="1" dirty="0">
                <a:solidFill>
                  <a:schemeClr val="tx1"/>
                </a:solidFill>
              </a:rPr>
              <a:t>وتعـد الدافعيـة شـرطا أساسـا لحدوث التعلم؛ إذ دون توافر الحد الأدنى منها فقد ال يحدث التعلم.</a:t>
            </a:r>
          </a:p>
        </p:txBody>
      </p:sp>
      <p:cxnSp>
        <p:nvCxnSpPr>
          <p:cNvPr id="8" name="موصل مستقيم 7">
            <a:extLst>
              <a:ext uri="{FF2B5EF4-FFF2-40B4-BE49-F238E27FC236}">
                <a16:creationId xmlns:a16="http://schemas.microsoft.com/office/drawing/2014/main" id="{47C1D9C5-641C-59C8-55AD-E67F8B4604A3}"/>
              </a:ext>
            </a:extLst>
          </p:cNvPr>
          <p:cNvCxnSpPr>
            <a:cxnSpLocks/>
          </p:cNvCxnSpPr>
          <p:nvPr/>
        </p:nvCxnSpPr>
        <p:spPr>
          <a:xfrm flipH="1">
            <a:off x="4251469" y="719205"/>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10" name="TextBox 3">
            <a:extLst>
              <a:ext uri="{FF2B5EF4-FFF2-40B4-BE49-F238E27FC236}">
                <a16:creationId xmlns:a16="http://schemas.microsoft.com/office/drawing/2014/main" id="{25D34BDE-2520-DED3-D83B-DD641A74FA29}"/>
              </a:ext>
            </a:extLst>
          </p:cNvPr>
          <p:cNvSpPr txBox="1"/>
          <p:nvPr/>
        </p:nvSpPr>
        <p:spPr>
          <a:xfrm>
            <a:off x="3742944" y="154562"/>
            <a:ext cx="8389201" cy="584775"/>
          </a:xfrm>
          <a:prstGeom prst="rect">
            <a:avLst/>
          </a:prstGeom>
          <a:noFill/>
        </p:spPr>
        <p:txBody>
          <a:bodyPr wrap="square" rtlCol="0">
            <a:spAutoFit/>
          </a:bodyPr>
          <a:lstStyle/>
          <a:p>
            <a:pPr algn="r"/>
            <a:r>
              <a:rPr lang="ar-SA" sz="3200" b="1" dirty="0">
                <a:solidFill>
                  <a:srgbClr val="003845"/>
                </a:solidFill>
                <a:latin typeface="Sakkal Majalla" panose="02000000000000000000" pitchFamily="2" charset="-78"/>
                <a:cs typeface="Sakkal Majalla" panose="02000000000000000000" pitchFamily="2" charset="-78"/>
              </a:rPr>
              <a:t>      التعريف بالدافعية</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12" name="عنصر نائب لرقم الشريحة 1">
            <a:extLst>
              <a:ext uri="{FF2B5EF4-FFF2-40B4-BE49-F238E27FC236}">
                <a16:creationId xmlns:a16="http://schemas.microsoft.com/office/drawing/2014/main" id="{7B154DC2-D31B-A763-284A-4BA66A6CDC3C}"/>
              </a:ext>
            </a:extLst>
          </p:cNvPr>
          <p:cNvSpPr>
            <a:spLocks noGrp="1"/>
          </p:cNvSpPr>
          <p:nvPr>
            <p:ph type="sldNum" sz="quarter" idx="12"/>
          </p:nvPr>
        </p:nvSpPr>
        <p:spPr>
          <a:xfrm>
            <a:off x="11334433" y="6445583"/>
            <a:ext cx="365760" cy="365760"/>
          </a:xfrm>
        </p:spPr>
        <p:txBody>
          <a:bodyPr/>
          <a:lstStyle/>
          <a:p>
            <a:r>
              <a:rPr lang="ar-SA" dirty="0"/>
              <a:t>١٣</a:t>
            </a:r>
          </a:p>
        </p:txBody>
      </p:sp>
      <p:sp>
        <p:nvSpPr>
          <p:cNvPr id="15" name="مربع نص 14">
            <a:extLst>
              <a:ext uri="{FF2B5EF4-FFF2-40B4-BE49-F238E27FC236}">
                <a16:creationId xmlns:a16="http://schemas.microsoft.com/office/drawing/2014/main" id="{C4842614-C45C-924B-0EA0-AD637C220B22}"/>
              </a:ext>
            </a:extLst>
          </p:cNvPr>
          <p:cNvSpPr txBox="1"/>
          <p:nvPr/>
        </p:nvSpPr>
        <p:spPr>
          <a:xfrm>
            <a:off x="-7613" y="255756"/>
            <a:ext cx="1611125" cy="369332"/>
          </a:xfrm>
          <a:prstGeom prst="rect">
            <a:avLst/>
          </a:prstGeom>
          <a:solidFill>
            <a:srgbClr val="003542"/>
          </a:solidFill>
        </p:spPr>
        <p:txBody>
          <a:bodyPr wrap="square" rtlCol="1">
            <a:spAutoFit/>
          </a:bodyPr>
          <a:lstStyle/>
          <a:p>
            <a:pPr marL="0" algn="ctr" defTabSz="457200" rtl="1" eaLnBrk="1" latinLnBrk="0" hangingPunct="1"/>
            <a:r>
              <a:rPr lang="ar-SA" b="1" dirty="0">
                <a:solidFill>
                  <a:schemeClr val="bg1"/>
                </a:solidFill>
              </a:rPr>
              <a:t>دليل الإجرائي١٤٤٢هـ</a:t>
            </a:r>
          </a:p>
        </p:txBody>
      </p:sp>
    </p:spTree>
    <p:extLst>
      <p:ext uri="{BB962C8B-B14F-4D97-AF65-F5344CB8AC3E}">
        <p14:creationId xmlns:p14="http://schemas.microsoft.com/office/powerpoint/2010/main" val="4108168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8ED92-A4FE-B84E-26E0-BE50D2004E72}"/>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73244731-5223-3605-0E70-5DD986F7BF49}"/>
              </a:ext>
            </a:extLst>
          </p:cNvPr>
          <p:cNvPicPr preferRelativeResize="0"/>
          <p:nvPr/>
        </p:nvPicPr>
        <p:blipFill rotWithShape="1">
          <a:blip r:embed="rId2">
            <a:alphaModFix/>
          </a:blip>
          <a:srcRect/>
          <a:stretch/>
        </p:blipFill>
        <p:spPr>
          <a:xfrm>
            <a:off x="-7612" y="6487310"/>
            <a:ext cx="11034429" cy="362019"/>
          </a:xfrm>
          <a:prstGeom prst="rect">
            <a:avLst/>
          </a:prstGeom>
          <a:noFill/>
          <a:ln>
            <a:noFill/>
          </a:ln>
        </p:spPr>
      </p:pic>
      <p:graphicFrame>
        <p:nvGraphicFramePr>
          <p:cNvPr id="2" name="جدول 1">
            <a:extLst>
              <a:ext uri="{FF2B5EF4-FFF2-40B4-BE49-F238E27FC236}">
                <a16:creationId xmlns:a16="http://schemas.microsoft.com/office/drawing/2014/main" id="{EF274EF9-BD22-BFE1-18C1-26C5F4BDE60C}"/>
              </a:ext>
            </a:extLst>
          </p:cNvPr>
          <p:cNvGraphicFramePr>
            <a:graphicFrameLocks noGrp="1"/>
          </p:cNvGraphicFramePr>
          <p:nvPr>
            <p:extLst>
              <p:ext uri="{D42A27DB-BD31-4B8C-83A1-F6EECF244321}">
                <p14:modId xmlns:p14="http://schemas.microsoft.com/office/powerpoint/2010/main" val="3345215438"/>
              </p:ext>
            </p:extLst>
          </p:nvPr>
        </p:nvGraphicFramePr>
        <p:xfrm>
          <a:off x="1159325" y="3292431"/>
          <a:ext cx="9867489" cy="2920813"/>
        </p:xfrm>
        <a:graphic>
          <a:graphicData uri="http://schemas.openxmlformats.org/drawingml/2006/table">
            <a:tbl>
              <a:tblPr rtl="1" firstRow="1" bandRow="1">
                <a:tableStyleId>{1E171933-4619-4E11-9A3F-F7608DF75F80}</a:tableStyleId>
              </a:tblPr>
              <a:tblGrid>
                <a:gridCol w="9867489">
                  <a:extLst>
                    <a:ext uri="{9D8B030D-6E8A-4147-A177-3AD203B41FA5}">
                      <a16:colId xmlns:a16="http://schemas.microsoft.com/office/drawing/2014/main" val="598095550"/>
                    </a:ext>
                  </a:extLst>
                </a:gridCol>
              </a:tblGrid>
              <a:tr h="351829">
                <a:tc>
                  <a:txBody>
                    <a:bodyPr/>
                    <a:lstStyle/>
                    <a:p>
                      <a:pPr marL="0" algn="ctr" defTabSz="914400" rtl="0" eaLnBrk="1" latinLnBrk="0" hangingPunct="1"/>
                      <a:r>
                        <a:rPr lang="ar-SA" sz="2400" dirty="0"/>
                        <a:t>اذكر سمات الكفاءة التعليمية التي يتصف بها الطالب يوسف:</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solidFill>
                      <a:srgbClr val="13A9A6"/>
                    </a:solidFill>
                  </a:tcPr>
                </a:tc>
                <a:extLst>
                  <a:ext uri="{0D108BD9-81ED-4DB2-BD59-A6C34878D82A}">
                    <a16:rowId xmlns:a16="http://schemas.microsoft.com/office/drawing/2014/main" val="3453751218"/>
                  </a:ext>
                </a:extLst>
              </a:tr>
              <a:tr h="2463613">
                <a:tc>
                  <a:txBody>
                    <a:bodyPr/>
                    <a:lstStyle/>
                    <a:p>
                      <a:pPr rtl="1"/>
                      <a:endParaRPr lang="ar-SA" b="1"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1301072550"/>
                  </a:ext>
                </a:extLst>
              </a:tr>
            </a:tbl>
          </a:graphicData>
        </a:graphic>
      </p:graphicFrame>
      <p:cxnSp>
        <p:nvCxnSpPr>
          <p:cNvPr id="3" name="موصل مستقيم 2">
            <a:extLst>
              <a:ext uri="{FF2B5EF4-FFF2-40B4-BE49-F238E27FC236}">
                <a16:creationId xmlns:a16="http://schemas.microsoft.com/office/drawing/2014/main" id="{D870A34C-DEB2-1382-E4BF-BBACAF55C87A}"/>
              </a:ext>
            </a:extLst>
          </p:cNvPr>
          <p:cNvCxnSpPr>
            <a:cxnSpLocks/>
          </p:cNvCxnSpPr>
          <p:nvPr/>
        </p:nvCxnSpPr>
        <p:spPr>
          <a:xfrm flipH="1">
            <a:off x="3591339" y="644756"/>
            <a:ext cx="860066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37167AB-2AE8-1A45-F783-5867DD80E384}"/>
              </a:ext>
            </a:extLst>
          </p:cNvPr>
          <p:cNvSpPr txBox="1"/>
          <p:nvPr/>
        </p:nvSpPr>
        <p:spPr>
          <a:xfrm>
            <a:off x="3412672" y="80113"/>
            <a:ext cx="8719474" cy="584775"/>
          </a:xfrm>
          <a:prstGeom prst="rect">
            <a:avLst/>
          </a:prstGeom>
          <a:noFill/>
        </p:spPr>
        <p:txBody>
          <a:bodyPr wrap="square" rtlCol="0">
            <a:spAutoFit/>
          </a:bodyPr>
          <a:lstStyle/>
          <a:p>
            <a:pPr algn="ctr"/>
            <a:r>
              <a:rPr lang="ar-SA" sz="3200" b="1" dirty="0">
                <a:solidFill>
                  <a:srgbClr val="003845"/>
                </a:solidFill>
                <a:latin typeface="Sakkal Majalla" panose="02000000000000000000" pitchFamily="2" charset="-78"/>
                <a:cs typeface="Sakkal Majalla" panose="02000000000000000000" pitchFamily="2" charset="-78"/>
              </a:rPr>
              <a:t>أجب عن السؤال التالي:</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5" name="مستطيل مستدير الزوايا 4">
            <a:extLst>
              <a:ext uri="{FF2B5EF4-FFF2-40B4-BE49-F238E27FC236}">
                <a16:creationId xmlns:a16="http://schemas.microsoft.com/office/drawing/2014/main" id="{1064C309-B24D-A843-9EC0-1E4B81CCB088}"/>
              </a:ext>
            </a:extLst>
          </p:cNvPr>
          <p:cNvSpPr/>
          <p:nvPr/>
        </p:nvSpPr>
        <p:spPr>
          <a:xfrm>
            <a:off x="234778" y="703021"/>
            <a:ext cx="11763633" cy="2524458"/>
          </a:xfrm>
          <a:prstGeom prst="roundRect">
            <a:avLst>
              <a:gd name="adj" fmla="val 26458"/>
            </a:avLst>
          </a:prstGeom>
          <a:noFill/>
          <a:ln>
            <a:solidFill>
              <a:srgbClr val="13A9A6"/>
            </a:solidFill>
          </a:ln>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nchor="t"/>
          <a:lstStyle/>
          <a:p>
            <a:pPr marL="0" lvl="0" indent="0" algn="r" defTabSz="1422400" rtl="0">
              <a:lnSpc>
                <a:spcPct val="150000"/>
              </a:lnSpc>
              <a:spcBef>
                <a:spcPct val="0"/>
              </a:spcBef>
              <a:spcAft>
                <a:spcPct val="35000"/>
              </a:spcAft>
              <a:buNone/>
            </a:pPr>
            <a:r>
              <a:rPr lang="ar-SA" sz="2000" b="1" dirty="0">
                <a:solidFill>
                  <a:srgbClr val="13A9A6"/>
                </a:solidFill>
              </a:rPr>
              <a:t>يوسف طالب متفوق في دراسته يتصف بسمات شخصية لها أثر على كفاءته العلمية ومن ذلك أنه يتحمل مسؤولية تعليمه, ويثق بقدراته في استيعاب محتويات المادة الدراسية, ويطـرح الأسئلة خـالج الحصـة, ويبدي رايـه بثقـة, ولديـه فضـول معرفـي يدفعـه للبحـث العلمـي والاستقصاء الذي يدعم تعلمه الذاتي, وعندما تواجهه مسألة علمية صعبة يستمتع بالتحدي  في أداءها وتحليل الأفكار الغامضة وإيجـاد العلاقـات بينهـا, ويحاول البحث عـن البـدائل الممكنة للمشكلات العلمية في المادة الدراسية, وهو من الطالب الذين يبادرون للمشـاركة في الأنشطة والمشاريع المدرسية, ولا يكتفي بالحصول على المعلومة من مصدر واحد وإنما يستخدم البرامج التقنية والمصادر المتنوعة التي تعينه على التفوق والتميز الدراسي.</a:t>
            </a:r>
            <a:endParaRPr lang="ar-SA" sz="2000" b="1" kern="1200" dirty="0">
              <a:solidFill>
                <a:srgbClr val="13A9A6"/>
              </a:solidFill>
            </a:endParaRPr>
          </a:p>
        </p:txBody>
      </p:sp>
      <p:sp>
        <p:nvSpPr>
          <p:cNvPr id="7" name="مربع نص 6">
            <a:extLst>
              <a:ext uri="{FF2B5EF4-FFF2-40B4-BE49-F238E27FC236}">
                <a16:creationId xmlns:a16="http://schemas.microsoft.com/office/drawing/2014/main" id="{BA6D3046-069F-B0BA-759F-2115DA4193DB}"/>
              </a:ext>
            </a:extLst>
          </p:cNvPr>
          <p:cNvSpPr txBox="1"/>
          <p:nvPr/>
        </p:nvSpPr>
        <p:spPr>
          <a:xfrm>
            <a:off x="3896109" y="3921534"/>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١-.......................................................................</a:t>
            </a:r>
            <a:endParaRPr lang="ar-SA" sz="2000" b="1" dirty="0">
              <a:solidFill>
                <a:srgbClr val="003542"/>
              </a:solidFill>
            </a:endParaRPr>
          </a:p>
        </p:txBody>
      </p:sp>
      <p:sp>
        <p:nvSpPr>
          <p:cNvPr id="8" name="مربع نص 7">
            <a:extLst>
              <a:ext uri="{FF2B5EF4-FFF2-40B4-BE49-F238E27FC236}">
                <a16:creationId xmlns:a16="http://schemas.microsoft.com/office/drawing/2014/main" id="{A1A3F8A9-CFC0-B187-FCD9-680F76FEDDB9}"/>
              </a:ext>
            </a:extLst>
          </p:cNvPr>
          <p:cNvSpPr txBox="1"/>
          <p:nvPr/>
        </p:nvSpPr>
        <p:spPr>
          <a:xfrm>
            <a:off x="3896109" y="4320094"/>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٢-.......................................................................</a:t>
            </a:r>
            <a:endParaRPr lang="ar-SA" sz="2000" b="1" dirty="0">
              <a:solidFill>
                <a:srgbClr val="003542"/>
              </a:solidFill>
            </a:endParaRPr>
          </a:p>
        </p:txBody>
      </p:sp>
      <p:sp>
        <p:nvSpPr>
          <p:cNvPr id="9" name="مربع نص 8">
            <a:extLst>
              <a:ext uri="{FF2B5EF4-FFF2-40B4-BE49-F238E27FC236}">
                <a16:creationId xmlns:a16="http://schemas.microsoft.com/office/drawing/2014/main" id="{46F70A3E-1BAF-1621-98F5-4DA7C8E0D4BF}"/>
              </a:ext>
            </a:extLst>
          </p:cNvPr>
          <p:cNvSpPr txBox="1"/>
          <p:nvPr/>
        </p:nvSpPr>
        <p:spPr>
          <a:xfrm>
            <a:off x="3896109" y="4739433"/>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٣-......................................................................</a:t>
            </a:r>
            <a:endParaRPr lang="ar-SA" sz="2000" b="1" dirty="0">
              <a:solidFill>
                <a:srgbClr val="003542"/>
              </a:solidFill>
            </a:endParaRPr>
          </a:p>
        </p:txBody>
      </p:sp>
      <p:sp>
        <p:nvSpPr>
          <p:cNvPr id="10" name="مربع نص 9">
            <a:extLst>
              <a:ext uri="{FF2B5EF4-FFF2-40B4-BE49-F238E27FC236}">
                <a16:creationId xmlns:a16="http://schemas.microsoft.com/office/drawing/2014/main" id="{BB7A61E0-8163-0C71-75E6-7FBDCA708980}"/>
              </a:ext>
            </a:extLst>
          </p:cNvPr>
          <p:cNvSpPr txBox="1"/>
          <p:nvPr/>
        </p:nvSpPr>
        <p:spPr>
          <a:xfrm>
            <a:off x="3909757" y="5204422"/>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٤-.......................................................................</a:t>
            </a:r>
            <a:endParaRPr lang="ar-SA" sz="2000" b="1" dirty="0">
              <a:solidFill>
                <a:srgbClr val="003542"/>
              </a:solidFill>
            </a:endParaRPr>
          </a:p>
        </p:txBody>
      </p:sp>
      <p:sp>
        <p:nvSpPr>
          <p:cNvPr id="11" name="مربع نص 10">
            <a:extLst>
              <a:ext uri="{FF2B5EF4-FFF2-40B4-BE49-F238E27FC236}">
                <a16:creationId xmlns:a16="http://schemas.microsoft.com/office/drawing/2014/main" id="{4A1962B0-6E79-8E16-C9A3-E19C6F6F74E8}"/>
              </a:ext>
            </a:extLst>
          </p:cNvPr>
          <p:cNvSpPr txBox="1"/>
          <p:nvPr/>
        </p:nvSpPr>
        <p:spPr>
          <a:xfrm>
            <a:off x="3909757" y="5602982"/>
            <a:ext cx="7057959" cy="400110"/>
          </a:xfrm>
          <a:prstGeom prst="rect">
            <a:avLst/>
          </a:prstGeom>
          <a:noFill/>
        </p:spPr>
        <p:txBody>
          <a:bodyPr wrap="square">
            <a:spAutoFit/>
          </a:bodyPr>
          <a:lstStyle/>
          <a:p>
            <a:pPr algn="r"/>
            <a:r>
              <a:rPr lang="ar-SA" sz="2000" b="1" dirty="0">
                <a:solidFill>
                  <a:srgbClr val="003542"/>
                </a:solidFill>
                <a:latin typeface="Sakkal Majalla" panose="02000000000000000000" pitchFamily="2" charset="-78"/>
                <a:ea typeface="Roboto Cn" panose="02000000000000000000" pitchFamily="2" charset="0"/>
                <a:cs typeface="Sakkal Majalla" panose="02000000000000000000" pitchFamily="2" charset="-78"/>
              </a:rPr>
              <a:t>٥-.......................................................................</a:t>
            </a:r>
            <a:endParaRPr lang="ar-SA" sz="2000" b="1" dirty="0">
              <a:solidFill>
                <a:srgbClr val="003542"/>
              </a:solidFill>
            </a:endParaRPr>
          </a:p>
        </p:txBody>
      </p:sp>
      <p:pic>
        <p:nvPicPr>
          <p:cNvPr id="13" name="رسم 12" descr="الأسئلة خطوط عريضة">
            <a:extLst>
              <a:ext uri="{FF2B5EF4-FFF2-40B4-BE49-F238E27FC236}">
                <a16:creationId xmlns:a16="http://schemas.microsoft.com/office/drawing/2014/main" id="{09B75F62-BA47-F6DD-523E-8FCD7488963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303551" y="36502"/>
            <a:ext cx="666592" cy="666592"/>
          </a:xfrm>
          <a:prstGeom prst="rect">
            <a:avLst/>
          </a:prstGeom>
        </p:spPr>
      </p:pic>
      <p:sp>
        <p:nvSpPr>
          <p:cNvPr id="14" name="مربع نص 13">
            <a:extLst>
              <a:ext uri="{FF2B5EF4-FFF2-40B4-BE49-F238E27FC236}">
                <a16:creationId xmlns:a16="http://schemas.microsoft.com/office/drawing/2014/main" id="{C69BEF97-1E6F-A07E-11A8-792223FA9D95}"/>
              </a:ext>
            </a:extLst>
          </p:cNvPr>
          <p:cNvSpPr txBox="1"/>
          <p:nvPr/>
        </p:nvSpPr>
        <p:spPr>
          <a:xfrm>
            <a:off x="-7612" y="255756"/>
            <a:ext cx="1478066" cy="382386"/>
          </a:xfrm>
          <a:prstGeom prst="rect">
            <a:avLst/>
          </a:prstGeom>
          <a:solidFill>
            <a:srgbClr val="003542"/>
          </a:solidFill>
        </p:spPr>
        <p:txBody>
          <a:bodyPr wrap="square" rtlCol="1">
            <a:spAutoFit/>
          </a:bodyPr>
          <a:lstStyle/>
          <a:p>
            <a:pPr marL="0" algn="ctr" defTabSz="457200" rtl="1" eaLnBrk="1" latinLnBrk="0" hangingPunct="1"/>
            <a:r>
              <a:rPr lang="ar-SA" b="1" dirty="0">
                <a:solidFill>
                  <a:schemeClr val="bg1"/>
                </a:solidFill>
              </a:rPr>
              <a:t>دليل المدرب١٤٤٢هـ</a:t>
            </a:r>
          </a:p>
        </p:txBody>
      </p:sp>
      <p:sp>
        <p:nvSpPr>
          <p:cNvPr id="6" name="عنصر نائب لرقم الشريحة 1">
            <a:extLst>
              <a:ext uri="{FF2B5EF4-FFF2-40B4-BE49-F238E27FC236}">
                <a16:creationId xmlns:a16="http://schemas.microsoft.com/office/drawing/2014/main" id="{2AA7B3CE-CF7F-853B-19DB-E495A156B81B}"/>
              </a:ext>
            </a:extLst>
          </p:cNvPr>
          <p:cNvSpPr>
            <a:spLocks noGrp="1"/>
          </p:cNvSpPr>
          <p:nvPr>
            <p:ph type="sldNum" sz="quarter" idx="12"/>
          </p:nvPr>
        </p:nvSpPr>
        <p:spPr>
          <a:xfrm>
            <a:off x="11334433" y="6445583"/>
            <a:ext cx="365760" cy="365760"/>
          </a:xfrm>
        </p:spPr>
        <p:txBody>
          <a:bodyPr/>
          <a:lstStyle/>
          <a:p>
            <a:r>
              <a:rPr lang="ar-SA" dirty="0"/>
              <a:t>١٤</a:t>
            </a:r>
          </a:p>
        </p:txBody>
      </p:sp>
    </p:spTree>
    <p:extLst>
      <p:ext uri="{BB962C8B-B14F-4D97-AF65-F5344CB8AC3E}">
        <p14:creationId xmlns:p14="http://schemas.microsoft.com/office/powerpoint/2010/main" val="1832243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DC6CF-2BA2-4B93-1312-7ABBB4AAA21C}"/>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30091385-0583-9783-B6BB-ACEEB898A7EC}"/>
              </a:ext>
            </a:extLst>
          </p:cNvPr>
          <p:cNvPicPr preferRelativeResize="0"/>
          <p:nvPr/>
        </p:nvPicPr>
        <p:blipFill rotWithShape="1">
          <a:blip r:embed="rId2">
            <a:alphaModFix/>
          </a:blip>
          <a:srcRect/>
          <a:stretch/>
        </p:blipFill>
        <p:spPr>
          <a:xfrm>
            <a:off x="-7612" y="6440557"/>
            <a:ext cx="11034429" cy="408772"/>
          </a:xfrm>
          <a:prstGeom prst="rect">
            <a:avLst/>
          </a:prstGeom>
          <a:noFill/>
          <a:ln>
            <a:noFill/>
          </a:ln>
        </p:spPr>
      </p:pic>
      <p:graphicFrame>
        <p:nvGraphicFramePr>
          <p:cNvPr id="4" name="جدول 3">
            <a:extLst>
              <a:ext uri="{FF2B5EF4-FFF2-40B4-BE49-F238E27FC236}">
                <a16:creationId xmlns:a16="http://schemas.microsoft.com/office/drawing/2014/main" id="{B7E12B1A-2816-5012-7A6B-1790AD2C8614}"/>
              </a:ext>
            </a:extLst>
          </p:cNvPr>
          <p:cNvGraphicFramePr>
            <a:graphicFrameLocks noGrp="1"/>
          </p:cNvGraphicFramePr>
          <p:nvPr>
            <p:extLst>
              <p:ext uri="{D42A27DB-BD31-4B8C-83A1-F6EECF244321}">
                <p14:modId xmlns:p14="http://schemas.microsoft.com/office/powerpoint/2010/main" val="1293271679"/>
              </p:ext>
            </p:extLst>
          </p:nvPr>
        </p:nvGraphicFramePr>
        <p:xfrm>
          <a:off x="1159327" y="735994"/>
          <a:ext cx="9867489" cy="5486400"/>
        </p:xfrm>
        <a:graphic>
          <a:graphicData uri="http://schemas.openxmlformats.org/drawingml/2006/table">
            <a:tbl>
              <a:tblPr rtl="1" firstRow="1" bandRow="1">
                <a:tableStyleId>{1E171933-4619-4E11-9A3F-F7608DF75F80}</a:tableStyleId>
              </a:tblPr>
              <a:tblGrid>
                <a:gridCol w="462230">
                  <a:extLst>
                    <a:ext uri="{9D8B030D-6E8A-4147-A177-3AD203B41FA5}">
                      <a16:colId xmlns:a16="http://schemas.microsoft.com/office/drawing/2014/main" val="598095550"/>
                    </a:ext>
                  </a:extLst>
                </a:gridCol>
                <a:gridCol w="6571439">
                  <a:extLst>
                    <a:ext uri="{9D8B030D-6E8A-4147-A177-3AD203B41FA5}">
                      <a16:colId xmlns:a16="http://schemas.microsoft.com/office/drawing/2014/main" val="2790792905"/>
                    </a:ext>
                  </a:extLst>
                </a:gridCol>
                <a:gridCol w="971331">
                  <a:extLst>
                    <a:ext uri="{9D8B030D-6E8A-4147-A177-3AD203B41FA5}">
                      <a16:colId xmlns:a16="http://schemas.microsoft.com/office/drawing/2014/main" val="3092283005"/>
                    </a:ext>
                  </a:extLst>
                </a:gridCol>
                <a:gridCol w="901951">
                  <a:extLst>
                    <a:ext uri="{9D8B030D-6E8A-4147-A177-3AD203B41FA5}">
                      <a16:colId xmlns:a16="http://schemas.microsoft.com/office/drawing/2014/main" val="4050960125"/>
                    </a:ext>
                  </a:extLst>
                </a:gridCol>
                <a:gridCol w="960538">
                  <a:extLst>
                    <a:ext uri="{9D8B030D-6E8A-4147-A177-3AD203B41FA5}">
                      <a16:colId xmlns:a16="http://schemas.microsoft.com/office/drawing/2014/main" val="866885352"/>
                    </a:ext>
                  </a:extLst>
                </a:gridCol>
              </a:tblGrid>
              <a:tr h="334111">
                <a:tc>
                  <a:txBody>
                    <a:bodyPr/>
                    <a:lstStyle/>
                    <a:p>
                      <a:pPr algn="ctr" rtl="1"/>
                      <a:r>
                        <a:rPr lang="ar-SA" dirty="0" err="1"/>
                        <a:t>م</a:t>
                      </a:r>
                      <a:endParaRPr lang="ar-SA" dirty="0"/>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13A9A6"/>
                    </a:solidFill>
                  </a:tcPr>
                </a:tc>
                <a:tc>
                  <a:txBody>
                    <a:bodyPr/>
                    <a:lstStyle/>
                    <a:p>
                      <a:pPr marL="0" algn="ctr" defTabSz="914400" rtl="0" eaLnBrk="1" latinLnBrk="0" hangingPunct="1"/>
                      <a:r>
                        <a:rPr lang="ar-SA" dirty="0"/>
                        <a:t>العبارة</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13A9A6"/>
                    </a:solidFill>
                  </a:tcPr>
                </a:tc>
                <a:tc>
                  <a:txBody>
                    <a:bodyPr/>
                    <a:lstStyle/>
                    <a:p>
                      <a:pPr algn="ctr" rtl="1"/>
                      <a:r>
                        <a:rPr lang="ar-SA" dirty="0"/>
                        <a:t>دائماً</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13A9A6"/>
                    </a:solidFill>
                  </a:tcPr>
                </a:tc>
                <a:tc>
                  <a:txBody>
                    <a:bodyPr/>
                    <a:lstStyle/>
                    <a:p>
                      <a:pPr algn="ctr" rtl="1"/>
                      <a:r>
                        <a:rPr lang="ar-SA" dirty="0"/>
                        <a:t>أحياناً</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13A9A6"/>
                    </a:solidFill>
                  </a:tcPr>
                </a:tc>
                <a:tc>
                  <a:txBody>
                    <a:bodyPr/>
                    <a:lstStyle/>
                    <a:p>
                      <a:pPr algn="ctr" rtl="1"/>
                      <a:r>
                        <a:rPr lang="ar-SA" dirty="0"/>
                        <a:t>مطلقاً</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13A9A6"/>
                    </a:solidFill>
                  </a:tcPr>
                </a:tc>
                <a:extLst>
                  <a:ext uri="{0D108BD9-81ED-4DB2-BD59-A6C34878D82A}">
                    <a16:rowId xmlns:a16="http://schemas.microsoft.com/office/drawing/2014/main" val="3453751218"/>
                  </a:ext>
                </a:extLst>
              </a:tr>
              <a:tr h="334111">
                <a:tc>
                  <a:txBody>
                    <a:bodyPr/>
                    <a:lstStyle/>
                    <a:p>
                      <a:pPr rtl="1"/>
                      <a:r>
                        <a:rPr lang="ar-SA" b="1" dirty="0"/>
                        <a:t>١</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أقوم بتحديد أهداف واضحة لمستقبلي التعليمي .</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1301072550"/>
                  </a:ext>
                </a:extLst>
              </a:tr>
              <a:tr h="334111">
                <a:tc>
                  <a:txBody>
                    <a:bodyPr/>
                    <a:lstStyle/>
                    <a:p>
                      <a:pPr rtl="1"/>
                      <a:r>
                        <a:rPr lang="ar-SA" b="1" dirty="0"/>
                        <a:t>٢</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أتطلع لأن أكون شخصا مميزاً في المستقبل.</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1600976100"/>
                  </a:ext>
                </a:extLst>
              </a:tr>
              <a:tr h="334111">
                <a:tc>
                  <a:txBody>
                    <a:bodyPr/>
                    <a:lstStyle/>
                    <a:p>
                      <a:pPr rtl="1"/>
                      <a:r>
                        <a:rPr lang="ar-SA" b="1" dirty="0"/>
                        <a:t>٣</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أثق بمقدرتي على استيعاب محتويات ومفاهيم المادة الدراسية.</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646997978"/>
                  </a:ext>
                </a:extLst>
              </a:tr>
              <a:tr h="334111">
                <a:tc>
                  <a:txBody>
                    <a:bodyPr/>
                    <a:lstStyle/>
                    <a:p>
                      <a:pPr rtl="1"/>
                      <a:r>
                        <a:rPr lang="ar-SA" b="1" dirty="0"/>
                        <a:t>٤</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أمتلك مقدرة كبيرة على تحمل المسؤولية</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2470049407"/>
                  </a:ext>
                </a:extLst>
              </a:tr>
              <a:tr h="334111">
                <a:tc>
                  <a:txBody>
                    <a:bodyPr/>
                    <a:lstStyle/>
                    <a:p>
                      <a:pPr rtl="1"/>
                      <a:r>
                        <a:rPr lang="ar-SA" b="1" dirty="0"/>
                        <a:t>٥</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أفضل المحتوى التعليمي الذ أثبت فيه قدرتي على التحد والتميز.</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1263256213"/>
                  </a:ext>
                </a:extLst>
              </a:tr>
              <a:tr h="334111">
                <a:tc>
                  <a:txBody>
                    <a:bodyPr/>
                    <a:lstStyle/>
                    <a:p>
                      <a:pPr rtl="1"/>
                      <a:r>
                        <a:rPr lang="ar-SA" b="1" dirty="0"/>
                        <a:t>٦</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استمتع بالبحث العلمي الذ يدعم المنهج الدراسي.</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4042527996"/>
                  </a:ext>
                </a:extLst>
              </a:tr>
              <a:tr h="334111">
                <a:tc>
                  <a:txBody>
                    <a:bodyPr/>
                    <a:lstStyle/>
                    <a:p>
                      <a:pPr rtl="1"/>
                      <a:r>
                        <a:rPr lang="ar-SA" b="1" dirty="0"/>
                        <a:t>٧</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marL="0" algn="r" defTabSz="914400" rtl="1" eaLnBrk="1" latinLnBrk="0" hangingPunct="1"/>
                      <a:r>
                        <a:rPr lang="ar-SA" b="1" dirty="0"/>
                        <a:t>أطرح الأسئلة خلال الحصة الدراسية لرغبتي في معرفة كل ما هو جديد.</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2146830595"/>
                  </a:ext>
                </a:extLst>
              </a:tr>
              <a:tr h="334111">
                <a:tc>
                  <a:txBody>
                    <a:bodyPr/>
                    <a:lstStyle/>
                    <a:p>
                      <a:pPr rtl="1"/>
                      <a:r>
                        <a:rPr lang="ar-SA" b="1" dirty="0"/>
                        <a:t>٨</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أستمتع بالمشاركة في الأنشطة التعليمية الجماعية مع زملائي في الفصل.</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2759769096"/>
                  </a:ext>
                </a:extLst>
              </a:tr>
              <a:tr h="334111">
                <a:tc>
                  <a:txBody>
                    <a:bodyPr/>
                    <a:lstStyle/>
                    <a:p>
                      <a:pPr rtl="1"/>
                      <a:r>
                        <a:rPr lang="ar-SA" b="1" dirty="0"/>
                        <a:t>٩</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أدرس من بداية العام الدراسي بانتظام لتحقيق التفوق.</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1785286456"/>
                  </a:ext>
                </a:extLst>
              </a:tr>
              <a:tr h="334111">
                <a:tc>
                  <a:txBody>
                    <a:bodyPr/>
                    <a:lstStyle/>
                    <a:p>
                      <a:pPr rtl="1"/>
                      <a:r>
                        <a:rPr lang="ar-SA" b="1" dirty="0"/>
                        <a:t>١٠</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أحرص على تنظيم الوقت وتأدية الواجبات اليومية في وقتها المحدد.</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984931013"/>
                  </a:ext>
                </a:extLst>
              </a:tr>
              <a:tr h="334111">
                <a:tc>
                  <a:txBody>
                    <a:bodyPr/>
                    <a:lstStyle/>
                    <a:p>
                      <a:pPr rtl="1"/>
                      <a:r>
                        <a:rPr lang="ar-SA" b="1" dirty="0"/>
                        <a:t>١١</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أعد جدول قبل الاختبارات للاستذكار والمراجعة وألتزم به.</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2482295413"/>
                  </a:ext>
                </a:extLst>
              </a:tr>
              <a:tr h="334111">
                <a:tc>
                  <a:txBody>
                    <a:bodyPr/>
                    <a:lstStyle/>
                    <a:p>
                      <a:pPr rtl="1"/>
                      <a:r>
                        <a:rPr lang="ar-SA" b="1" dirty="0"/>
                        <a:t>١٢</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أتدرب على أداء أنشطة تعليمية إضافية لأنها تمكنني من تثبيت واستيعاب ما أتعلمه.</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2792881476"/>
                  </a:ext>
                </a:extLst>
              </a:tr>
              <a:tr h="334111">
                <a:tc>
                  <a:txBody>
                    <a:bodyPr/>
                    <a:lstStyle/>
                    <a:p>
                      <a:pPr rtl="1"/>
                      <a:r>
                        <a:rPr lang="ar-SA" b="1" dirty="0"/>
                        <a:t>١٣</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أستخدم البرامج الإلكترونية والمنصات التعليمية لمساعدتي في التفوق الدراسي.</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153200194"/>
                  </a:ext>
                </a:extLst>
              </a:tr>
              <a:tr h="334111">
                <a:tc>
                  <a:txBody>
                    <a:bodyPr/>
                    <a:lstStyle/>
                    <a:p>
                      <a:pPr rtl="1"/>
                      <a:r>
                        <a:rPr lang="ar-SA" b="1" dirty="0"/>
                        <a:t>١٤</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r>
                        <a:rPr lang="ar-SA" b="1" dirty="0"/>
                        <a:t>أستعين بأحد أفراد أسرتي عند مواجهتي لبعض المشكلات التعليمية.</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rtl="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tc>
                  <a:txBody>
                    <a:bodyPr/>
                    <a:lstStyle/>
                    <a:p>
                      <a:pPr marL="0" algn="r" defTabSz="914400" rtl="1" eaLnBrk="1" latinLnBrk="0" hangingPunct="1"/>
                      <a:endParaRPr lang="ar-SA"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E6E6"/>
                    </a:solidFill>
                  </a:tcPr>
                </a:tc>
                <a:extLst>
                  <a:ext uri="{0D108BD9-81ED-4DB2-BD59-A6C34878D82A}">
                    <a16:rowId xmlns:a16="http://schemas.microsoft.com/office/drawing/2014/main" val="1042055566"/>
                  </a:ext>
                </a:extLst>
              </a:tr>
            </a:tbl>
          </a:graphicData>
        </a:graphic>
      </p:graphicFrame>
      <p:cxnSp>
        <p:nvCxnSpPr>
          <p:cNvPr id="5" name="موصل مستقيم 4">
            <a:extLst>
              <a:ext uri="{FF2B5EF4-FFF2-40B4-BE49-F238E27FC236}">
                <a16:creationId xmlns:a16="http://schemas.microsoft.com/office/drawing/2014/main" id="{9D5ADCB4-A42B-2551-54F8-042BF91524E6}"/>
              </a:ext>
            </a:extLst>
          </p:cNvPr>
          <p:cNvCxnSpPr>
            <a:cxnSpLocks/>
          </p:cNvCxnSpPr>
          <p:nvPr/>
        </p:nvCxnSpPr>
        <p:spPr>
          <a:xfrm flipH="1">
            <a:off x="3591339" y="644756"/>
            <a:ext cx="860066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6" name="TextBox 3">
            <a:extLst>
              <a:ext uri="{FF2B5EF4-FFF2-40B4-BE49-F238E27FC236}">
                <a16:creationId xmlns:a16="http://schemas.microsoft.com/office/drawing/2014/main" id="{AD5664C5-4A83-C2BD-93FA-3EB4EF0704C8}"/>
              </a:ext>
            </a:extLst>
          </p:cNvPr>
          <p:cNvSpPr txBox="1"/>
          <p:nvPr/>
        </p:nvSpPr>
        <p:spPr>
          <a:xfrm>
            <a:off x="3412672" y="80113"/>
            <a:ext cx="8719474" cy="584775"/>
          </a:xfrm>
          <a:prstGeom prst="rect">
            <a:avLst/>
          </a:prstGeom>
          <a:noFill/>
        </p:spPr>
        <p:txBody>
          <a:bodyPr wrap="square" rtlCol="0">
            <a:spAutoFit/>
          </a:bodyPr>
          <a:lstStyle/>
          <a:p>
            <a:pPr algn="ctr"/>
            <a:r>
              <a:rPr lang="ar-SA" sz="3200" b="1" dirty="0">
                <a:solidFill>
                  <a:srgbClr val="003845"/>
                </a:solidFill>
                <a:latin typeface="Sakkal Majalla" panose="02000000000000000000" pitchFamily="2" charset="-78"/>
                <a:cs typeface="Sakkal Majalla" panose="02000000000000000000" pitchFamily="2" charset="-78"/>
              </a:rPr>
              <a:t>تقويم ذاتي لقياس مستوى دافعيتك نحو التعلم ، أجب بما يمثل واقعك:</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8" name="مربع نص 7">
            <a:extLst>
              <a:ext uri="{FF2B5EF4-FFF2-40B4-BE49-F238E27FC236}">
                <a16:creationId xmlns:a16="http://schemas.microsoft.com/office/drawing/2014/main" id="{A43EE153-1703-F73A-4F38-38BA3E842747}"/>
              </a:ext>
            </a:extLst>
          </p:cNvPr>
          <p:cNvSpPr txBox="1"/>
          <p:nvPr/>
        </p:nvSpPr>
        <p:spPr>
          <a:xfrm>
            <a:off x="-7612" y="255756"/>
            <a:ext cx="1478066" cy="382386"/>
          </a:xfrm>
          <a:prstGeom prst="rect">
            <a:avLst/>
          </a:prstGeom>
          <a:solidFill>
            <a:srgbClr val="003542"/>
          </a:solidFill>
        </p:spPr>
        <p:txBody>
          <a:bodyPr wrap="square" rtlCol="1">
            <a:spAutoFit/>
          </a:bodyPr>
          <a:lstStyle/>
          <a:p>
            <a:pPr marL="0" algn="ctr" defTabSz="457200" rtl="1" eaLnBrk="1" latinLnBrk="0" hangingPunct="1"/>
            <a:r>
              <a:rPr lang="ar-SA" b="1" dirty="0">
                <a:solidFill>
                  <a:schemeClr val="bg1"/>
                </a:solidFill>
              </a:rPr>
              <a:t>دليل المدرب١٤٤٢هـ</a:t>
            </a:r>
          </a:p>
        </p:txBody>
      </p:sp>
      <p:sp>
        <p:nvSpPr>
          <p:cNvPr id="2" name="عنصر نائب لرقم الشريحة 1">
            <a:extLst>
              <a:ext uri="{FF2B5EF4-FFF2-40B4-BE49-F238E27FC236}">
                <a16:creationId xmlns:a16="http://schemas.microsoft.com/office/drawing/2014/main" id="{E8849BA8-B92B-A1B9-63B9-C0C48F50D8C2}"/>
              </a:ext>
            </a:extLst>
          </p:cNvPr>
          <p:cNvSpPr>
            <a:spLocks noGrp="1"/>
          </p:cNvSpPr>
          <p:nvPr>
            <p:ph type="sldNum" sz="quarter" idx="12"/>
          </p:nvPr>
        </p:nvSpPr>
        <p:spPr>
          <a:xfrm>
            <a:off x="11334433" y="6445583"/>
            <a:ext cx="365760" cy="365760"/>
          </a:xfrm>
        </p:spPr>
        <p:txBody>
          <a:bodyPr/>
          <a:lstStyle/>
          <a:p>
            <a:r>
              <a:rPr lang="ar-SA" dirty="0"/>
              <a:t>١٥</a:t>
            </a:r>
          </a:p>
        </p:txBody>
      </p:sp>
    </p:spTree>
    <p:extLst>
      <p:ext uri="{BB962C8B-B14F-4D97-AF65-F5344CB8AC3E}">
        <p14:creationId xmlns:p14="http://schemas.microsoft.com/office/powerpoint/2010/main" val="1800036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8B276-363E-3869-FE7E-6613E60ED145}"/>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99DE7007-B105-27FE-EBC5-9510852FB09A}"/>
              </a:ext>
            </a:extLst>
          </p:cNvPr>
          <p:cNvPicPr preferRelativeResize="0"/>
          <p:nvPr/>
        </p:nvPicPr>
        <p:blipFill rotWithShape="1">
          <a:blip r:embed="rId2">
            <a:alphaModFix/>
          </a:blip>
          <a:srcRect/>
          <a:stretch/>
        </p:blipFill>
        <p:spPr>
          <a:xfrm>
            <a:off x="-7612" y="6453650"/>
            <a:ext cx="11034429" cy="375801"/>
          </a:xfrm>
          <a:prstGeom prst="rect">
            <a:avLst/>
          </a:prstGeom>
          <a:noFill/>
          <a:ln>
            <a:noFill/>
          </a:ln>
        </p:spPr>
      </p:pic>
      <p:graphicFrame>
        <p:nvGraphicFramePr>
          <p:cNvPr id="47" name="رسم تخطيطي 46">
            <a:extLst>
              <a:ext uri="{FF2B5EF4-FFF2-40B4-BE49-F238E27FC236}">
                <a16:creationId xmlns:a16="http://schemas.microsoft.com/office/drawing/2014/main" id="{33A4DA16-B533-7B3F-526D-7AFDC6B95938}"/>
              </a:ext>
            </a:extLst>
          </p:cNvPr>
          <p:cNvGraphicFramePr/>
          <p:nvPr>
            <p:extLst>
              <p:ext uri="{D42A27DB-BD31-4B8C-83A1-F6EECF244321}">
                <p14:modId xmlns:p14="http://schemas.microsoft.com/office/powerpoint/2010/main" val="1710936779"/>
              </p:ext>
            </p:extLst>
          </p:nvPr>
        </p:nvGraphicFramePr>
        <p:xfrm>
          <a:off x="1021830" y="2186914"/>
          <a:ext cx="10148340" cy="39723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8" name="مستطيل مستدير الزوايا 47">
            <a:extLst>
              <a:ext uri="{FF2B5EF4-FFF2-40B4-BE49-F238E27FC236}">
                <a16:creationId xmlns:a16="http://schemas.microsoft.com/office/drawing/2014/main" id="{160D806C-E405-A144-BFAF-D448B8FB268E}"/>
              </a:ext>
            </a:extLst>
          </p:cNvPr>
          <p:cNvSpPr/>
          <p:nvPr/>
        </p:nvSpPr>
        <p:spPr>
          <a:xfrm>
            <a:off x="7669674" y="1225673"/>
            <a:ext cx="3682583" cy="666854"/>
          </a:xfrm>
          <a:prstGeom prst="roundRect">
            <a:avLst>
              <a:gd name="adj" fmla="val 14915"/>
            </a:avLst>
          </a:prstGeom>
          <a:solidFill>
            <a:srgbClr val="013644"/>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nchor="ctr"/>
          <a:lstStyle/>
          <a:p>
            <a:pPr marL="0" lvl="0" indent="0" algn="ctr" defTabSz="1422400" rtl="0">
              <a:lnSpc>
                <a:spcPct val="90000"/>
              </a:lnSpc>
              <a:spcBef>
                <a:spcPct val="0"/>
              </a:spcBef>
              <a:spcAft>
                <a:spcPct val="35000"/>
              </a:spcAft>
              <a:buNone/>
            </a:pPr>
            <a:r>
              <a:rPr lang="ar-SA" b="1" dirty="0"/>
              <a:t>ما أهم </a:t>
            </a:r>
            <a:r>
              <a:rPr lang="ar-SA" sz="1800" b="1" kern="1200" dirty="0"/>
              <a:t>الممارسات والعادات الدراسية التي يمكن أن ترفع من المستوى الدراسي؟</a:t>
            </a:r>
          </a:p>
        </p:txBody>
      </p:sp>
      <p:sp>
        <p:nvSpPr>
          <p:cNvPr id="50" name="مستطيل مستدير الزوايا 49">
            <a:extLst>
              <a:ext uri="{FF2B5EF4-FFF2-40B4-BE49-F238E27FC236}">
                <a16:creationId xmlns:a16="http://schemas.microsoft.com/office/drawing/2014/main" id="{DE4066AA-EC84-EA9E-1CE8-CAD009931067}"/>
              </a:ext>
            </a:extLst>
          </p:cNvPr>
          <p:cNvSpPr/>
          <p:nvPr/>
        </p:nvSpPr>
        <p:spPr>
          <a:xfrm>
            <a:off x="728066" y="1272513"/>
            <a:ext cx="3356505" cy="648000"/>
          </a:xfrm>
          <a:prstGeom prst="roundRect">
            <a:avLst>
              <a:gd name="adj" fmla="val 16342"/>
            </a:avLst>
          </a:prstGeom>
          <a:solidFill>
            <a:srgbClr val="013644"/>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nchor="ctr"/>
          <a:lstStyle/>
          <a:p>
            <a:pPr marL="0" lvl="0" indent="0" algn="ctr" defTabSz="1422400" rtl="0">
              <a:lnSpc>
                <a:spcPct val="90000"/>
              </a:lnSpc>
              <a:spcBef>
                <a:spcPct val="0"/>
              </a:spcBef>
              <a:spcAft>
                <a:spcPct val="35000"/>
              </a:spcAft>
              <a:buNone/>
            </a:pPr>
            <a:r>
              <a:rPr lang="ar-SA" sz="1800" b="1" kern="1200" dirty="0"/>
              <a:t>عدد العادات والممارسات الدراسية الخاطئة :</a:t>
            </a:r>
          </a:p>
        </p:txBody>
      </p:sp>
      <p:pic>
        <p:nvPicPr>
          <p:cNvPr id="52" name="رسم 51" descr="شارة خطوط عريضة">
            <a:extLst>
              <a:ext uri="{FF2B5EF4-FFF2-40B4-BE49-F238E27FC236}">
                <a16:creationId xmlns:a16="http://schemas.microsoft.com/office/drawing/2014/main" id="{E7CB37E7-A83B-4E1E-2913-85F3C3DB86D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441308" y="3580988"/>
            <a:ext cx="599616" cy="599616"/>
          </a:xfrm>
          <a:prstGeom prst="rect">
            <a:avLst/>
          </a:prstGeom>
        </p:spPr>
      </p:pic>
      <p:pic>
        <p:nvPicPr>
          <p:cNvPr id="53" name="رسم 52" descr="شارة 5 خطوط عريضة">
            <a:extLst>
              <a:ext uri="{FF2B5EF4-FFF2-40B4-BE49-F238E27FC236}">
                <a16:creationId xmlns:a16="http://schemas.microsoft.com/office/drawing/2014/main" id="{136FB893-F27F-81AD-CF86-3661158AE67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9468868" y="5546022"/>
            <a:ext cx="571820" cy="571820"/>
          </a:xfrm>
          <a:prstGeom prst="rect">
            <a:avLst/>
          </a:prstGeom>
        </p:spPr>
      </p:pic>
      <p:pic>
        <p:nvPicPr>
          <p:cNvPr id="54" name="رسم 53" descr="شارة 3 خطوط عريضة">
            <a:extLst>
              <a:ext uri="{FF2B5EF4-FFF2-40B4-BE49-F238E27FC236}">
                <a16:creationId xmlns:a16="http://schemas.microsoft.com/office/drawing/2014/main" id="{515647B1-C561-FB99-DF0A-13244C40EB97}"/>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9455206" y="4246088"/>
            <a:ext cx="571820" cy="571820"/>
          </a:xfrm>
          <a:prstGeom prst="rect">
            <a:avLst/>
          </a:prstGeom>
        </p:spPr>
      </p:pic>
      <p:pic>
        <p:nvPicPr>
          <p:cNvPr id="55" name="رسم 54" descr="شارة 1 خطوط عريضة">
            <a:extLst>
              <a:ext uri="{FF2B5EF4-FFF2-40B4-BE49-F238E27FC236}">
                <a16:creationId xmlns:a16="http://schemas.microsoft.com/office/drawing/2014/main" id="{F254FC2A-727C-9D42-81A6-47EF6BB9C7E3}"/>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9441308" y="2918358"/>
            <a:ext cx="599616" cy="599616"/>
          </a:xfrm>
          <a:prstGeom prst="rect">
            <a:avLst/>
          </a:prstGeom>
        </p:spPr>
      </p:pic>
      <p:pic>
        <p:nvPicPr>
          <p:cNvPr id="56" name="رسم 55" descr="شارة 4 خطوط عريضة">
            <a:extLst>
              <a:ext uri="{FF2B5EF4-FFF2-40B4-BE49-F238E27FC236}">
                <a16:creationId xmlns:a16="http://schemas.microsoft.com/office/drawing/2014/main" id="{7FB2A59B-27A6-4006-8943-D444EB52306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9441308" y="4880922"/>
            <a:ext cx="599616" cy="599616"/>
          </a:xfrm>
          <a:prstGeom prst="rect">
            <a:avLst/>
          </a:prstGeom>
        </p:spPr>
      </p:pic>
      <p:pic>
        <p:nvPicPr>
          <p:cNvPr id="57" name="رسم 56" descr="شارة خطوط عريضة">
            <a:extLst>
              <a:ext uri="{FF2B5EF4-FFF2-40B4-BE49-F238E27FC236}">
                <a16:creationId xmlns:a16="http://schemas.microsoft.com/office/drawing/2014/main" id="{71667A38-E8C9-38FB-AE91-A6CAE853FC0A}"/>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5465093" y="3580988"/>
            <a:ext cx="599616" cy="599616"/>
          </a:xfrm>
          <a:prstGeom prst="rect">
            <a:avLst/>
          </a:prstGeom>
        </p:spPr>
      </p:pic>
      <p:pic>
        <p:nvPicPr>
          <p:cNvPr id="58" name="رسم 57" descr="شارة 5 خطوط عريضة">
            <a:extLst>
              <a:ext uri="{FF2B5EF4-FFF2-40B4-BE49-F238E27FC236}">
                <a16:creationId xmlns:a16="http://schemas.microsoft.com/office/drawing/2014/main" id="{CA055637-5F07-A25D-01C7-0D8B9F9B116F}"/>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5492653" y="5546022"/>
            <a:ext cx="571820" cy="571820"/>
          </a:xfrm>
          <a:prstGeom prst="rect">
            <a:avLst/>
          </a:prstGeom>
        </p:spPr>
      </p:pic>
      <p:pic>
        <p:nvPicPr>
          <p:cNvPr id="59" name="رسم 58" descr="شارة 3 خطوط عريضة">
            <a:extLst>
              <a:ext uri="{FF2B5EF4-FFF2-40B4-BE49-F238E27FC236}">
                <a16:creationId xmlns:a16="http://schemas.microsoft.com/office/drawing/2014/main" id="{C05742E1-6A5C-A90C-E6F2-16164473AFD8}"/>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5478991" y="4246088"/>
            <a:ext cx="571820" cy="571820"/>
          </a:xfrm>
          <a:prstGeom prst="rect">
            <a:avLst/>
          </a:prstGeom>
        </p:spPr>
      </p:pic>
      <p:pic>
        <p:nvPicPr>
          <p:cNvPr id="60" name="رسم 59" descr="شارة 1 خطوط عريضة">
            <a:extLst>
              <a:ext uri="{FF2B5EF4-FFF2-40B4-BE49-F238E27FC236}">
                <a16:creationId xmlns:a16="http://schemas.microsoft.com/office/drawing/2014/main" id="{0FC8AFCD-739C-DC21-41E6-8ACCF57C3C37}"/>
              </a:ext>
            </a:extLst>
          </p:cNvPr>
          <p:cNvPicPr>
            <a:picLocks noChangeAspect="1"/>
          </p:cNvPicPr>
          <p:nvPr/>
        </p:nvPicPr>
        <p:blipFill>
          <a:blip r:embed="rId24">
            <a:extLst>
              <a:ext uri="{96DAC541-7B7A-43D3-8B79-37D633B846F1}">
                <asvg:svgBlip xmlns:asvg="http://schemas.microsoft.com/office/drawing/2016/SVG/main" r:embed="rId25"/>
              </a:ext>
            </a:extLst>
          </a:blip>
          <a:stretch>
            <a:fillRect/>
          </a:stretch>
        </p:blipFill>
        <p:spPr>
          <a:xfrm>
            <a:off x="5465093" y="2918358"/>
            <a:ext cx="599616" cy="599616"/>
          </a:xfrm>
          <a:prstGeom prst="rect">
            <a:avLst/>
          </a:prstGeom>
        </p:spPr>
      </p:pic>
      <p:pic>
        <p:nvPicPr>
          <p:cNvPr id="61" name="رسم 60" descr="شارة 4 خطوط عريضة">
            <a:extLst>
              <a:ext uri="{FF2B5EF4-FFF2-40B4-BE49-F238E27FC236}">
                <a16:creationId xmlns:a16="http://schemas.microsoft.com/office/drawing/2014/main" id="{A9A95424-A5A2-88DC-9DF1-58A6FD579EE6}"/>
              </a:ext>
            </a:extLst>
          </p:cNvPr>
          <p:cNvPicPr>
            <a:picLocks noChangeAspect="1"/>
          </p:cNvPicPr>
          <p:nvPr/>
        </p:nvPicPr>
        <p:blipFill>
          <a:blip r:embed="rId26">
            <a:extLst>
              <a:ext uri="{96DAC541-7B7A-43D3-8B79-37D633B846F1}">
                <asvg:svgBlip xmlns:asvg="http://schemas.microsoft.com/office/drawing/2016/SVG/main" r:embed="rId27"/>
              </a:ext>
            </a:extLst>
          </a:blip>
          <a:stretch>
            <a:fillRect/>
          </a:stretch>
        </p:blipFill>
        <p:spPr>
          <a:xfrm>
            <a:off x="5465093" y="4880922"/>
            <a:ext cx="599616" cy="599616"/>
          </a:xfrm>
          <a:prstGeom prst="rect">
            <a:avLst/>
          </a:prstGeom>
        </p:spPr>
      </p:pic>
      <p:pic>
        <p:nvPicPr>
          <p:cNvPr id="62" name="رسم 61" descr="لا توجد علامة مع تعبئة خالصة">
            <a:extLst>
              <a:ext uri="{FF2B5EF4-FFF2-40B4-BE49-F238E27FC236}">
                <a16:creationId xmlns:a16="http://schemas.microsoft.com/office/drawing/2014/main" id="{6DD69CE1-B1D3-D013-2277-37A4F2CAC97A}"/>
              </a:ext>
            </a:extLst>
          </p:cNvPr>
          <p:cNvPicPr>
            <a:picLocks noChangeAspect="1"/>
          </p:cNvPicPr>
          <p:nvPr/>
        </p:nvPicPr>
        <p:blipFill>
          <a:blip r:embed="rId28">
            <a:extLst>
              <a:ext uri="{96DAC541-7B7A-43D3-8B79-37D633B846F1}">
                <asvg:svgBlip xmlns:asvg="http://schemas.microsoft.com/office/drawing/2016/SVG/main" r:embed="rId29"/>
              </a:ext>
            </a:extLst>
          </a:blip>
          <a:stretch>
            <a:fillRect/>
          </a:stretch>
        </p:blipFill>
        <p:spPr>
          <a:xfrm>
            <a:off x="1449278" y="1818666"/>
            <a:ext cx="1229840" cy="1229840"/>
          </a:xfrm>
          <a:prstGeom prst="rect">
            <a:avLst/>
          </a:prstGeom>
        </p:spPr>
      </p:pic>
      <p:pic>
        <p:nvPicPr>
          <p:cNvPr id="63" name="رسم 62" descr="شارة علامة 1 مع تعبئة خالصة">
            <a:extLst>
              <a:ext uri="{FF2B5EF4-FFF2-40B4-BE49-F238E27FC236}">
                <a16:creationId xmlns:a16="http://schemas.microsoft.com/office/drawing/2014/main" id="{C8586C52-5502-070C-3941-51A049EB15FA}"/>
              </a:ext>
            </a:extLst>
          </p:cNvPr>
          <p:cNvPicPr>
            <a:picLocks noChangeAspect="1"/>
          </p:cNvPicPr>
          <p:nvPr/>
        </p:nvPicPr>
        <p:blipFill>
          <a:blip r:embed="rId30">
            <a:extLst>
              <a:ext uri="{96DAC541-7B7A-43D3-8B79-37D633B846F1}">
                <asvg:svgBlip xmlns:asvg="http://schemas.microsoft.com/office/drawing/2016/SVG/main" r:embed="rId31"/>
              </a:ext>
            </a:extLst>
          </a:blip>
          <a:stretch>
            <a:fillRect/>
          </a:stretch>
        </p:blipFill>
        <p:spPr>
          <a:xfrm>
            <a:off x="9412106" y="1818667"/>
            <a:ext cx="1229839" cy="1229839"/>
          </a:xfrm>
          <a:prstGeom prst="rect">
            <a:avLst/>
          </a:prstGeom>
        </p:spPr>
      </p:pic>
      <p:cxnSp>
        <p:nvCxnSpPr>
          <p:cNvPr id="64" name="موصل مستقيم 63">
            <a:extLst>
              <a:ext uri="{FF2B5EF4-FFF2-40B4-BE49-F238E27FC236}">
                <a16:creationId xmlns:a16="http://schemas.microsoft.com/office/drawing/2014/main" id="{5AFAA29E-9ED1-90AD-2018-7C0362F60E14}"/>
              </a:ext>
            </a:extLst>
          </p:cNvPr>
          <p:cNvCxnSpPr>
            <a:cxnSpLocks/>
          </p:cNvCxnSpPr>
          <p:nvPr/>
        </p:nvCxnSpPr>
        <p:spPr>
          <a:xfrm flipH="1">
            <a:off x="3591339" y="644756"/>
            <a:ext cx="860066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65" name="TextBox 3">
            <a:extLst>
              <a:ext uri="{FF2B5EF4-FFF2-40B4-BE49-F238E27FC236}">
                <a16:creationId xmlns:a16="http://schemas.microsoft.com/office/drawing/2014/main" id="{58F787CD-03A0-675A-16A4-E432C8505E75}"/>
              </a:ext>
            </a:extLst>
          </p:cNvPr>
          <p:cNvSpPr txBox="1"/>
          <p:nvPr/>
        </p:nvSpPr>
        <p:spPr>
          <a:xfrm>
            <a:off x="3412672" y="80113"/>
            <a:ext cx="8719474" cy="584775"/>
          </a:xfrm>
          <a:prstGeom prst="rect">
            <a:avLst/>
          </a:prstGeom>
          <a:noFill/>
        </p:spPr>
        <p:txBody>
          <a:bodyPr wrap="square" rtlCol="0">
            <a:spAutoFit/>
          </a:bodyPr>
          <a:lstStyle/>
          <a:p>
            <a:pPr algn="ctr"/>
            <a:r>
              <a:rPr lang="ar-SA" sz="3200" b="1" dirty="0">
                <a:solidFill>
                  <a:srgbClr val="003845"/>
                </a:solidFill>
                <a:latin typeface="Sakkal Majalla" panose="02000000000000000000" pitchFamily="2" charset="-78"/>
                <a:cs typeface="Sakkal Majalla" panose="02000000000000000000" pitchFamily="2" charset="-78"/>
              </a:rPr>
              <a:t>نشاط:</a:t>
            </a:r>
            <a:endParaRPr lang="en-US" sz="3200" b="1" dirty="0">
              <a:solidFill>
                <a:srgbClr val="003845"/>
              </a:solidFill>
              <a:latin typeface="Sakkal Majalla" panose="02000000000000000000" pitchFamily="2" charset="-78"/>
              <a:cs typeface="Sakkal Majalla" panose="02000000000000000000" pitchFamily="2" charset="-78"/>
            </a:endParaRPr>
          </a:p>
        </p:txBody>
      </p:sp>
      <p:pic>
        <p:nvPicPr>
          <p:cNvPr id="66" name="رسم 65" descr="الأسئلة خطوط عريضة">
            <a:extLst>
              <a:ext uri="{FF2B5EF4-FFF2-40B4-BE49-F238E27FC236}">
                <a16:creationId xmlns:a16="http://schemas.microsoft.com/office/drawing/2014/main" id="{88E2984C-0714-30BF-F730-AE160C8C1F35}"/>
              </a:ext>
            </a:extLst>
          </p:cNvPr>
          <p:cNvPicPr>
            <a:picLocks noChangeAspect="1"/>
          </p:cNvPicPr>
          <p:nvPr/>
        </p:nvPicPr>
        <p:blipFill>
          <a:blip r:embed="rId32">
            <a:extLst>
              <a:ext uri="{96DAC541-7B7A-43D3-8B79-37D633B846F1}">
                <asvg:svgBlip xmlns:asvg="http://schemas.microsoft.com/office/drawing/2016/SVG/main" r:embed="rId33"/>
              </a:ext>
            </a:extLst>
          </a:blip>
          <a:stretch>
            <a:fillRect/>
          </a:stretch>
        </p:blipFill>
        <p:spPr>
          <a:xfrm>
            <a:off x="8474546" y="-64002"/>
            <a:ext cx="914400" cy="914400"/>
          </a:xfrm>
          <a:prstGeom prst="rect">
            <a:avLst/>
          </a:prstGeom>
        </p:spPr>
      </p:pic>
      <p:sp>
        <p:nvSpPr>
          <p:cNvPr id="67" name="مربع نص 66">
            <a:extLst>
              <a:ext uri="{FF2B5EF4-FFF2-40B4-BE49-F238E27FC236}">
                <a16:creationId xmlns:a16="http://schemas.microsoft.com/office/drawing/2014/main" id="{7AEADC5E-9B5D-B21D-E129-116D95657AE4}"/>
              </a:ext>
            </a:extLst>
          </p:cNvPr>
          <p:cNvSpPr txBox="1"/>
          <p:nvPr/>
        </p:nvSpPr>
        <p:spPr>
          <a:xfrm>
            <a:off x="-7612" y="255756"/>
            <a:ext cx="1478066" cy="382386"/>
          </a:xfrm>
          <a:prstGeom prst="rect">
            <a:avLst/>
          </a:prstGeom>
          <a:solidFill>
            <a:srgbClr val="003542"/>
          </a:solidFill>
        </p:spPr>
        <p:txBody>
          <a:bodyPr wrap="square" rtlCol="1">
            <a:spAutoFit/>
          </a:bodyPr>
          <a:lstStyle/>
          <a:p>
            <a:pPr marL="0" algn="ctr" defTabSz="457200" rtl="1" eaLnBrk="1" latinLnBrk="0" hangingPunct="1"/>
            <a:r>
              <a:rPr lang="ar-SA" b="1" dirty="0">
                <a:solidFill>
                  <a:schemeClr val="bg1"/>
                </a:solidFill>
              </a:rPr>
              <a:t>دليل المدرب١٤٤٢هـ</a:t>
            </a:r>
          </a:p>
        </p:txBody>
      </p:sp>
      <p:sp>
        <p:nvSpPr>
          <p:cNvPr id="2" name="عنصر نائب لرقم الشريحة 1">
            <a:extLst>
              <a:ext uri="{FF2B5EF4-FFF2-40B4-BE49-F238E27FC236}">
                <a16:creationId xmlns:a16="http://schemas.microsoft.com/office/drawing/2014/main" id="{7DBC494D-65A3-B0FF-8A25-D388152FB93B}"/>
              </a:ext>
            </a:extLst>
          </p:cNvPr>
          <p:cNvSpPr>
            <a:spLocks noGrp="1"/>
          </p:cNvSpPr>
          <p:nvPr>
            <p:ph type="sldNum" sz="quarter" idx="12"/>
          </p:nvPr>
        </p:nvSpPr>
        <p:spPr>
          <a:xfrm>
            <a:off x="11334433" y="6445583"/>
            <a:ext cx="365760" cy="365760"/>
          </a:xfrm>
        </p:spPr>
        <p:txBody>
          <a:bodyPr/>
          <a:lstStyle/>
          <a:p>
            <a:r>
              <a:rPr lang="ar-SA" dirty="0"/>
              <a:t>١٦</a:t>
            </a:r>
          </a:p>
        </p:txBody>
      </p:sp>
    </p:spTree>
    <p:extLst>
      <p:ext uri="{BB962C8B-B14F-4D97-AF65-F5344CB8AC3E}">
        <p14:creationId xmlns:p14="http://schemas.microsoft.com/office/powerpoint/2010/main" val="3814427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1D8B1-2728-8440-A056-37F04E779A88}"/>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3FF2F0EC-4C86-1367-CD68-2544E7D03104}"/>
              </a:ext>
            </a:extLst>
          </p:cNvPr>
          <p:cNvPicPr preferRelativeResize="0"/>
          <p:nvPr/>
        </p:nvPicPr>
        <p:blipFill rotWithShape="1">
          <a:blip r:embed="rId2">
            <a:alphaModFix/>
          </a:blip>
          <a:srcRect/>
          <a:stretch/>
        </p:blipFill>
        <p:spPr>
          <a:xfrm>
            <a:off x="-7612" y="6503620"/>
            <a:ext cx="11034429" cy="345709"/>
          </a:xfrm>
          <a:prstGeom prst="rect">
            <a:avLst/>
          </a:prstGeom>
          <a:noFill/>
          <a:ln>
            <a:noFill/>
          </a:ln>
        </p:spPr>
      </p:pic>
      <p:sp>
        <p:nvSpPr>
          <p:cNvPr id="2" name="AutoShape 3">
            <a:extLst>
              <a:ext uri="{FF2B5EF4-FFF2-40B4-BE49-F238E27FC236}">
                <a16:creationId xmlns:a16="http://schemas.microsoft.com/office/drawing/2014/main" id="{97D851B7-1C53-5FAE-BF02-EF6572470FF6}"/>
              </a:ext>
            </a:extLst>
          </p:cNvPr>
          <p:cNvSpPr>
            <a:spLocks noChangeAspect="1" noChangeArrowheads="1" noTextEdit="1"/>
          </p:cNvSpPr>
          <p:nvPr/>
        </p:nvSpPr>
        <p:spPr bwMode="auto">
          <a:xfrm>
            <a:off x="4922044" y="2152830"/>
            <a:ext cx="2347913" cy="3956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en-US" sz="900" dirty="0"/>
          </a:p>
        </p:txBody>
      </p:sp>
      <p:sp>
        <p:nvSpPr>
          <p:cNvPr id="3" name="Freeform 51">
            <a:extLst>
              <a:ext uri="{FF2B5EF4-FFF2-40B4-BE49-F238E27FC236}">
                <a16:creationId xmlns:a16="http://schemas.microsoft.com/office/drawing/2014/main" id="{AEC6A354-39F4-2F02-67F0-99D7804EA5EC}"/>
              </a:ext>
            </a:extLst>
          </p:cNvPr>
          <p:cNvSpPr>
            <a:spLocks/>
          </p:cNvSpPr>
          <p:nvPr/>
        </p:nvSpPr>
        <p:spPr bwMode="auto">
          <a:xfrm>
            <a:off x="5621338" y="5231786"/>
            <a:ext cx="949325" cy="876300"/>
          </a:xfrm>
          <a:custGeom>
            <a:avLst/>
            <a:gdLst>
              <a:gd name="connsiteX0" fmla="*/ 196850 w 1898650"/>
              <a:gd name="connsiteY0" fmla="*/ 1414462 h 1752600"/>
              <a:gd name="connsiteX1" fmla="*/ 1701800 w 1898650"/>
              <a:gd name="connsiteY1" fmla="*/ 1414462 h 1752600"/>
              <a:gd name="connsiteX2" fmla="*/ 1352753 w 1898650"/>
              <a:gd name="connsiteY2" fmla="*/ 1752600 h 1752600"/>
              <a:gd name="connsiteX3" fmla="*/ 545897 w 1898650"/>
              <a:gd name="connsiteY3" fmla="*/ 1752600 h 1752600"/>
              <a:gd name="connsiteX4" fmla="*/ 196850 w 1898650"/>
              <a:gd name="connsiteY4" fmla="*/ 1414462 h 1752600"/>
              <a:gd name="connsiteX5" fmla="*/ 0 w 1898650"/>
              <a:gd name="connsiteY5" fmla="*/ 957262 h 1752600"/>
              <a:gd name="connsiteX6" fmla="*/ 1898650 w 1898650"/>
              <a:gd name="connsiteY6" fmla="*/ 957262 h 1752600"/>
              <a:gd name="connsiteX7" fmla="*/ 1898650 w 1898650"/>
              <a:gd name="connsiteY7" fmla="*/ 1050640 h 1752600"/>
              <a:gd name="connsiteX8" fmla="*/ 1696397 w 1898650"/>
              <a:gd name="connsiteY8" fmla="*/ 1252537 h 1752600"/>
              <a:gd name="connsiteX9" fmla="*/ 202253 w 1898650"/>
              <a:gd name="connsiteY9" fmla="*/ 1252537 h 1752600"/>
              <a:gd name="connsiteX10" fmla="*/ 0 w 1898650"/>
              <a:gd name="connsiteY10" fmla="*/ 1050640 h 1752600"/>
              <a:gd name="connsiteX11" fmla="*/ 0 w 1898650"/>
              <a:gd name="connsiteY11" fmla="*/ 957262 h 1752600"/>
              <a:gd name="connsiteX12" fmla="*/ 0 w 1898650"/>
              <a:gd name="connsiteY12" fmla="*/ 500062 h 1752600"/>
              <a:gd name="connsiteX13" fmla="*/ 1898650 w 1898650"/>
              <a:gd name="connsiteY13" fmla="*/ 500062 h 1752600"/>
              <a:gd name="connsiteX14" fmla="*/ 1898650 w 1898650"/>
              <a:gd name="connsiteY14" fmla="*/ 795337 h 1752600"/>
              <a:gd name="connsiteX15" fmla="*/ 0 w 1898650"/>
              <a:gd name="connsiteY15" fmla="*/ 795337 h 1752600"/>
              <a:gd name="connsiteX16" fmla="*/ 202253 w 1898650"/>
              <a:gd name="connsiteY16" fmla="*/ 0 h 1752600"/>
              <a:gd name="connsiteX17" fmla="*/ 1696397 w 1898650"/>
              <a:gd name="connsiteY17" fmla="*/ 0 h 1752600"/>
              <a:gd name="connsiteX18" fmla="*/ 1898650 w 1898650"/>
              <a:gd name="connsiteY18" fmla="*/ 201873 h 1752600"/>
              <a:gd name="connsiteX19" fmla="*/ 1898650 w 1898650"/>
              <a:gd name="connsiteY19" fmla="*/ 338138 h 1752600"/>
              <a:gd name="connsiteX20" fmla="*/ 0 w 1898650"/>
              <a:gd name="connsiteY20" fmla="*/ 338138 h 1752600"/>
              <a:gd name="connsiteX21" fmla="*/ 0 w 1898650"/>
              <a:gd name="connsiteY21" fmla="*/ 201873 h 1752600"/>
              <a:gd name="connsiteX22" fmla="*/ 202253 w 1898650"/>
              <a:gd name="connsiteY22" fmla="*/ 0 h 1752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98650" h="1752600">
                <a:moveTo>
                  <a:pt x="196850" y="1414462"/>
                </a:moveTo>
                <a:lnTo>
                  <a:pt x="1701800" y="1414462"/>
                </a:lnTo>
                <a:cubicBezTo>
                  <a:pt x="1696741" y="1601195"/>
                  <a:pt x="1542452" y="1752600"/>
                  <a:pt x="1352753" y="1752600"/>
                </a:cubicBezTo>
                <a:cubicBezTo>
                  <a:pt x="1352753" y="1752600"/>
                  <a:pt x="1352753" y="1752600"/>
                  <a:pt x="545897" y="1752600"/>
                </a:cubicBezTo>
                <a:cubicBezTo>
                  <a:pt x="356198" y="1752600"/>
                  <a:pt x="201909" y="1601195"/>
                  <a:pt x="196850" y="1414462"/>
                </a:cubicBezTo>
                <a:close/>
                <a:moveTo>
                  <a:pt x="0" y="957262"/>
                </a:moveTo>
                <a:lnTo>
                  <a:pt x="1898650" y="957262"/>
                </a:lnTo>
                <a:cubicBezTo>
                  <a:pt x="1898650" y="957262"/>
                  <a:pt x="1898650" y="957262"/>
                  <a:pt x="1898650" y="1050640"/>
                </a:cubicBezTo>
                <a:cubicBezTo>
                  <a:pt x="1898650" y="1161683"/>
                  <a:pt x="1810164" y="1252537"/>
                  <a:pt x="1696397" y="1252537"/>
                </a:cubicBezTo>
                <a:cubicBezTo>
                  <a:pt x="1696397" y="1252537"/>
                  <a:pt x="1696397" y="1252537"/>
                  <a:pt x="202253" y="1252537"/>
                </a:cubicBezTo>
                <a:cubicBezTo>
                  <a:pt x="88486" y="1252537"/>
                  <a:pt x="0" y="1161683"/>
                  <a:pt x="0" y="1050640"/>
                </a:cubicBezTo>
                <a:cubicBezTo>
                  <a:pt x="0" y="1050640"/>
                  <a:pt x="0" y="1050640"/>
                  <a:pt x="0" y="957262"/>
                </a:cubicBezTo>
                <a:close/>
                <a:moveTo>
                  <a:pt x="0" y="500062"/>
                </a:moveTo>
                <a:lnTo>
                  <a:pt x="1898650" y="500062"/>
                </a:lnTo>
                <a:lnTo>
                  <a:pt x="1898650" y="795337"/>
                </a:lnTo>
                <a:lnTo>
                  <a:pt x="0" y="795337"/>
                </a:lnTo>
                <a:close/>
                <a:moveTo>
                  <a:pt x="202253" y="0"/>
                </a:moveTo>
                <a:cubicBezTo>
                  <a:pt x="202253" y="0"/>
                  <a:pt x="202253" y="0"/>
                  <a:pt x="1696397" y="0"/>
                </a:cubicBezTo>
                <a:cubicBezTo>
                  <a:pt x="1810164" y="0"/>
                  <a:pt x="1898650" y="90843"/>
                  <a:pt x="1898650" y="201873"/>
                </a:cubicBezTo>
                <a:cubicBezTo>
                  <a:pt x="1898650" y="201873"/>
                  <a:pt x="1898650" y="201873"/>
                  <a:pt x="1898650" y="338138"/>
                </a:cubicBezTo>
                <a:lnTo>
                  <a:pt x="0" y="338138"/>
                </a:lnTo>
                <a:cubicBezTo>
                  <a:pt x="0" y="338138"/>
                  <a:pt x="0" y="338138"/>
                  <a:pt x="0" y="201873"/>
                </a:cubicBezTo>
                <a:cubicBezTo>
                  <a:pt x="0" y="90843"/>
                  <a:pt x="88486" y="0"/>
                  <a:pt x="202253" y="0"/>
                </a:cubicBezTo>
                <a:close/>
              </a:path>
            </a:pathLst>
          </a:custGeom>
          <a:solidFill>
            <a:srgbClr val="003845"/>
          </a:solidFill>
          <a:ln>
            <a:noFill/>
          </a:ln>
        </p:spPr>
        <p:txBody>
          <a:bodyPr vert="horz" wrap="square" lIns="45720" tIns="22860" rIns="45720" bIns="22860" numCol="1" anchor="t" anchorCtr="0" compatLnSpc="1">
            <a:prstTxWarp prst="textNoShape">
              <a:avLst/>
            </a:prstTxWarp>
            <a:noAutofit/>
          </a:bodyPr>
          <a:lstStyle/>
          <a:p>
            <a:endParaRPr lang="en-US" sz="900" dirty="0"/>
          </a:p>
        </p:txBody>
      </p:sp>
      <p:sp>
        <p:nvSpPr>
          <p:cNvPr id="4" name="Freeform 9">
            <a:extLst>
              <a:ext uri="{FF2B5EF4-FFF2-40B4-BE49-F238E27FC236}">
                <a16:creationId xmlns:a16="http://schemas.microsoft.com/office/drawing/2014/main" id="{2A2B0DE7-DF89-BEDD-31F4-D2C6555213F6}"/>
              </a:ext>
            </a:extLst>
          </p:cNvPr>
          <p:cNvSpPr>
            <a:spLocks/>
          </p:cNvSpPr>
          <p:nvPr/>
        </p:nvSpPr>
        <p:spPr bwMode="auto">
          <a:xfrm>
            <a:off x="5003007" y="2154417"/>
            <a:ext cx="2187575" cy="746125"/>
          </a:xfrm>
          <a:custGeom>
            <a:avLst/>
            <a:gdLst>
              <a:gd name="T0" fmla="*/ 0 w 1730"/>
              <a:gd name="T1" fmla="*/ 591 h 591"/>
              <a:gd name="T2" fmla="*/ 1730 w 1730"/>
              <a:gd name="T3" fmla="*/ 591 h 591"/>
              <a:gd name="T4" fmla="*/ 931 w 1730"/>
              <a:gd name="T5" fmla="*/ 1 h 591"/>
              <a:gd name="T6" fmla="*/ 865 w 1730"/>
              <a:gd name="T7" fmla="*/ 0 h 591"/>
              <a:gd name="T8" fmla="*/ 799 w 1730"/>
              <a:gd name="T9" fmla="*/ 1 h 591"/>
              <a:gd name="T10" fmla="*/ 0 w 1730"/>
              <a:gd name="T11" fmla="*/ 591 h 591"/>
            </a:gdLst>
            <a:ahLst/>
            <a:cxnLst>
              <a:cxn ang="0">
                <a:pos x="T0" y="T1"/>
              </a:cxn>
              <a:cxn ang="0">
                <a:pos x="T2" y="T3"/>
              </a:cxn>
              <a:cxn ang="0">
                <a:pos x="T4" y="T5"/>
              </a:cxn>
              <a:cxn ang="0">
                <a:pos x="T6" y="T7"/>
              </a:cxn>
              <a:cxn ang="0">
                <a:pos x="T8" y="T9"/>
              </a:cxn>
              <a:cxn ang="0">
                <a:pos x="T10" y="T11"/>
              </a:cxn>
            </a:cxnLst>
            <a:rect l="0" t="0" r="r" b="b"/>
            <a:pathLst>
              <a:path w="1730" h="591">
                <a:moveTo>
                  <a:pt x="0" y="591"/>
                </a:moveTo>
                <a:cubicBezTo>
                  <a:pt x="1730" y="591"/>
                  <a:pt x="1730" y="591"/>
                  <a:pt x="1730" y="591"/>
                </a:cubicBezTo>
                <a:cubicBezTo>
                  <a:pt x="1603" y="262"/>
                  <a:pt x="1289" y="26"/>
                  <a:pt x="931" y="1"/>
                </a:cubicBezTo>
                <a:cubicBezTo>
                  <a:pt x="920" y="1"/>
                  <a:pt x="893" y="0"/>
                  <a:pt x="865" y="0"/>
                </a:cubicBezTo>
                <a:cubicBezTo>
                  <a:pt x="838" y="0"/>
                  <a:pt x="810" y="1"/>
                  <a:pt x="799" y="1"/>
                </a:cubicBezTo>
                <a:cubicBezTo>
                  <a:pt x="441" y="26"/>
                  <a:pt x="127" y="262"/>
                  <a:pt x="0" y="591"/>
                </a:cubicBezTo>
                <a:close/>
              </a:path>
            </a:pathLst>
          </a:custGeom>
          <a:solidFill>
            <a:srgbClr val="10A9A6"/>
          </a:solidFill>
          <a:ln>
            <a:solidFill>
              <a:srgbClr val="268CAB"/>
            </a:solidFill>
          </a:ln>
        </p:spPr>
        <p:txBody>
          <a:bodyPr vert="horz" wrap="square" lIns="45720" tIns="22860" rIns="45720" bIns="22860" numCol="1" anchor="t" anchorCtr="0" compatLnSpc="1">
            <a:prstTxWarp prst="textNoShape">
              <a:avLst/>
            </a:prstTxWarp>
          </a:bodyPr>
          <a:lstStyle/>
          <a:p>
            <a:pPr marL="0" algn="r" defTabSz="914400" rtl="1" eaLnBrk="1" latinLnBrk="0" hangingPunct="1"/>
            <a:endParaRPr lang="en-US" sz="900" dirty="0"/>
          </a:p>
        </p:txBody>
      </p:sp>
      <p:sp>
        <p:nvSpPr>
          <p:cNvPr id="5" name="Freeform 10">
            <a:extLst>
              <a:ext uri="{FF2B5EF4-FFF2-40B4-BE49-F238E27FC236}">
                <a16:creationId xmlns:a16="http://schemas.microsoft.com/office/drawing/2014/main" id="{C1F8D99B-BE5F-4A52-8F0F-76D80B63DDCB}"/>
              </a:ext>
            </a:extLst>
          </p:cNvPr>
          <p:cNvSpPr>
            <a:spLocks/>
          </p:cNvSpPr>
          <p:nvPr/>
        </p:nvSpPr>
        <p:spPr bwMode="auto">
          <a:xfrm>
            <a:off x="4910932" y="2900542"/>
            <a:ext cx="2371725" cy="746919"/>
          </a:xfrm>
          <a:custGeom>
            <a:avLst/>
            <a:gdLst>
              <a:gd name="T0" fmla="*/ 37 w 1876"/>
              <a:gd name="T1" fmla="*/ 116 h 591"/>
              <a:gd name="T2" fmla="*/ 21 w 1876"/>
              <a:gd name="T3" fmla="*/ 197 h 591"/>
              <a:gd name="T4" fmla="*/ 45 w 1876"/>
              <a:gd name="T5" fmla="*/ 591 h 591"/>
              <a:gd name="T6" fmla="*/ 1832 w 1876"/>
              <a:gd name="T7" fmla="*/ 591 h 591"/>
              <a:gd name="T8" fmla="*/ 1855 w 1876"/>
              <a:gd name="T9" fmla="*/ 197 h 591"/>
              <a:gd name="T10" fmla="*/ 1839 w 1876"/>
              <a:gd name="T11" fmla="*/ 116 h 591"/>
              <a:gd name="T12" fmla="*/ 1803 w 1876"/>
              <a:gd name="T13" fmla="*/ 0 h 591"/>
              <a:gd name="T14" fmla="*/ 73 w 1876"/>
              <a:gd name="T15" fmla="*/ 0 h 591"/>
              <a:gd name="T16" fmla="*/ 37 w 1876"/>
              <a:gd name="T17" fmla="*/ 116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76" h="591">
                <a:moveTo>
                  <a:pt x="37" y="116"/>
                </a:moveTo>
                <a:cubicBezTo>
                  <a:pt x="31" y="143"/>
                  <a:pt x="25" y="170"/>
                  <a:pt x="21" y="197"/>
                </a:cubicBezTo>
                <a:cubicBezTo>
                  <a:pt x="0" y="335"/>
                  <a:pt x="8" y="469"/>
                  <a:pt x="45" y="591"/>
                </a:cubicBezTo>
                <a:cubicBezTo>
                  <a:pt x="1832" y="591"/>
                  <a:pt x="1832" y="591"/>
                  <a:pt x="1832" y="591"/>
                </a:cubicBezTo>
                <a:cubicBezTo>
                  <a:pt x="1868" y="469"/>
                  <a:pt x="1876" y="335"/>
                  <a:pt x="1855" y="197"/>
                </a:cubicBezTo>
                <a:cubicBezTo>
                  <a:pt x="1851" y="170"/>
                  <a:pt x="1846" y="143"/>
                  <a:pt x="1839" y="116"/>
                </a:cubicBezTo>
                <a:cubicBezTo>
                  <a:pt x="1830" y="76"/>
                  <a:pt x="1818" y="38"/>
                  <a:pt x="1803" y="0"/>
                </a:cubicBezTo>
                <a:cubicBezTo>
                  <a:pt x="73" y="0"/>
                  <a:pt x="73" y="0"/>
                  <a:pt x="73" y="0"/>
                </a:cubicBezTo>
                <a:cubicBezTo>
                  <a:pt x="59" y="38"/>
                  <a:pt x="47" y="76"/>
                  <a:pt x="37" y="116"/>
                </a:cubicBezTo>
                <a:close/>
              </a:path>
            </a:pathLst>
          </a:custGeom>
          <a:solidFill>
            <a:schemeClr val="bg1">
              <a:lumMod val="50000"/>
            </a:schemeClr>
          </a:solidFill>
          <a:ln>
            <a:noFill/>
          </a:ln>
        </p:spPr>
        <p:txBody>
          <a:bodyPr vert="horz" wrap="square" lIns="45720" tIns="22860" rIns="45720" bIns="22860" numCol="1" anchor="t" anchorCtr="0" compatLnSpc="1">
            <a:prstTxWarp prst="textNoShape">
              <a:avLst/>
            </a:prstTxWarp>
          </a:bodyPr>
          <a:lstStyle/>
          <a:p>
            <a:endParaRPr lang="en-US" sz="900" dirty="0"/>
          </a:p>
        </p:txBody>
      </p:sp>
      <p:sp>
        <p:nvSpPr>
          <p:cNvPr id="6" name="Freeform 11">
            <a:extLst>
              <a:ext uri="{FF2B5EF4-FFF2-40B4-BE49-F238E27FC236}">
                <a16:creationId xmlns:a16="http://schemas.microsoft.com/office/drawing/2014/main" id="{93061B7E-D4CE-BF63-04A3-54BDFB1A798E}"/>
              </a:ext>
            </a:extLst>
          </p:cNvPr>
          <p:cNvSpPr>
            <a:spLocks/>
          </p:cNvSpPr>
          <p:nvPr/>
        </p:nvSpPr>
        <p:spPr bwMode="auto">
          <a:xfrm>
            <a:off x="4967288" y="3647461"/>
            <a:ext cx="2259807" cy="746125"/>
          </a:xfrm>
          <a:custGeom>
            <a:avLst/>
            <a:gdLst>
              <a:gd name="T0" fmla="*/ 0 w 1787"/>
              <a:gd name="T1" fmla="*/ 0 h 591"/>
              <a:gd name="T2" fmla="*/ 39 w 1787"/>
              <a:gd name="T3" fmla="*/ 106 h 591"/>
              <a:gd name="T4" fmla="*/ 146 w 1787"/>
              <a:gd name="T5" fmla="*/ 293 h 591"/>
              <a:gd name="T6" fmla="*/ 195 w 1787"/>
              <a:gd name="T7" fmla="*/ 394 h 591"/>
              <a:gd name="T8" fmla="*/ 273 w 1787"/>
              <a:gd name="T9" fmla="*/ 591 h 591"/>
              <a:gd name="T10" fmla="*/ 1514 w 1787"/>
              <a:gd name="T11" fmla="*/ 591 h 591"/>
              <a:gd name="T12" fmla="*/ 1592 w 1787"/>
              <a:gd name="T13" fmla="*/ 394 h 591"/>
              <a:gd name="T14" fmla="*/ 1641 w 1787"/>
              <a:gd name="T15" fmla="*/ 293 h 591"/>
              <a:gd name="T16" fmla="*/ 1747 w 1787"/>
              <a:gd name="T17" fmla="*/ 106 h 591"/>
              <a:gd name="T18" fmla="*/ 1787 w 1787"/>
              <a:gd name="T19" fmla="*/ 0 h 591"/>
              <a:gd name="T20" fmla="*/ 0 w 1787"/>
              <a:gd name="T21" fmla="*/ 0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87" h="591">
                <a:moveTo>
                  <a:pt x="0" y="0"/>
                </a:moveTo>
                <a:cubicBezTo>
                  <a:pt x="10" y="36"/>
                  <a:pt x="23" y="72"/>
                  <a:pt x="39" y="106"/>
                </a:cubicBezTo>
                <a:cubicBezTo>
                  <a:pt x="146" y="293"/>
                  <a:pt x="146" y="293"/>
                  <a:pt x="146" y="293"/>
                </a:cubicBezTo>
                <a:cubicBezTo>
                  <a:pt x="161" y="321"/>
                  <a:pt x="178" y="356"/>
                  <a:pt x="195" y="394"/>
                </a:cubicBezTo>
                <a:cubicBezTo>
                  <a:pt x="221" y="455"/>
                  <a:pt x="248" y="525"/>
                  <a:pt x="273" y="591"/>
                </a:cubicBezTo>
                <a:cubicBezTo>
                  <a:pt x="1514" y="591"/>
                  <a:pt x="1514" y="591"/>
                  <a:pt x="1514" y="591"/>
                </a:cubicBezTo>
                <a:cubicBezTo>
                  <a:pt x="1538" y="525"/>
                  <a:pt x="1565" y="455"/>
                  <a:pt x="1592" y="394"/>
                </a:cubicBezTo>
                <a:cubicBezTo>
                  <a:pt x="1608" y="356"/>
                  <a:pt x="1625" y="321"/>
                  <a:pt x="1641" y="293"/>
                </a:cubicBezTo>
                <a:cubicBezTo>
                  <a:pt x="1747" y="106"/>
                  <a:pt x="1747" y="106"/>
                  <a:pt x="1747" y="106"/>
                </a:cubicBezTo>
                <a:cubicBezTo>
                  <a:pt x="1763" y="72"/>
                  <a:pt x="1776" y="36"/>
                  <a:pt x="1787" y="0"/>
                </a:cubicBezTo>
                <a:lnTo>
                  <a:pt x="0" y="0"/>
                </a:lnTo>
                <a:close/>
              </a:path>
            </a:pathLst>
          </a:custGeom>
          <a:solidFill>
            <a:srgbClr val="C1B488"/>
          </a:solidFill>
          <a:ln>
            <a:noFill/>
          </a:ln>
        </p:spPr>
        <p:txBody>
          <a:bodyPr vert="horz" wrap="square" lIns="45720" tIns="22860" rIns="45720" bIns="22860" numCol="1" anchor="t" anchorCtr="0" compatLnSpc="1">
            <a:prstTxWarp prst="textNoShape">
              <a:avLst/>
            </a:prstTxWarp>
          </a:bodyPr>
          <a:lstStyle/>
          <a:p>
            <a:pPr marL="0" algn="r" defTabSz="914400" rtl="1" eaLnBrk="1" latinLnBrk="0" hangingPunct="1"/>
            <a:endParaRPr lang="en-US" sz="900" dirty="0"/>
          </a:p>
        </p:txBody>
      </p:sp>
      <p:sp>
        <p:nvSpPr>
          <p:cNvPr id="7" name="Freeform 12">
            <a:extLst>
              <a:ext uri="{FF2B5EF4-FFF2-40B4-BE49-F238E27FC236}">
                <a16:creationId xmlns:a16="http://schemas.microsoft.com/office/drawing/2014/main" id="{18F8F129-D685-83FC-8FD0-A7422D1EEB60}"/>
              </a:ext>
            </a:extLst>
          </p:cNvPr>
          <p:cNvSpPr>
            <a:spLocks/>
          </p:cNvSpPr>
          <p:nvPr/>
        </p:nvSpPr>
        <p:spPr bwMode="auto">
          <a:xfrm>
            <a:off x="5312569" y="4389306"/>
            <a:ext cx="1569244" cy="746919"/>
          </a:xfrm>
          <a:custGeom>
            <a:avLst/>
            <a:gdLst>
              <a:gd name="T0" fmla="*/ 1051 w 1241"/>
              <a:gd name="T1" fmla="*/ 517 h 591"/>
              <a:gd name="T2" fmla="*/ 1161 w 1241"/>
              <a:gd name="T3" fmla="*/ 213 h 591"/>
              <a:gd name="T4" fmla="*/ 1241 w 1241"/>
              <a:gd name="T5" fmla="*/ 0 h 591"/>
              <a:gd name="T6" fmla="*/ 0 w 1241"/>
              <a:gd name="T7" fmla="*/ 0 h 591"/>
              <a:gd name="T8" fmla="*/ 80 w 1241"/>
              <a:gd name="T9" fmla="*/ 213 h 591"/>
              <a:gd name="T10" fmla="*/ 189 w 1241"/>
              <a:gd name="T11" fmla="*/ 517 h 591"/>
              <a:gd name="T12" fmla="*/ 293 w 1241"/>
              <a:gd name="T13" fmla="*/ 591 h 591"/>
              <a:gd name="T14" fmla="*/ 620 w 1241"/>
              <a:gd name="T15" fmla="*/ 591 h 591"/>
              <a:gd name="T16" fmla="*/ 948 w 1241"/>
              <a:gd name="T17" fmla="*/ 591 h 591"/>
              <a:gd name="T18" fmla="*/ 1051 w 1241"/>
              <a:gd name="T19" fmla="*/ 517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41" h="591">
                <a:moveTo>
                  <a:pt x="1051" y="517"/>
                </a:moveTo>
                <a:cubicBezTo>
                  <a:pt x="1084" y="417"/>
                  <a:pt x="1133" y="275"/>
                  <a:pt x="1161" y="213"/>
                </a:cubicBezTo>
                <a:cubicBezTo>
                  <a:pt x="1178" y="174"/>
                  <a:pt x="1207" y="92"/>
                  <a:pt x="1241" y="0"/>
                </a:cubicBezTo>
                <a:cubicBezTo>
                  <a:pt x="0" y="0"/>
                  <a:pt x="0" y="0"/>
                  <a:pt x="0" y="0"/>
                </a:cubicBezTo>
                <a:cubicBezTo>
                  <a:pt x="34" y="92"/>
                  <a:pt x="63" y="174"/>
                  <a:pt x="80" y="213"/>
                </a:cubicBezTo>
                <a:cubicBezTo>
                  <a:pt x="107" y="275"/>
                  <a:pt x="156" y="417"/>
                  <a:pt x="189" y="517"/>
                </a:cubicBezTo>
                <a:cubicBezTo>
                  <a:pt x="204" y="561"/>
                  <a:pt x="246" y="591"/>
                  <a:pt x="293" y="591"/>
                </a:cubicBezTo>
                <a:cubicBezTo>
                  <a:pt x="620" y="591"/>
                  <a:pt x="620" y="591"/>
                  <a:pt x="620" y="591"/>
                </a:cubicBezTo>
                <a:cubicBezTo>
                  <a:pt x="948" y="591"/>
                  <a:pt x="948" y="591"/>
                  <a:pt x="948" y="591"/>
                </a:cubicBezTo>
                <a:cubicBezTo>
                  <a:pt x="995" y="591"/>
                  <a:pt x="1037" y="561"/>
                  <a:pt x="1051" y="517"/>
                </a:cubicBezTo>
                <a:close/>
              </a:path>
            </a:pathLst>
          </a:custGeom>
          <a:solidFill>
            <a:srgbClr val="2CC17C"/>
          </a:solidFill>
          <a:ln>
            <a:noFill/>
          </a:ln>
        </p:spPr>
        <p:txBody>
          <a:bodyPr vert="horz" wrap="square" lIns="45720" tIns="22860" rIns="45720" bIns="22860" numCol="1" anchor="t" anchorCtr="0" compatLnSpc="1">
            <a:prstTxWarp prst="textNoShape">
              <a:avLst/>
            </a:prstTxWarp>
          </a:bodyPr>
          <a:lstStyle/>
          <a:p>
            <a:pPr marL="0" algn="r" defTabSz="914400" rtl="1" eaLnBrk="1" latinLnBrk="0" hangingPunct="1"/>
            <a:endParaRPr lang="en-US" sz="900" dirty="0"/>
          </a:p>
        </p:txBody>
      </p:sp>
      <p:sp>
        <p:nvSpPr>
          <p:cNvPr id="8" name="Oval 17">
            <a:extLst>
              <a:ext uri="{FF2B5EF4-FFF2-40B4-BE49-F238E27FC236}">
                <a16:creationId xmlns:a16="http://schemas.microsoft.com/office/drawing/2014/main" id="{32F72918-799B-C8E2-00F2-115E8B710722}"/>
              </a:ext>
            </a:extLst>
          </p:cNvPr>
          <p:cNvSpPr/>
          <p:nvPr/>
        </p:nvSpPr>
        <p:spPr>
          <a:xfrm>
            <a:off x="3611703" y="2935865"/>
            <a:ext cx="676275" cy="676274"/>
          </a:xfrm>
          <a:prstGeom prst="ellipse">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9" name="Oval 19">
            <a:extLst>
              <a:ext uri="{FF2B5EF4-FFF2-40B4-BE49-F238E27FC236}">
                <a16:creationId xmlns:a16="http://schemas.microsoft.com/office/drawing/2014/main" id="{AA4CF7F3-D1B1-D380-FDEE-90F3CA6DEF75}"/>
              </a:ext>
            </a:extLst>
          </p:cNvPr>
          <p:cNvSpPr/>
          <p:nvPr/>
        </p:nvSpPr>
        <p:spPr>
          <a:xfrm>
            <a:off x="7874043" y="3727357"/>
            <a:ext cx="676275" cy="676274"/>
          </a:xfrm>
          <a:prstGeom prst="ellipse">
            <a:avLst/>
          </a:prstGeom>
          <a:noFill/>
          <a:ln w="19050">
            <a:solidFill>
              <a:srgbClr val="C1B4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0" name="Oval 20">
            <a:extLst>
              <a:ext uri="{FF2B5EF4-FFF2-40B4-BE49-F238E27FC236}">
                <a16:creationId xmlns:a16="http://schemas.microsoft.com/office/drawing/2014/main" id="{022DE87F-12EF-9936-DC72-A12C9F684F13}"/>
              </a:ext>
            </a:extLst>
          </p:cNvPr>
          <p:cNvSpPr/>
          <p:nvPr/>
        </p:nvSpPr>
        <p:spPr>
          <a:xfrm>
            <a:off x="3664833" y="4611791"/>
            <a:ext cx="676275" cy="676274"/>
          </a:xfrm>
          <a:prstGeom prst="ellipse">
            <a:avLst/>
          </a:prstGeom>
          <a:noFill/>
          <a:ln w="19050">
            <a:solidFill>
              <a:srgbClr val="2CC1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cxnSp>
        <p:nvCxnSpPr>
          <p:cNvPr id="11" name="Straight Connector 22">
            <a:extLst>
              <a:ext uri="{FF2B5EF4-FFF2-40B4-BE49-F238E27FC236}">
                <a16:creationId xmlns:a16="http://schemas.microsoft.com/office/drawing/2014/main" id="{6E336A07-80BA-106D-2609-B9FDA7C67703}"/>
              </a:ext>
            </a:extLst>
          </p:cNvPr>
          <p:cNvCxnSpPr>
            <a:stCxn id="8" idx="6"/>
          </p:cNvCxnSpPr>
          <p:nvPr/>
        </p:nvCxnSpPr>
        <p:spPr>
          <a:xfrm>
            <a:off x="4287978" y="3274002"/>
            <a:ext cx="634067"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24">
            <a:extLst>
              <a:ext uri="{FF2B5EF4-FFF2-40B4-BE49-F238E27FC236}">
                <a16:creationId xmlns:a16="http://schemas.microsoft.com/office/drawing/2014/main" id="{BC103F77-F231-D693-E028-104F97CD44D7}"/>
              </a:ext>
            </a:extLst>
          </p:cNvPr>
          <p:cNvCxnSpPr>
            <a:stCxn id="10" idx="6"/>
          </p:cNvCxnSpPr>
          <p:nvPr/>
        </p:nvCxnSpPr>
        <p:spPr>
          <a:xfrm>
            <a:off x="4341108" y="4949928"/>
            <a:ext cx="1185723" cy="0"/>
          </a:xfrm>
          <a:prstGeom prst="line">
            <a:avLst/>
          </a:prstGeom>
          <a:ln w="19050">
            <a:solidFill>
              <a:srgbClr val="2CC17C"/>
            </a:solidFill>
          </a:ln>
        </p:spPr>
        <p:style>
          <a:lnRef idx="1">
            <a:schemeClr val="accent1"/>
          </a:lnRef>
          <a:fillRef idx="0">
            <a:schemeClr val="accent1"/>
          </a:fillRef>
          <a:effectRef idx="0">
            <a:schemeClr val="accent1"/>
          </a:effectRef>
          <a:fontRef idx="minor">
            <a:schemeClr val="tx1"/>
          </a:fontRef>
        </p:style>
      </p:cxnSp>
      <p:cxnSp>
        <p:nvCxnSpPr>
          <p:cNvPr id="13" name="Straight Connector 28">
            <a:extLst>
              <a:ext uri="{FF2B5EF4-FFF2-40B4-BE49-F238E27FC236}">
                <a16:creationId xmlns:a16="http://schemas.microsoft.com/office/drawing/2014/main" id="{A7D152E8-F584-96CA-06F2-3119BB66BB0C}"/>
              </a:ext>
            </a:extLst>
          </p:cNvPr>
          <p:cNvCxnSpPr>
            <a:stCxn id="9" idx="2"/>
          </p:cNvCxnSpPr>
          <p:nvPr/>
        </p:nvCxnSpPr>
        <p:spPr>
          <a:xfrm flipH="1">
            <a:off x="7000740" y="4065494"/>
            <a:ext cx="873303" cy="0"/>
          </a:xfrm>
          <a:prstGeom prst="line">
            <a:avLst/>
          </a:prstGeom>
          <a:ln w="19050">
            <a:solidFill>
              <a:srgbClr val="C1B488"/>
            </a:solidFill>
          </a:ln>
        </p:spPr>
        <p:style>
          <a:lnRef idx="1">
            <a:schemeClr val="accent1"/>
          </a:lnRef>
          <a:fillRef idx="0">
            <a:schemeClr val="accent1"/>
          </a:fillRef>
          <a:effectRef idx="0">
            <a:schemeClr val="accent1"/>
          </a:effectRef>
          <a:fontRef idx="minor">
            <a:schemeClr val="tx1"/>
          </a:fontRef>
        </p:style>
      </p:cxnSp>
      <p:cxnSp>
        <p:nvCxnSpPr>
          <p:cNvPr id="14" name="موصل مستقيم 13">
            <a:extLst>
              <a:ext uri="{FF2B5EF4-FFF2-40B4-BE49-F238E27FC236}">
                <a16:creationId xmlns:a16="http://schemas.microsoft.com/office/drawing/2014/main" id="{63A1BA56-ACA3-405A-D3B4-4189CD890B9E}"/>
              </a:ext>
            </a:extLst>
          </p:cNvPr>
          <p:cNvCxnSpPr>
            <a:cxnSpLocks/>
          </p:cNvCxnSpPr>
          <p:nvPr/>
        </p:nvCxnSpPr>
        <p:spPr>
          <a:xfrm flipH="1">
            <a:off x="4251469" y="719205"/>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15" name="TextBox 3">
            <a:extLst>
              <a:ext uri="{FF2B5EF4-FFF2-40B4-BE49-F238E27FC236}">
                <a16:creationId xmlns:a16="http://schemas.microsoft.com/office/drawing/2014/main" id="{0B9E1C82-FFD1-FF1E-3AE8-E26C6E947499}"/>
              </a:ext>
            </a:extLst>
          </p:cNvPr>
          <p:cNvSpPr txBox="1"/>
          <p:nvPr/>
        </p:nvSpPr>
        <p:spPr>
          <a:xfrm>
            <a:off x="3742944" y="154562"/>
            <a:ext cx="8389201" cy="584775"/>
          </a:xfrm>
          <a:prstGeom prst="rect">
            <a:avLst/>
          </a:prstGeom>
          <a:noFill/>
        </p:spPr>
        <p:txBody>
          <a:bodyPr wrap="square" rtlCol="0">
            <a:spAutoFit/>
          </a:bodyPr>
          <a:lstStyle/>
          <a:p>
            <a:pPr algn="r"/>
            <a:r>
              <a:rPr lang="ar-SA" sz="3200" b="1" dirty="0">
                <a:solidFill>
                  <a:srgbClr val="003845"/>
                </a:solidFill>
                <a:latin typeface="Sakkal Majalla" panose="02000000000000000000" pitchFamily="2" charset="-78"/>
                <a:cs typeface="Sakkal Majalla" panose="02000000000000000000" pitchFamily="2" charset="-78"/>
              </a:rPr>
              <a:t>    إضاءات في أسرار التفوق الدراسي</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17" name="TextBox 158">
            <a:extLst>
              <a:ext uri="{FF2B5EF4-FFF2-40B4-BE49-F238E27FC236}">
                <a16:creationId xmlns:a16="http://schemas.microsoft.com/office/drawing/2014/main" id="{B0A89414-7962-EE07-FC75-921868CDFAD6}"/>
              </a:ext>
            </a:extLst>
          </p:cNvPr>
          <p:cNvSpPr txBox="1"/>
          <p:nvPr/>
        </p:nvSpPr>
        <p:spPr>
          <a:xfrm>
            <a:off x="8716596" y="3733620"/>
            <a:ext cx="1943570" cy="707886"/>
          </a:xfrm>
          <a:prstGeom prst="rect">
            <a:avLst/>
          </a:prstGeom>
          <a:noFill/>
        </p:spPr>
        <p:txBody>
          <a:bodyPr wrap="square" rtlCol="0">
            <a:spAutoFit/>
          </a:bodyPr>
          <a:lstStyle/>
          <a:p>
            <a:pPr algn="ctr"/>
            <a:r>
              <a:rPr lang="ar-SA" sz="2000" b="1" dirty="0">
                <a:solidFill>
                  <a:srgbClr val="C1B488"/>
                </a:solidFill>
                <a:latin typeface="Sakkal Majalla" panose="02000000000000000000" pitchFamily="2" charset="-78"/>
                <a:ea typeface="Roboto Cn" panose="02000000000000000000" pitchFamily="2" charset="0"/>
                <a:cs typeface="Sakkal Majalla" panose="02000000000000000000" pitchFamily="2" charset="-78"/>
              </a:rPr>
              <a:t>الاهتمام بالراحة والغذاء الجيد</a:t>
            </a:r>
            <a:endParaRPr lang="ru-RU" sz="2000" b="1" dirty="0">
              <a:solidFill>
                <a:srgbClr val="C1B488"/>
              </a:solidFill>
              <a:latin typeface="Roboto Cn" panose="02000000000000000000" pitchFamily="2" charset="0"/>
              <a:ea typeface="Roboto Cn" panose="02000000000000000000" pitchFamily="2" charset="0"/>
              <a:cs typeface="Sakkal Majalla" panose="02000000000000000000" pitchFamily="2" charset="-78"/>
            </a:endParaRPr>
          </a:p>
        </p:txBody>
      </p:sp>
      <p:sp>
        <p:nvSpPr>
          <p:cNvPr id="18" name="TextBox 158">
            <a:extLst>
              <a:ext uri="{FF2B5EF4-FFF2-40B4-BE49-F238E27FC236}">
                <a16:creationId xmlns:a16="http://schemas.microsoft.com/office/drawing/2014/main" id="{DF01A9EF-8D3C-5FBE-6C93-8AD0D85DD181}"/>
              </a:ext>
            </a:extLst>
          </p:cNvPr>
          <p:cNvSpPr txBox="1"/>
          <p:nvPr/>
        </p:nvSpPr>
        <p:spPr>
          <a:xfrm>
            <a:off x="1735128" y="3860743"/>
            <a:ext cx="1769729" cy="400110"/>
          </a:xfrm>
          <a:prstGeom prst="rect">
            <a:avLst/>
          </a:prstGeom>
          <a:noFill/>
        </p:spPr>
        <p:txBody>
          <a:bodyPr wrap="square" rtlCol="0">
            <a:spAutoFit/>
          </a:bodyPr>
          <a:lstStyle/>
          <a:p>
            <a:pPr algn="ctr"/>
            <a:r>
              <a:rPr lang="ar-SA" sz="2000" b="1" dirty="0">
                <a:solidFill>
                  <a:srgbClr val="C1B488"/>
                </a:solidFill>
                <a:latin typeface="Sakkal Majalla" panose="02000000000000000000" pitchFamily="2" charset="-78"/>
                <a:ea typeface="Roboto Cn" panose="02000000000000000000" pitchFamily="2" charset="0"/>
                <a:cs typeface="Sakkal Majalla" panose="02000000000000000000" pitchFamily="2" charset="-78"/>
              </a:rPr>
              <a:t>احترام المعلم وتوقيره</a:t>
            </a:r>
            <a:endParaRPr lang="ru-RU" sz="2000" b="1" dirty="0">
              <a:solidFill>
                <a:srgbClr val="C1B488"/>
              </a:solidFill>
              <a:latin typeface="Roboto Cn" panose="02000000000000000000" pitchFamily="2" charset="0"/>
              <a:ea typeface="Roboto Cn" panose="02000000000000000000" pitchFamily="2" charset="0"/>
              <a:cs typeface="Sakkal Majalla" panose="02000000000000000000" pitchFamily="2" charset="-78"/>
            </a:endParaRPr>
          </a:p>
        </p:txBody>
      </p:sp>
      <p:sp>
        <p:nvSpPr>
          <p:cNvPr id="19" name="TextBox 158">
            <a:extLst>
              <a:ext uri="{FF2B5EF4-FFF2-40B4-BE49-F238E27FC236}">
                <a16:creationId xmlns:a16="http://schemas.microsoft.com/office/drawing/2014/main" id="{D01C1606-466D-C6B7-7649-CE7BE0396464}"/>
              </a:ext>
            </a:extLst>
          </p:cNvPr>
          <p:cNvSpPr txBox="1"/>
          <p:nvPr/>
        </p:nvSpPr>
        <p:spPr>
          <a:xfrm>
            <a:off x="1731498" y="4994141"/>
            <a:ext cx="1930985" cy="400110"/>
          </a:xfrm>
          <a:prstGeom prst="rect">
            <a:avLst/>
          </a:prstGeom>
          <a:noFill/>
        </p:spPr>
        <p:txBody>
          <a:bodyPr wrap="square" rtlCol="0">
            <a:spAutoFit/>
          </a:bodyPr>
          <a:lstStyle/>
          <a:p>
            <a:pPr algn="ctr"/>
            <a:r>
              <a:rPr lang="ar-SA" sz="2000" b="1" dirty="0">
                <a:solidFill>
                  <a:srgbClr val="2CC17C"/>
                </a:solidFill>
                <a:latin typeface="Sakkal Majalla" panose="02000000000000000000" pitchFamily="2" charset="-78"/>
                <a:ea typeface="Roboto Cn" panose="02000000000000000000" pitchFamily="2" charset="0"/>
                <a:cs typeface="Sakkal Majalla" panose="02000000000000000000" pitchFamily="2" charset="-78"/>
              </a:rPr>
              <a:t>حسن اختيار الصديق</a:t>
            </a:r>
            <a:endParaRPr lang="ru-RU" sz="2000" b="1" dirty="0">
              <a:solidFill>
                <a:srgbClr val="2CC17C"/>
              </a:solidFill>
              <a:latin typeface="Roboto Cn" panose="02000000000000000000" pitchFamily="2" charset="0"/>
              <a:ea typeface="Roboto Cn" panose="02000000000000000000" pitchFamily="2" charset="0"/>
              <a:cs typeface="Sakkal Majalla" panose="02000000000000000000" pitchFamily="2" charset="-78"/>
            </a:endParaRPr>
          </a:p>
        </p:txBody>
      </p:sp>
      <p:sp>
        <p:nvSpPr>
          <p:cNvPr id="20" name="Oval 14">
            <a:extLst>
              <a:ext uri="{FF2B5EF4-FFF2-40B4-BE49-F238E27FC236}">
                <a16:creationId xmlns:a16="http://schemas.microsoft.com/office/drawing/2014/main" id="{20C70648-772B-32C7-6F62-EC3DC2016DC5}"/>
              </a:ext>
            </a:extLst>
          </p:cNvPr>
          <p:cNvSpPr/>
          <p:nvPr/>
        </p:nvSpPr>
        <p:spPr>
          <a:xfrm>
            <a:off x="5758424" y="961288"/>
            <a:ext cx="676275" cy="676274"/>
          </a:xfrm>
          <a:prstGeom prst="ellipse">
            <a:avLst/>
          </a:prstGeom>
          <a:noFill/>
          <a:ln w="19050">
            <a:solidFill>
              <a:srgbClr val="10A9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cxnSp>
        <p:nvCxnSpPr>
          <p:cNvPr id="21" name="Straight Connector 26">
            <a:extLst>
              <a:ext uri="{FF2B5EF4-FFF2-40B4-BE49-F238E27FC236}">
                <a16:creationId xmlns:a16="http://schemas.microsoft.com/office/drawing/2014/main" id="{B75E7E99-A0B7-ED14-AF51-7ECE8C06B752}"/>
              </a:ext>
            </a:extLst>
          </p:cNvPr>
          <p:cNvCxnSpPr>
            <a:cxnSpLocks/>
          </p:cNvCxnSpPr>
          <p:nvPr/>
        </p:nvCxnSpPr>
        <p:spPr>
          <a:xfrm>
            <a:off x="6096562" y="1622591"/>
            <a:ext cx="0" cy="541838"/>
          </a:xfrm>
          <a:prstGeom prst="line">
            <a:avLst/>
          </a:prstGeom>
          <a:ln w="19050">
            <a:solidFill>
              <a:srgbClr val="10A9A6"/>
            </a:solidFill>
          </a:ln>
        </p:spPr>
        <p:style>
          <a:lnRef idx="1">
            <a:schemeClr val="accent1"/>
          </a:lnRef>
          <a:fillRef idx="0">
            <a:schemeClr val="accent1"/>
          </a:fillRef>
          <a:effectRef idx="0">
            <a:schemeClr val="accent1"/>
          </a:effectRef>
          <a:fontRef idx="minor">
            <a:schemeClr val="tx1"/>
          </a:fontRef>
        </p:style>
      </p:cxnSp>
      <p:sp>
        <p:nvSpPr>
          <p:cNvPr id="22" name="TextBox 158">
            <a:extLst>
              <a:ext uri="{FF2B5EF4-FFF2-40B4-BE49-F238E27FC236}">
                <a16:creationId xmlns:a16="http://schemas.microsoft.com/office/drawing/2014/main" id="{BD57E62E-422D-F30C-F0AF-0DE4345C213F}"/>
              </a:ext>
            </a:extLst>
          </p:cNvPr>
          <p:cNvSpPr txBox="1"/>
          <p:nvPr/>
        </p:nvSpPr>
        <p:spPr>
          <a:xfrm>
            <a:off x="6197661" y="998815"/>
            <a:ext cx="1769729" cy="707886"/>
          </a:xfrm>
          <a:prstGeom prst="rect">
            <a:avLst/>
          </a:prstGeom>
          <a:noFill/>
        </p:spPr>
        <p:txBody>
          <a:bodyPr wrap="square" rtlCol="0">
            <a:spAutoFit/>
          </a:bodyPr>
          <a:lstStyle/>
          <a:p>
            <a:pPr algn="ctr"/>
            <a:r>
              <a:rPr lang="ar-SA" sz="2000" b="1" dirty="0">
                <a:solidFill>
                  <a:srgbClr val="10A9A6"/>
                </a:solidFill>
                <a:latin typeface="Sakkal Majalla" panose="02000000000000000000" pitchFamily="2" charset="-78"/>
                <a:ea typeface="Roboto Cn" panose="02000000000000000000" pitchFamily="2" charset="0"/>
                <a:cs typeface="Sakkal Majalla" panose="02000000000000000000" pitchFamily="2" charset="-78"/>
              </a:rPr>
              <a:t>التوكل على الله والاستعانة به</a:t>
            </a:r>
            <a:endParaRPr lang="ru-RU" sz="2000" b="1" dirty="0">
              <a:solidFill>
                <a:srgbClr val="10A9A6"/>
              </a:solidFill>
              <a:latin typeface="Roboto Cn" panose="02000000000000000000" pitchFamily="2" charset="0"/>
              <a:ea typeface="Roboto Cn" panose="02000000000000000000" pitchFamily="2" charset="0"/>
              <a:cs typeface="Sakkal Majalla" panose="02000000000000000000" pitchFamily="2" charset="-78"/>
            </a:endParaRPr>
          </a:p>
        </p:txBody>
      </p:sp>
      <p:sp>
        <p:nvSpPr>
          <p:cNvPr id="23" name="Oval 20">
            <a:extLst>
              <a:ext uri="{FF2B5EF4-FFF2-40B4-BE49-F238E27FC236}">
                <a16:creationId xmlns:a16="http://schemas.microsoft.com/office/drawing/2014/main" id="{C09BCC88-5A62-35FE-06C6-65DE920A1513}"/>
              </a:ext>
            </a:extLst>
          </p:cNvPr>
          <p:cNvSpPr/>
          <p:nvPr/>
        </p:nvSpPr>
        <p:spPr>
          <a:xfrm>
            <a:off x="7819425" y="4717977"/>
            <a:ext cx="676275" cy="676274"/>
          </a:xfrm>
          <a:prstGeom prst="ellipse">
            <a:avLst/>
          </a:prstGeom>
          <a:noFill/>
          <a:ln w="19050">
            <a:solidFill>
              <a:srgbClr val="2CC1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cxnSp>
        <p:nvCxnSpPr>
          <p:cNvPr id="24" name="Straight Connector 24">
            <a:extLst>
              <a:ext uri="{FF2B5EF4-FFF2-40B4-BE49-F238E27FC236}">
                <a16:creationId xmlns:a16="http://schemas.microsoft.com/office/drawing/2014/main" id="{42595440-CF89-1595-2330-959311A1F22A}"/>
              </a:ext>
            </a:extLst>
          </p:cNvPr>
          <p:cNvCxnSpPr>
            <a:cxnSpLocks/>
          </p:cNvCxnSpPr>
          <p:nvPr/>
        </p:nvCxnSpPr>
        <p:spPr>
          <a:xfrm>
            <a:off x="6673330" y="4897676"/>
            <a:ext cx="1185723" cy="0"/>
          </a:xfrm>
          <a:prstGeom prst="line">
            <a:avLst/>
          </a:prstGeom>
          <a:ln w="19050">
            <a:solidFill>
              <a:srgbClr val="2CC17C"/>
            </a:solidFill>
          </a:ln>
        </p:spPr>
        <p:style>
          <a:lnRef idx="1">
            <a:schemeClr val="accent1"/>
          </a:lnRef>
          <a:fillRef idx="0">
            <a:schemeClr val="accent1"/>
          </a:fillRef>
          <a:effectRef idx="0">
            <a:schemeClr val="accent1"/>
          </a:effectRef>
          <a:fontRef idx="minor">
            <a:schemeClr val="tx1"/>
          </a:fontRef>
        </p:style>
      </p:cxnSp>
      <p:sp>
        <p:nvSpPr>
          <p:cNvPr id="25" name="TextBox 158">
            <a:extLst>
              <a:ext uri="{FF2B5EF4-FFF2-40B4-BE49-F238E27FC236}">
                <a16:creationId xmlns:a16="http://schemas.microsoft.com/office/drawing/2014/main" id="{C4069162-DDDD-1783-BAC9-57C1A7CBCA23}"/>
              </a:ext>
            </a:extLst>
          </p:cNvPr>
          <p:cNvSpPr txBox="1"/>
          <p:nvPr/>
        </p:nvSpPr>
        <p:spPr>
          <a:xfrm>
            <a:off x="8701606" y="5115880"/>
            <a:ext cx="1769729" cy="707886"/>
          </a:xfrm>
          <a:prstGeom prst="rect">
            <a:avLst/>
          </a:prstGeom>
          <a:noFill/>
        </p:spPr>
        <p:txBody>
          <a:bodyPr wrap="square" rtlCol="0">
            <a:spAutoFit/>
          </a:bodyPr>
          <a:lstStyle/>
          <a:p>
            <a:pPr algn="ctr"/>
            <a:r>
              <a:rPr lang="ar-SA" sz="2000" b="1" dirty="0">
                <a:solidFill>
                  <a:srgbClr val="2CC17C"/>
                </a:solidFill>
                <a:latin typeface="Sakkal Majalla" panose="02000000000000000000" pitchFamily="2" charset="-78"/>
                <a:ea typeface="Roboto Cn" panose="02000000000000000000" pitchFamily="2" charset="0"/>
                <a:cs typeface="Sakkal Majalla" panose="02000000000000000000" pitchFamily="2" charset="-78"/>
              </a:rPr>
              <a:t>تنمية المهارات التعليمية والشخصية</a:t>
            </a:r>
            <a:endParaRPr lang="ru-RU" sz="2000" b="1" dirty="0">
              <a:solidFill>
                <a:srgbClr val="2CC17C"/>
              </a:solidFill>
              <a:latin typeface="Roboto Cn" panose="02000000000000000000" pitchFamily="2" charset="0"/>
              <a:ea typeface="Roboto Cn" panose="02000000000000000000" pitchFamily="2" charset="0"/>
              <a:cs typeface="Sakkal Majalla" panose="02000000000000000000" pitchFamily="2" charset="-78"/>
            </a:endParaRPr>
          </a:p>
        </p:txBody>
      </p:sp>
      <p:cxnSp>
        <p:nvCxnSpPr>
          <p:cNvPr id="26" name="Straight Connector 28">
            <a:extLst>
              <a:ext uri="{FF2B5EF4-FFF2-40B4-BE49-F238E27FC236}">
                <a16:creationId xmlns:a16="http://schemas.microsoft.com/office/drawing/2014/main" id="{F07AFAF8-D0A8-4BC6-86CB-6FC4E3A2ABBB}"/>
              </a:ext>
            </a:extLst>
          </p:cNvPr>
          <p:cNvCxnSpPr/>
          <p:nvPr/>
        </p:nvCxnSpPr>
        <p:spPr>
          <a:xfrm flipH="1">
            <a:off x="4329543" y="4085441"/>
            <a:ext cx="873303" cy="0"/>
          </a:xfrm>
          <a:prstGeom prst="line">
            <a:avLst/>
          </a:prstGeom>
          <a:ln w="19050">
            <a:solidFill>
              <a:srgbClr val="C1B488"/>
            </a:solidFill>
          </a:ln>
        </p:spPr>
        <p:style>
          <a:lnRef idx="1">
            <a:schemeClr val="accent1"/>
          </a:lnRef>
          <a:fillRef idx="0">
            <a:schemeClr val="accent1"/>
          </a:fillRef>
          <a:effectRef idx="0">
            <a:schemeClr val="accent1"/>
          </a:effectRef>
          <a:fontRef idx="minor">
            <a:schemeClr val="tx1"/>
          </a:fontRef>
        </p:style>
      </p:cxnSp>
      <p:sp>
        <p:nvSpPr>
          <p:cNvPr id="27" name="Oval 19">
            <a:extLst>
              <a:ext uri="{FF2B5EF4-FFF2-40B4-BE49-F238E27FC236}">
                <a16:creationId xmlns:a16="http://schemas.microsoft.com/office/drawing/2014/main" id="{8C1F9524-7B99-A608-19A0-E1B78645F0BF}"/>
              </a:ext>
            </a:extLst>
          </p:cNvPr>
          <p:cNvSpPr/>
          <p:nvPr/>
        </p:nvSpPr>
        <p:spPr>
          <a:xfrm>
            <a:off x="3664655" y="3722661"/>
            <a:ext cx="676275" cy="676274"/>
          </a:xfrm>
          <a:prstGeom prst="ellipse">
            <a:avLst/>
          </a:prstGeom>
          <a:noFill/>
          <a:ln w="19050">
            <a:solidFill>
              <a:srgbClr val="C1B4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8" name="TextBox 158">
            <a:extLst>
              <a:ext uri="{FF2B5EF4-FFF2-40B4-BE49-F238E27FC236}">
                <a16:creationId xmlns:a16="http://schemas.microsoft.com/office/drawing/2014/main" id="{8AC08896-2CFB-0DD4-30CA-FBFDE1029BBB}"/>
              </a:ext>
            </a:extLst>
          </p:cNvPr>
          <p:cNvSpPr txBox="1"/>
          <p:nvPr/>
        </p:nvSpPr>
        <p:spPr>
          <a:xfrm>
            <a:off x="1173148" y="2635430"/>
            <a:ext cx="2567567" cy="707886"/>
          </a:xfrm>
          <a:prstGeom prst="rect">
            <a:avLst/>
          </a:prstGeom>
          <a:noFill/>
        </p:spPr>
        <p:txBody>
          <a:bodyPr wrap="square" rtlCol="0">
            <a:spAutoFit/>
          </a:bodyPr>
          <a:lstStyle/>
          <a:p>
            <a:pPr algn="ctr"/>
            <a:r>
              <a:rPr lang="ar-SA" sz="2000" b="1" dirty="0">
                <a:solidFill>
                  <a:srgbClr val="7F7F7F"/>
                </a:solidFill>
                <a:latin typeface="Sakkal Majalla" panose="02000000000000000000" pitchFamily="2" charset="-78"/>
                <a:ea typeface="Roboto Cn" panose="02000000000000000000" pitchFamily="2" charset="0"/>
                <a:cs typeface="Sakkal Majalla" panose="02000000000000000000" pitchFamily="2" charset="-78"/>
              </a:rPr>
              <a:t>الاهتمام بالأنشطة التي تتوافق مع الميول والقدرات</a:t>
            </a:r>
            <a:endParaRPr lang="ru-RU" sz="2000" b="1" dirty="0">
              <a:solidFill>
                <a:srgbClr val="7F7F7F"/>
              </a:solidFill>
              <a:latin typeface="Roboto Cn" panose="02000000000000000000" pitchFamily="2" charset="0"/>
              <a:ea typeface="Roboto Cn" panose="02000000000000000000" pitchFamily="2" charset="0"/>
              <a:cs typeface="Sakkal Majalla" panose="02000000000000000000" pitchFamily="2" charset="-78"/>
            </a:endParaRPr>
          </a:p>
        </p:txBody>
      </p:sp>
      <p:cxnSp>
        <p:nvCxnSpPr>
          <p:cNvPr id="29" name="Straight Connector 22">
            <a:extLst>
              <a:ext uri="{FF2B5EF4-FFF2-40B4-BE49-F238E27FC236}">
                <a16:creationId xmlns:a16="http://schemas.microsoft.com/office/drawing/2014/main" id="{20BAF897-9942-1FA2-8235-2E7BDB0AC15F}"/>
              </a:ext>
            </a:extLst>
          </p:cNvPr>
          <p:cNvCxnSpPr/>
          <p:nvPr/>
        </p:nvCxnSpPr>
        <p:spPr>
          <a:xfrm>
            <a:off x="7269956" y="3259777"/>
            <a:ext cx="634067"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0" name="Oval 17">
            <a:extLst>
              <a:ext uri="{FF2B5EF4-FFF2-40B4-BE49-F238E27FC236}">
                <a16:creationId xmlns:a16="http://schemas.microsoft.com/office/drawing/2014/main" id="{037A79B7-DA26-FC87-381E-3D1FC4F77506}"/>
              </a:ext>
            </a:extLst>
          </p:cNvPr>
          <p:cNvSpPr/>
          <p:nvPr/>
        </p:nvSpPr>
        <p:spPr>
          <a:xfrm>
            <a:off x="7916723" y="2868828"/>
            <a:ext cx="676275" cy="676274"/>
          </a:xfrm>
          <a:prstGeom prst="ellipse">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31" name="TextBox 158">
            <a:extLst>
              <a:ext uri="{FF2B5EF4-FFF2-40B4-BE49-F238E27FC236}">
                <a16:creationId xmlns:a16="http://schemas.microsoft.com/office/drawing/2014/main" id="{E24EF1B8-769E-EF27-3DAE-1A99F1F7B856}"/>
              </a:ext>
            </a:extLst>
          </p:cNvPr>
          <p:cNvSpPr txBox="1"/>
          <p:nvPr/>
        </p:nvSpPr>
        <p:spPr>
          <a:xfrm>
            <a:off x="8495700" y="2635430"/>
            <a:ext cx="3106042" cy="400110"/>
          </a:xfrm>
          <a:prstGeom prst="rect">
            <a:avLst/>
          </a:prstGeom>
          <a:noFill/>
        </p:spPr>
        <p:txBody>
          <a:bodyPr wrap="square" rtlCol="0">
            <a:spAutoFit/>
          </a:bodyPr>
          <a:lstStyle/>
          <a:p>
            <a:pPr algn="ctr"/>
            <a:r>
              <a:rPr lang="ar-SA" sz="2000" b="1" dirty="0">
                <a:solidFill>
                  <a:srgbClr val="7F7F7F"/>
                </a:solidFill>
                <a:latin typeface="Sakkal Majalla" panose="02000000000000000000" pitchFamily="2" charset="-78"/>
                <a:ea typeface="Roboto Cn" panose="02000000000000000000" pitchFamily="2" charset="0"/>
                <a:cs typeface="Sakkal Majalla" panose="02000000000000000000" pitchFamily="2" charset="-78"/>
              </a:rPr>
              <a:t>التفكير بإيجابية وتجنب الأفكار السلبية</a:t>
            </a:r>
            <a:endParaRPr lang="ru-RU" sz="2000" b="1" dirty="0">
              <a:solidFill>
                <a:srgbClr val="7F7F7F"/>
              </a:solidFill>
              <a:latin typeface="Roboto Cn" panose="02000000000000000000" pitchFamily="2" charset="0"/>
              <a:ea typeface="Roboto Cn" panose="02000000000000000000" pitchFamily="2" charset="0"/>
              <a:cs typeface="Sakkal Majalla" panose="02000000000000000000" pitchFamily="2" charset="-78"/>
            </a:endParaRPr>
          </a:p>
        </p:txBody>
      </p:sp>
      <p:grpSp>
        <p:nvGrpSpPr>
          <p:cNvPr id="32" name="Group 177">
            <a:extLst>
              <a:ext uri="{FF2B5EF4-FFF2-40B4-BE49-F238E27FC236}">
                <a16:creationId xmlns:a16="http://schemas.microsoft.com/office/drawing/2014/main" id="{1DE243D4-1FEF-4CE2-2E3F-41F45FAFD257}"/>
              </a:ext>
            </a:extLst>
          </p:cNvPr>
          <p:cNvGrpSpPr/>
          <p:nvPr/>
        </p:nvGrpSpPr>
        <p:grpSpPr>
          <a:xfrm>
            <a:off x="8074748" y="2972347"/>
            <a:ext cx="389238" cy="400110"/>
            <a:chOff x="8783638" y="3568701"/>
            <a:chExt cx="360363" cy="360363"/>
          </a:xfrm>
          <a:solidFill>
            <a:srgbClr val="7F7F7F"/>
          </a:solidFill>
        </p:grpSpPr>
        <p:sp>
          <p:nvSpPr>
            <p:cNvPr id="33" name="Freeform 99">
              <a:extLst>
                <a:ext uri="{FF2B5EF4-FFF2-40B4-BE49-F238E27FC236}">
                  <a16:creationId xmlns:a16="http://schemas.microsoft.com/office/drawing/2014/main" id="{63139FCF-ABEA-07D7-2AA4-399470B27EAE}"/>
                </a:ext>
              </a:extLst>
            </p:cNvPr>
            <p:cNvSpPr>
              <a:spLocks noEditPoints="1"/>
            </p:cNvSpPr>
            <p:nvPr/>
          </p:nvSpPr>
          <p:spPr bwMode="auto">
            <a:xfrm>
              <a:off x="8783638" y="3568701"/>
              <a:ext cx="360363" cy="360363"/>
            </a:xfrm>
            <a:custGeom>
              <a:avLst/>
              <a:gdLst/>
              <a:ahLst/>
              <a:cxnLst>
                <a:cxn ang="0">
                  <a:pos x="80" y="38"/>
                </a:cxn>
                <a:cxn ang="0">
                  <a:pos x="62" y="0"/>
                </a:cxn>
                <a:cxn ang="0">
                  <a:pos x="35" y="39"/>
                </a:cxn>
                <a:cxn ang="0">
                  <a:pos x="31" y="41"/>
                </a:cxn>
                <a:cxn ang="0">
                  <a:pos x="12" y="38"/>
                </a:cxn>
                <a:cxn ang="0">
                  <a:pos x="0" y="111"/>
                </a:cxn>
                <a:cxn ang="0">
                  <a:pos x="23" y="123"/>
                </a:cxn>
                <a:cxn ang="0">
                  <a:pos x="34" y="116"/>
                </a:cxn>
                <a:cxn ang="0">
                  <a:pos x="35" y="116"/>
                </a:cxn>
                <a:cxn ang="0">
                  <a:pos x="73" y="123"/>
                </a:cxn>
                <a:cxn ang="0">
                  <a:pos x="108" y="115"/>
                </a:cxn>
                <a:cxn ang="0">
                  <a:pos x="110" y="104"/>
                </a:cxn>
                <a:cxn ang="0">
                  <a:pos x="116" y="84"/>
                </a:cxn>
                <a:cxn ang="0">
                  <a:pos x="120" y="64"/>
                </a:cxn>
                <a:cxn ang="0">
                  <a:pos x="123" y="55"/>
                </a:cxn>
                <a:cxn ang="0">
                  <a:pos x="112" y="40"/>
                </a:cxn>
                <a:cxn ang="0">
                  <a:pos x="23" y="115"/>
                </a:cxn>
                <a:cxn ang="0">
                  <a:pos x="8" y="111"/>
                </a:cxn>
                <a:cxn ang="0">
                  <a:pos x="12" y="46"/>
                </a:cxn>
                <a:cxn ang="0">
                  <a:pos x="27" y="50"/>
                </a:cxn>
                <a:cxn ang="0">
                  <a:pos x="115" y="56"/>
                </a:cxn>
                <a:cxn ang="0">
                  <a:pos x="100" y="61"/>
                </a:cxn>
                <a:cxn ang="0">
                  <a:pos x="100" y="65"/>
                </a:cxn>
                <a:cxn ang="0">
                  <a:pos x="114" y="72"/>
                </a:cxn>
                <a:cxn ang="0">
                  <a:pos x="96" y="81"/>
                </a:cxn>
                <a:cxn ang="0">
                  <a:pos x="96" y="84"/>
                </a:cxn>
                <a:cxn ang="0">
                  <a:pos x="109" y="92"/>
                </a:cxn>
                <a:cxn ang="0">
                  <a:pos x="92" y="100"/>
                </a:cxn>
                <a:cxn ang="0">
                  <a:pos x="92" y="104"/>
                </a:cxn>
                <a:cxn ang="0">
                  <a:pos x="102" y="109"/>
                </a:cxn>
                <a:cxn ang="0">
                  <a:pos x="94" y="115"/>
                </a:cxn>
                <a:cxn ang="0">
                  <a:pos x="52" y="113"/>
                </a:cxn>
                <a:cxn ang="0">
                  <a:pos x="31" y="105"/>
                </a:cxn>
                <a:cxn ang="0">
                  <a:pos x="34" y="48"/>
                </a:cxn>
                <a:cxn ang="0">
                  <a:pos x="58" y="11"/>
                </a:cxn>
                <a:cxn ang="0">
                  <a:pos x="73" y="26"/>
                </a:cxn>
                <a:cxn ang="0">
                  <a:pos x="111" y="47"/>
                </a:cxn>
                <a:cxn ang="0">
                  <a:pos x="115" y="56"/>
                </a:cxn>
                <a:cxn ang="0">
                  <a:pos x="115" y="56"/>
                </a:cxn>
              </a:cxnLst>
              <a:rect l="0" t="0" r="r" b="b"/>
              <a:pathLst>
                <a:path w="123" h="123">
                  <a:moveTo>
                    <a:pt x="112" y="40"/>
                  </a:moveTo>
                  <a:cubicBezTo>
                    <a:pt x="107" y="39"/>
                    <a:pt x="96" y="39"/>
                    <a:pt x="80" y="38"/>
                  </a:cubicBezTo>
                  <a:cubicBezTo>
                    <a:pt x="80" y="35"/>
                    <a:pt x="81" y="32"/>
                    <a:pt x="81" y="26"/>
                  </a:cubicBezTo>
                  <a:cubicBezTo>
                    <a:pt x="81" y="12"/>
                    <a:pt x="71" y="0"/>
                    <a:pt x="62" y="0"/>
                  </a:cubicBezTo>
                  <a:cubicBezTo>
                    <a:pt x="55" y="0"/>
                    <a:pt x="50" y="5"/>
                    <a:pt x="50" y="11"/>
                  </a:cubicBezTo>
                  <a:cubicBezTo>
                    <a:pt x="50" y="19"/>
                    <a:pt x="48" y="32"/>
                    <a:pt x="35" y="39"/>
                  </a:cubicBezTo>
                  <a:cubicBezTo>
                    <a:pt x="34" y="40"/>
                    <a:pt x="31" y="41"/>
                    <a:pt x="31" y="41"/>
                  </a:cubicBezTo>
                  <a:cubicBezTo>
                    <a:pt x="31" y="41"/>
                    <a:pt x="31" y="41"/>
                    <a:pt x="31" y="41"/>
                  </a:cubicBezTo>
                  <a:cubicBezTo>
                    <a:pt x="29" y="40"/>
                    <a:pt x="26" y="38"/>
                    <a:pt x="23" y="38"/>
                  </a:cubicBezTo>
                  <a:cubicBezTo>
                    <a:pt x="12" y="38"/>
                    <a:pt x="12" y="38"/>
                    <a:pt x="12" y="38"/>
                  </a:cubicBezTo>
                  <a:cubicBezTo>
                    <a:pt x="6" y="38"/>
                    <a:pt x="0" y="43"/>
                    <a:pt x="0" y="50"/>
                  </a:cubicBezTo>
                  <a:cubicBezTo>
                    <a:pt x="0" y="111"/>
                    <a:pt x="0" y="111"/>
                    <a:pt x="0" y="111"/>
                  </a:cubicBezTo>
                  <a:cubicBezTo>
                    <a:pt x="0" y="118"/>
                    <a:pt x="6" y="123"/>
                    <a:pt x="12" y="123"/>
                  </a:cubicBezTo>
                  <a:cubicBezTo>
                    <a:pt x="23" y="123"/>
                    <a:pt x="23" y="123"/>
                    <a:pt x="23" y="123"/>
                  </a:cubicBezTo>
                  <a:cubicBezTo>
                    <a:pt x="28" y="123"/>
                    <a:pt x="32" y="120"/>
                    <a:pt x="34" y="116"/>
                  </a:cubicBezTo>
                  <a:cubicBezTo>
                    <a:pt x="34" y="116"/>
                    <a:pt x="34" y="116"/>
                    <a:pt x="34" y="116"/>
                  </a:cubicBezTo>
                  <a:cubicBezTo>
                    <a:pt x="34" y="116"/>
                    <a:pt x="34" y="116"/>
                    <a:pt x="35" y="116"/>
                  </a:cubicBezTo>
                  <a:cubicBezTo>
                    <a:pt x="35" y="116"/>
                    <a:pt x="35" y="116"/>
                    <a:pt x="35" y="116"/>
                  </a:cubicBezTo>
                  <a:cubicBezTo>
                    <a:pt x="37" y="117"/>
                    <a:pt x="41" y="118"/>
                    <a:pt x="50" y="120"/>
                  </a:cubicBezTo>
                  <a:cubicBezTo>
                    <a:pt x="52" y="121"/>
                    <a:pt x="63" y="123"/>
                    <a:pt x="73" y="123"/>
                  </a:cubicBezTo>
                  <a:cubicBezTo>
                    <a:pt x="94" y="123"/>
                    <a:pt x="94" y="123"/>
                    <a:pt x="94" y="123"/>
                  </a:cubicBezTo>
                  <a:cubicBezTo>
                    <a:pt x="101" y="123"/>
                    <a:pt x="105" y="120"/>
                    <a:pt x="108" y="115"/>
                  </a:cubicBezTo>
                  <a:cubicBezTo>
                    <a:pt x="108" y="115"/>
                    <a:pt x="109" y="114"/>
                    <a:pt x="110" y="111"/>
                  </a:cubicBezTo>
                  <a:cubicBezTo>
                    <a:pt x="110" y="109"/>
                    <a:pt x="110" y="107"/>
                    <a:pt x="110" y="104"/>
                  </a:cubicBezTo>
                  <a:cubicBezTo>
                    <a:pt x="114" y="102"/>
                    <a:pt x="115" y="97"/>
                    <a:pt x="116" y="95"/>
                  </a:cubicBezTo>
                  <a:cubicBezTo>
                    <a:pt x="118" y="90"/>
                    <a:pt x="117" y="87"/>
                    <a:pt x="116" y="84"/>
                  </a:cubicBezTo>
                  <a:cubicBezTo>
                    <a:pt x="118" y="82"/>
                    <a:pt x="120" y="79"/>
                    <a:pt x="121" y="73"/>
                  </a:cubicBezTo>
                  <a:cubicBezTo>
                    <a:pt x="122" y="70"/>
                    <a:pt x="121" y="67"/>
                    <a:pt x="120" y="64"/>
                  </a:cubicBezTo>
                  <a:cubicBezTo>
                    <a:pt x="122" y="62"/>
                    <a:pt x="123" y="59"/>
                    <a:pt x="123" y="56"/>
                  </a:cubicBezTo>
                  <a:cubicBezTo>
                    <a:pt x="123" y="55"/>
                    <a:pt x="123" y="55"/>
                    <a:pt x="123" y="55"/>
                  </a:cubicBezTo>
                  <a:cubicBezTo>
                    <a:pt x="123" y="55"/>
                    <a:pt x="123" y="54"/>
                    <a:pt x="123" y="53"/>
                  </a:cubicBezTo>
                  <a:cubicBezTo>
                    <a:pt x="123" y="48"/>
                    <a:pt x="120" y="42"/>
                    <a:pt x="112" y="40"/>
                  </a:cubicBezTo>
                  <a:close/>
                  <a:moveTo>
                    <a:pt x="27" y="111"/>
                  </a:moveTo>
                  <a:cubicBezTo>
                    <a:pt x="27" y="113"/>
                    <a:pt x="26" y="115"/>
                    <a:pt x="23" y="115"/>
                  </a:cubicBezTo>
                  <a:cubicBezTo>
                    <a:pt x="12" y="115"/>
                    <a:pt x="12" y="115"/>
                    <a:pt x="12" y="115"/>
                  </a:cubicBezTo>
                  <a:cubicBezTo>
                    <a:pt x="10" y="115"/>
                    <a:pt x="8" y="113"/>
                    <a:pt x="8" y="111"/>
                  </a:cubicBezTo>
                  <a:cubicBezTo>
                    <a:pt x="8" y="50"/>
                    <a:pt x="8" y="50"/>
                    <a:pt x="8" y="50"/>
                  </a:cubicBezTo>
                  <a:cubicBezTo>
                    <a:pt x="8" y="48"/>
                    <a:pt x="10" y="46"/>
                    <a:pt x="12" y="46"/>
                  </a:cubicBezTo>
                  <a:cubicBezTo>
                    <a:pt x="23" y="46"/>
                    <a:pt x="23" y="46"/>
                    <a:pt x="23" y="46"/>
                  </a:cubicBezTo>
                  <a:cubicBezTo>
                    <a:pt x="26" y="46"/>
                    <a:pt x="27" y="48"/>
                    <a:pt x="27" y="50"/>
                  </a:cubicBezTo>
                  <a:lnTo>
                    <a:pt x="27" y="111"/>
                  </a:lnTo>
                  <a:close/>
                  <a:moveTo>
                    <a:pt x="115" y="56"/>
                  </a:moveTo>
                  <a:cubicBezTo>
                    <a:pt x="115" y="58"/>
                    <a:pt x="114" y="61"/>
                    <a:pt x="108" y="61"/>
                  </a:cubicBezTo>
                  <a:cubicBezTo>
                    <a:pt x="100" y="61"/>
                    <a:pt x="100" y="61"/>
                    <a:pt x="100" y="61"/>
                  </a:cubicBezTo>
                  <a:cubicBezTo>
                    <a:pt x="99" y="61"/>
                    <a:pt x="98" y="62"/>
                    <a:pt x="98" y="63"/>
                  </a:cubicBezTo>
                  <a:cubicBezTo>
                    <a:pt x="98" y="64"/>
                    <a:pt x="99" y="65"/>
                    <a:pt x="100" y="65"/>
                  </a:cubicBezTo>
                  <a:cubicBezTo>
                    <a:pt x="108" y="65"/>
                    <a:pt x="108" y="65"/>
                    <a:pt x="108" y="65"/>
                  </a:cubicBezTo>
                  <a:cubicBezTo>
                    <a:pt x="113" y="65"/>
                    <a:pt x="114" y="70"/>
                    <a:pt x="114" y="72"/>
                  </a:cubicBezTo>
                  <a:cubicBezTo>
                    <a:pt x="113" y="75"/>
                    <a:pt x="112" y="81"/>
                    <a:pt x="105" y="81"/>
                  </a:cubicBezTo>
                  <a:cubicBezTo>
                    <a:pt x="96" y="81"/>
                    <a:pt x="96" y="81"/>
                    <a:pt x="96" y="81"/>
                  </a:cubicBezTo>
                  <a:cubicBezTo>
                    <a:pt x="95" y="81"/>
                    <a:pt x="94" y="81"/>
                    <a:pt x="94" y="82"/>
                  </a:cubicBezTo>
                  <a:cubicBezTo>
                    <a:pt x="94" y="83"/>
                    <a:pt x="95" y="84"/>
                    <a:pt x="96" y="84"/>
                  </a:cubicBezTo>
                  <a:cubicBezTo>
                    <a:pt x="104" y="84"/>
                    <a:pt x="104" y="84"/>
                    <a:pt x="104" y="84"/>
                  </a:cubicBezTo>
                  <a:cubicBezTo>
                    <a:pt x="110" y="84"/>
                    <a:pt x="110" y="89"/>
                    <a:pt x="109" y="92"/>
                  </a:cubicBezTo>
                  <a:cubicBezTo>
                    <a:pt x="108" y="96"/>
                    <a:pt x="107" y="100"/>
                    <a:pt x="99" y="100"/>
                  </a:cubicBezTo>
                  <a:cubicBezTo>
                    <a:pt x="92" y="100"/>
                    <a:pt x="92" y="100"/>
                    <a:pt x="92" y="100"/>
                  </a:cubicBezTo>
                  <a:cubicBezTo>
                    <a:pt x="91" y="100"/>
                    <a:pt x="90" y="101"/>
                    <a:pt x="90" y="102"/>
                  </a:cubicBezTo>
                  <a:cubicBezTo>
                    <a:pt x="90" y="103"/>
                    <a:pt x="91" y="104"/>
                    <a:pt x="92" y="104"/>
                  </a:cubicBezTo>
                  <a:cubicBezTo>
                    <a:pt x="98" y="104"/>
                    <a:pt x="98" y="104"/>
                    <a:pt x="98" y="104"/>
                  </a:cubicBezTo>
                  <a:cubicBezTo>
                    <a:pt x="103" y="104"/>
                    <a:pt x="103" y="108"/>
                    <a:pt x="102" y="109"/>
                  </a:cubicBezTo>
                  <a:cubicBezTo>
                    <a:pt x="102" y="110"/>
                    <a:pt x="101" y="112"/>
                    <a:pt x="101" y="112"/>
                  </a:cubicBezTo>
                  <a:cubicBezTo>
                    <a:pt x="100" y="114"/>
                    <a:pt x="98" y="115"/>
                    <a:pt x="94" y="115"/>
                  </a:cubicBezTo>
                  <a:cubicBezTo>
                    <a:pt x="73" y="115"/>
                    <a:pt x="73" y="115"/>
                    <a:pt x="73" y="115"/>
                  </a:cubicBezTo>
                  <a:cubicBezTo>
                    <a:pt x="63" y="115"/>
                    <a:pt x="52" y="113"/>
                    <a:pt x="52" y="113"/>
                  </a:cubicBezTo>
                  <a:cubicBezTo>
                    <a:pt x="36" y="109"/>
                    <a:pt x="35" y="109"/>
                    <a:pt x="34" y="108"/>
                  </a:cubicBezTo>
                  <a:cubicBezTo>
                    <a:pt x="34" y="108"/>
                    <a:pt x="31" y="108"/>
                    <a:pt x="31" y="105"/>
                  </a:cubicBezTo>
                  <a:cubicBezTo>
                    <a:pt x="31" y="52"/>
                    <a:pt x="31" y="52"/>
                    <a:pt x="31" y="52"/>
                  </a:cubicBezTo>
                  <a:cubicBezTo>
                    <a:pt x="31" y="50"/>
                    <a:pt x="32" y="49"/>
                    <a:pt x="34" y="48"/>
                  </a:cubicBezTo>
                  <a:cubicBezTo>
                    <a:pt x="34" y="48"/>
                    <a:pt x="35" y="48"/>
                    <a:pt x="35" y="48"/>
                  </a:cubicBezTo>
                  <a:cubicBezTo>
                    <a:pt x="52" y="40"/>
                    <a:pt x="58" y="25"/>
                    <a:pt x="58" y="11"/>
                  </a:cubicBezTo>
                  <a:cubicBezTo>
                    <a:pt x="58" y="10"/>
                    <a:pt x="59" y="8"/>
                    <a:pt x="62" y="8"/>
                  </a:cubicBezTo>
                  <a:cubicBezTo>
                    <a:pt x="66" y="8"/>
                    <a:pt x="73" y="16"/>
                    <a:pt x="73" y="26"/>
                  </a:cubicBezTo>
                  <a:cubicBezTo>
                    <a:pt x="73" y="35"/>
                    <a:pt x="73" y="37"/>
                    <a:pt x="69" y="46"/>
                  </a:cubicBezTo>
                  <a:cubicBezTo>
                    <a:pt x="108" y="46"/>
                    <a:pt x="107" y="47"/>
                    <a:pt x="111" y="47"/>
                  </a:cubicBezTo>
                  <a:cubicBezTo>
                    <a:pt x="115" y="49"/>
                    <a:pt x="115" y="52"/>
                    <a:pt x="115" y="53"/>
                  </a:cubicBezTo>
                  <a:cubicBezTo>
                    <a:pt x="115" y="55"/>
                    <a:pt x="115" y="54"/>
                    <a:pt x="115" y="56"/>
                  </a:cubicBezTo>
                  <a:close/>
                  <a:moveTo>
                    <a:pt x="115" y="56"/>
                  </a:moveTo>
                  <a:cubicBezTo>
                    <a:pt x="115" y="56"/>
                    <a:pt x="115" y="56"/>
                    <a:pt x="115" y="56"/>
                  </a:cubicBezTo>
                </a:path>
              </a:pathLst>
            </a:custGeom>
            <a:grpFill/>
            <a:ln w="9525">
              <a:solidFill>
                <a:srgbClr val="7F7F7F"/>
              </a:solidFill>
              <a:round/>
              <a:headEnd/>
              <a:tailEnd/>
            </a:ln>
          </p:spPr>
          <p:txBody>
            <a:bodyPr vert="horz" wrap="square" lIns="91439" tIns="45720" rIns="91439" bIns="45720" numCol="1" anchor="t" anchorCtr="0" compatLnSpc="1">
              <a:prstTxWarp prst="textNoShape">
                <a:avLst/>
              </a:prstTxWarp>
            </a:bodyPr>
            <a:lstStyle/>
            <a:p>
              <a:endParaRPr lang="en-US" sz="2400"/>
            </a:p>
          </p:txBody>
        </p:sp>
        <p:sp>
          <p:nvSpPr>
            <p:cNvPr id="34" name="Freeform 100">
              <a:extLst>
                <a:ext uri="{FF2B5EF4-FFF2-40B4-BE49-F238E27FC236}">
                  <a16:creationId xmlns:a16="http://schemas.microsoft.com/office/drawing/2014/main" id="{91EB1CA4-8084-49B4-3C7C-518982F10CA0}"/>
                </a:ext>
              </a:extLst>
            </p:cNvPr>
            <p:cNvSpPr>
              <a:spLocks noEditPoints="1"/>
            </p:cNvSpPr>
            <p:nvPr/>
          </p:nvSpPr>
          <p:spPr bwMode="auto">
            <a:xfrm>
              <a:off x="8818563" y="3862388"/>
              <a:ext cx="33338" cy="31750"/>
            </a:xfrm>
            <a:custGeom>
              <a:avLst/>
              <a:gdLst/>
              <a:ahLst/>
              <a:cxnLst>
                <a:cxn ang="0">
                  <a:pos x="6" y="0"/>
                </a:cxn>
                <a:cxn ang="0">
                  <a:pos x="0" y="5"/>
                </a:cxn>
                <a:cxn ang="0">
                  <a:pos x="6" y="11"/>
                </a:cxn>
                <a:cxn ang="0">
                  <a:pos x="11" y="5"/>
                </a:cxn>
                <a:cxn ang="0">
                  <a:pos x="6" y="0"/>
                </a:cxn>
                <a:cxn ang="0">
                  <a:pos x="6" y="7"/>
                </a:cxn>
                <a:cxn ang="0">
                  <a:pos x="4" y="5"/>
                </a:cxn>
                <a:cxn ang="0">
                  <a:pos x="6" y="4"/>
                </a:cxn>
                <a:cxn ang="0">
                  <a:pos x="8" y="5"/>
                </a:cxn>
                <a:cxn ang="0">
                  <a:pos x="6" y="7"/>
                </a:cxn>
                <a:cxn ang="0">
                  <a:pos x="6" y="7"/>
                </a:cxn>
                <a:cxn ang="0">
                  <a:pos x="6" y="7"/>
                </a:cxn>
              </a:cxnLst>
              <a:rect l="0" t="0" r="r" b="b"/>
              <a:pathLst>
                <a:path w="11" h="11">
                  <a:moveTo>
                    <a:pt x="6" y="0"/>
                  </a:moveTo>
                  <a:cubicBezTo>
                    <a:pt x="2" y="0"/>
                    <a:pt x="0" y="2"/>
                    <a:pt x="0" y="5"/>
                  </a:cubicBezTo>
                  <a:cubicBezTo>
                    <a:pt x="0" y="9"/>
                    <a:pt x="2" y="11"/>
                    <a:pt x="6" y="11"/>
                  </a:cubicBezTo>
                  <a:cubicBezTo>
                    <a:pt x="9" y="11"/>
                    <a:pt x="11" y="9"/>
                    <a:pt x="11" y="5"/>
                  </a:cubicBezTo>
                  <a:cubicBezTo>
                    <a:pt x="11" y="2"/>
                    <a:pt x="9" y="0"/>
                    <a:pt x="6" y="0"/>
                  </a:cubicBezTo>
                  <a:close/>
                  <a:moveTo>
                    <a:pt x="6" y="7"/>
                  </a:moveTo>
                  <a:cubicBezTo>
                    <a:pt x="5" y="7"/>
                    <a:pt x="4" y="6"/>
                    <a:pt x="4" y="5"/>
                  </a:cubicBezTo>
                  <a:cubicBezTo>
                    <a:pt x="4" y="4"/>
                    <a:pt x="5" y="4"/>
                    <a:pt x="6" y="4"/>
                  </a:cubicBezTo>
                  <a:cubicBezTo>
                    <a:pt x="7" y="4"/>
                    <a:pt x="8" y="4"/>
                    <a:pt x="8" y="5"/>
                  </a:cubicBezTo>
                  <a:cubicBezTo>
                    <a:pt x="8" y="6"/>
                    <a:pt x="7" y="7"/>
                    <a:pt x="6" y="7"/>
                  </a:cubicBezTo>
                  <a:close/>
                  <a:moveTo>
                    <a:pt x="6" y="7"/>
                  </a:moveTo>
                  <a:cubicBezTo>
                    <a:pt x="6" y="7"/>
                    <a:pt x="6" y="7"/>
                    <a:pt x="6" y="7"/>
                  </a:cubicBezTo>
                </a:path>
              </a:pathLst>
            </a:custGeom>
            <a:grpFill/>
            <a:ln w="9525">
              <a:noFill/>
              <a:round/>
              <a:headEnd/>
              <a:tailEnd/>
            </a:ln>
          </p:spPr>
          <p:txBody>
            <a:bodyPr vert="horz" wrap="square" lIns="91439" tIns="45720" rIns="91439" bIns="45720" numCol="1" anchor="t" anchorCtr="0" compatLnSpc="1">
              <a:prstTxWarp prst="textNoShape">
                <a:avLst/>
              </a:prstTxWarp>
            </a:bodyPr>
            <a:lstStyle/>
            <a:p>
              <a:endParaRPr lang="en-US" sz="2400"/>
            </a:p>
          </p:txBody>
        </p:sp>
      </p:grpSp>
      <p:sp>
        <p:nvSpPr>
          <p:cNvPr id="35" name="Freeform 36">
            <a:extLst>
              <a:ext uri="{FF2B5EF4-FFF2-40B4-BE49-F238E27FC236}">
                <a16:creationId xmlns:a16="http://schemas.microsoft.com/office/drawing/2014/main" id="{1BAA9B0E-4F98-BAF1-4E8B-F45B74CC48CF}"/>
              </a:ext>
            </a:extLst>
          </p:cNvPr>
          <p:cNvSpPr>
            <a:spLocks/>
          </p:cNvSpPr>
          <p:nvPr/>
        </p:nvSpPr>
        <p:spPr bwMode="auto">
          <a:xfrm>
            <a:off x="7947220" y="4987284"/>
            <a:ext cx="420684" cy="231568"/>
          </a:xfrm>
          <a:custGeom>
            <a:avLst/>
            <a:gdLst/>
            <a:ahLst/>
            <a:cxnLst>
              <a:cxn ang="0">
                <a:pos x="244" y="72"/>
              </a:cxn>
              <a:cxn ang="0">
                <a:pos x="232" y="60"/>
              </a:cxn>
              <a:cxn ang="0">
                <a:pos x="232" y="41"/>
              </a:cxn>
              <a:cxn ang="0">
                <a:pos x="172" y="101"/>
              </a:cxn>
              <a:cxn ang="0">
                <a:pos x="148" y="124"/>
              </a:cxn>
              <a:cxn ang="0">
                <a:pos x="140" y="128"/>
              </a:cxn>
              <a:cxn ang="0">
                <a:pos x="132" y="124"/>
              </a:cxn>
              <a:cxn ang="0">
                <a:pos x="76" y="69"/>
              </a:cxn>
              <a:cxn ang="0">
                <a:pos x="20" y="124"/>
              </a:cxn>
              <a:cxn ang="0">
                <a:pos x="12" y="128"/>
              </a:cxn>
              <a:cxn ang="0">
                <a:pos x="0" y="116"/>
              </a:cxn>
              <a:cxn ang="0">
                <a:pos x="4" y="108"/>
              </a:cxn>
              <a:cxn ang="0">
                <a:pos x="68" y="44"/>
              </a:cxn>
              <a:cxn ang="0">
                <a:pos x="76" y="40"/>
              </a:cxn>
              <a:cxn ang="0">
                <a:pos x="84" y="44"/>
              </a:cxn>
              <a:cxn ang="0">
                <a:pos x="140" y="99"/>
              </a:cxn>
              <a:cxn ang="0">
                <a:pos x="155" y="84"/>
              </a:cxn>
              <a:cxn ang="0">
                <a:pos x="157" y="82"/>
              </a:cxn>
              <a:cxn ang="0">
                <a:pos x="164" y="76"/>
              </a:cxn>
              <a:cxn ang="0">
                <a:pos x="215" y="24"/>
              </a:cxn>
              <a:cxn ang="0">
                <a:pos x="196" y="24"/>
              </a:cxn>
              <a:cxn ang="0">
                <a:pos x="184" y="12"/>
              </a:cxn>
              <a:cxn ang="0">
                <a:pos x="196" y="0"/>
              </a:cxn>
              <a:cxn ang="0">
                <a:pos x="244" y="0"/>
              </a:cxn>
              <a:cxn ang="0">
                <a:pos x="256" y="12"/>
              </a:cxn>
              <a:cxn ang="0">
                <a:pos x="256" y="60"/>
              </a:cxn>
              <a:cxn ang="0">
                <a:pos x="244" y="72"/>
              </a:cxn>
            </a:cxnLst>
            <a:rect l="0" t="0" r="r" b="b"/>
            <a:pathLst>
              <a:path w="256" h="128">
                <a:moveTo>
                  <a:pt x="244" y="72"/>
                </a:moveTo>
                <a:cubicBezTo>
                  <a:pt x="237" y="72"/>
                  <a:pt x="232" y="67"/>
                  <a:pt x="232" y="60"/>
                </a:cubicBezTo>
                <a:cubicBezTo>
                  <a:pt x="232" y="41"/>
                  <a:pt x="232" y="41"/>
                  <a:pt x="232" y="41"/>
                </a:cubicBezTo>
                <a:cubicBezTo>
                  <a:pt x="172" y="101"/>
                  <a:pt x="172" y="101"/>
                  <a:pt x="172" y="101"/>
                </a:cubicBezTo>
                <a:cubicBezTo>
                  <a:pt x="148" y="124"/>
                  <a:pt x="148" y="124"/>
                  <a:pt x="148" y="124"/>
                </a:cubicBezTo>
                <a:cubicBezTo>
                  <a:pt x="146" y="127"/>
                  <a:pt x="143" y="128"/>
                  <a:pt x="140" y="128"/>
                </a:cubicBezTo>
                <a:cubicBezTo>
                  <a:pt x="137" y="128"/>
                  <a:pt x="134" y="127"/>
                  <a:pt x="132" y="124"/>
                </a:cubicBezTo>
                <a:cubicBezTo>
                  <a:pt x="76" y="69"/>
                  <a:pt x="76" y="69"/>
                  <a:pt x="76" y="69"/>
                </a:cubicBezTo>
                <a:cubicBezTo>
                  <a:pt x="20" y="124"/>
                  <a:pt x="20" y="124"/>
                  <a:pt x="20" y="124"/>
                </a:cubicBezTo>
                <a:cubicBezTo>
                  <a:pt x="18" y="127"/>
                  <a:pt x="15" y="128"/>
                  <a:pt x="12" y="128"/>
                </a:cubicBezTo>
                <a:cubicBezTo>
                  <a:pt x="5" y="128"/>
                  <a:pt x="0" y="123"/>
                  <a:pt x="0" y="116"/>
                </a:cubicBezTo>
                <a:cubicBezTo>
                  <a:pt x="0" y="113"/>
                  <a:pt x="1" y="110"/>
                  <a:pt x="4" y="108"/>
                </a:cubicBezTo>
                <a:cubicBezTo>
                  <a:pt x="68" y="44"/>
                  <a:pt x="68" y="44"/>
                  <a:pt x="68" y="44"/>
                </a:cubicBezTo>
                <a:cubicBezTo>
                  <a:pt x="70" y="41"/>
                  <a:pt x="73" y="40"/>
                  <a:pt x="76" y="40"/>
                </a:cubicBezTo>
                <a:cubicBezTo>
                  <a:pt x="79" y="40"/>
                  <a:pt x="82" y="41"/>
                  <a:pt x="84" y="44"/>
                </a:cubicBezTo>
                <a:cubicBezTo>
                  <a:pt x="140" y="99"/>
                  <a:pt x="140" y="99"/>
                  <a:pt x="140" y="99"/>
                </a:cubicBezTo>
                <a:cubicBezTo>
                  <a:pt x="155" y="84"/>
                  <a:pt x="155" y="84"/>
                  <a:pt x="155" y="84"/>
                </a:cubicBezTo>
                <a:cubicBezTo>
                  <a:pt x="157" y="82"/>
                  <a:pt x="157" y="82"/>
                  <a:pt x="157" y="82"/>
                </a:cubicBezTo>
                <a:cubicBezTo>
                  <a:pt x="164" y="76"/>
                  <a:pt x="164" y="76"/>
                  <a:pt x="164" y="76"/>
                </a:cubicBezTo>
                <a:cubicBezTo>
                  <a:pt x="215" y="24"/>
                  <a:pt x="215" y="24"/>
                  <a:pt x="215" y="24"/>
                </a:cubicBezTo>
                <a:cubicBezTo>
                  <a:pt x="196" y="24"/>
                  <a:pt x="196" y="24"/>
                  <a:pt x="196" y="24"/>
                </a:cubicBezTo>
                <a:cubicBezTo>
                  <a:pt x="189" y="24"/>
                  <a:pt x="184" y="19"/>
                  <a:pt x="184" y="12"/>
                </a:cubicBezTo>
                <a:cubicBezTo>
                  <a:pt x="184" y="5"/>
                  <a:pt x="189" y="0"/>
                  <a:pt x="196" y="0"/>
                </a:cubicBezTo>
                <a:cubicBezTo>
                  <a:pt x="244" y="0"/>
                  <a:pt x="244" y="0"/>
                  <a:pt x="244" y="0"/>
                </a:cubicBezTo>
                <a:cubicBezTo>
                  <a:pt x="251" y="0"/>
                  <a:pt x="256" y="5"/>
                  <a:pt x="256" y="12"/>
                </a:cubicBezTo>
                <a:cubicBezTo>
                  <a:pt x="256" y="60"/>
                  <a:pt x="256" y="60"/>
                  <a:pt x="256" y="60"/>
                </a:cubicBezTo>
                <a:cubicBezTo>
                  <a:pt x="256" y="67"/>
                  <a:pt x="251" y="72"/>
                  <a:pt x="244" y="72"/>
                </a:cubicBezTo>
              </a:path>
            </a:pathLst>
          </a:custGeom>
          <a:solidFill>
            <a:srgbClr val="10A9A6"/>
          </a:solidFill>
          <a:ln w="9525">
            <a:noFill/>
            <a:round/>
            <a:headEnd/>
            <a:tailEnd/>
          </a:ln>
        </p:spPr>
        <p:txBody>
          <a:bodyPr vert="horz" wrap="square" lIns="91439" tIns="45720" rIns="91439" bIns="45720" numCol="1" anchor="t" anchorCtr="0" compatLnSpc="1">
            <a:prstTxWarp prst="textNoShape">
              <a:avLst/>
            </a:prstTxWarp>
          </a:bodyPr>
          <a:lstStyle/>
          <a:p>
            <a:endParaRPr lang="en-US" sz="2400"/>
          </a:p>
        </p:txBody>
      </p:sp>
      <p:grpSp>
        <p:nvGrpSpPr>
          <p:cNvPr id="36" name="Group 396">
            <a:extLst>
              <a:ext uri="{FF2B5EF4-FFF2-40B4-BE49-F238E27FC236}">
                <a16:creationId xmlns:a16="http://schemas.microsoft.com/office/drawing/2014/main" id="{92F7CA7F-E9F0-D054-91AC-F45CA9894E93}"/>
              </a:ext>
            </a:extLst>
          </p:cNvPr>
          <p:cNvGrpSpPr/>
          <p:nvPr/>
        </p:nvGrpSpPr>
        <p:grpSpPr>
          <a:xfrm>
            <a:off x="3850183" y="3846272"/>
            <a:ext cx="305218" cy="429049"/>
            <a:chOff x="1939926" y="1295399"/>
            <a:chExt cx="277813" cy="390525"/>
          </a:xfrm>
          <a:solidFill>
            <a:srgbClr val="C1B488"/>
          </a:solidFill>
        </p:grpSpPr>
        <p:sp>
          <p:nvSpPr>
            <p:cNvPr id="37" name="Oval 93">
              <a:extLst>
                <a:ext uri="{FF2B5EF4-FFF2-40B4-BE49-F238E27FC236}">
                  <a16:creationId xmlns:a16="http://schemas.microsoft.com/office/drawing/2014/main" id="{EFD79621-C72F-C6C5-8B68-F00EFA918A60}"/>
                </a:ext>
              </a:extLst>
            </p:cNvPr>
            <p:cNvSpPr>
              <a:spLocks noChangeArrowheads="1"/>
            </p:cNvSpPr>
            <p:nvPr/>
          </p:nvSpPr>
          <p:spPr bwMode="auto">
            <a:xfrm>
              <a:off x="2027238" y="1295399"/>
              <a:ext cx="100013" cy="101600"/>
            </a:xfrm>
            <a:prstGeom prst="ellipse">
              <a:avLst/>
            </a:prstGeom>
            <a:grpFill/>
            <a:ln w="9525">
              <a:noFill/>
              <a:round/>
              <a:headEnd/>
              <a:tailEnd/>
            </a:ln>
          </p:spPr>
          <p:txBody>
            <a:bodyPr vert="horz" wrap="square" lIns="91439" tIns="45720" rIns="91439" bIns="45720" numCol="1" anchor="t" anchorCtr="0" compatLnSpc="1">
              <a:prstTxWarp prst="textNoShape">
                <a:avLst/>
              </a:prstTxWarp>
            </a:bodyPr>
            <a:lstStyle/>
            <a:p>
              <a:endParaRPr lang="en-US" sz="2400"/>
            </a:p>
          </p:txBody>
        </p:sp>
        <p:sp>
          <p:nvSpPr>
            <p:cNvPr id="38" name="Freeform 94">
              <a:extLst>
                <a:ext uri="{FF2B5EF4-FFF2-40B4-BE49-F238E27FC236}">
                  <a16:creationId xmlns:a16="http://schemas.microsoft.com/office/drawing/2014/main" id="{75AC59ED-DCE9-EBC9-F9AE-1781C6B2830B}"/>
                </a:ext>
              </a:extLst>
            </p:cNvPr>
            <p:cNvSpPr>
              <a:spLocks noEditPoints="1"/>
            </p:cNvSpPr>
            <p:nvPr/>
          </p:nvSpPr>
          <p:spPr bwMode="auto">
            <a:xfrm>
              <a:off x="1981201" y="1412874"/>
              <a:ext cx="195263" cy="109538"/>
            </a:xfrm>
            <a:custGeom>
              <a:avLst/>
              <a:gdLst/>
              <a:ahLst/>
              <a:cxnLst>
                <a:cxn ang="0">
                  <a:pos x="51" y="35"/>
                </a:cxn>
                <a:cxn ang="0">
                  <a:pos x="44" y="42"/>
                </a:cxn>
                <a:cxn ang="0">
                  <a:pos x="41" y="42"/>
                </a:cxn>
                <a:cxn ang="0">
                  <a:pos x="34" y="35"/>
                </a:cxn>
                <a:cxn ang="0">
                  <a:pos x="33" y="32"/>
                </a:cxn>
                <a:cxn ang="0">
                  <a:pos x="37" y="14"/>
                </a:cxn>
                <a:cxn ang="0">
                  <a:pos x="37" y="12"/>
                </a:cxn>
                <a:cxn ang="0">
                  <a:pos x="37" y="8"/>
                </a:cxn>
                <a:cxn ang="0">
                  <a:pos x="38" y="7"/>
                </a:cxn>
                <a:cxn ang="0">
                  <a:pos x="47" y="7"/>
                </a:cxn>
                <a:cxn ang="0">
                  <a:pos x="48" y="8"/>
                </a:cxn>
                <a:cxn ang="0">
                  <a:pos x="48" y="12"/>
                </a:cxn>
                <a:cxn ang="0">
                  <a:pos x="48" y="14"/>
                </a:cxn>
                <a:cxn ang="0">
                  <a:pos x="52" y="32"/>
                </a:cxn>
                <a:cxn ang="0">
                  <a:pos x="51" y="35"/>
                </a:cxn>
                <a:cxn ang="0">
                  <a:pos x="84" y="46"/>
                </a:cxn>
                <a:cxn ang="0">
                  <a:pos x="70" y="7"/>
                </a:cxn>
                <a:cxn ang="0">
                  <a:pos x="60" y="0"/>
                </a:cxn>
                <a:cxn ang="0">
                  <a:pos x="26" y="0"/>
                </a:cxn>
                <a:cxn ang="0">
                  <a:pos x="24" y="0"/>
                </a:cxn>
                <a:cxn ang="0">
                  <a:pos x="15" y="7"/>
                </a:cxn>
                <a:cxn ang="0">
                  <a:pos x="0" y="46"/>
                </a:cxn>
                <a:cxn ang="0">
                  <a:pos x="2" y="48"/>
                </a:cxn>
                <a:cxn ang="0">
                  <a:pos x="13" y="48"/>
                </a:cxn>
                <a:cxn ang="0">
                  <a:pos x="16" y="46"/>
                </a:cxn>
                <a:cxn ang="0">
                  <a:pos x="23" y="28"/>
                </a:cxn>
                <a:cxn ang="0">
                  <a:pos x="23" y="28"/>
                </a:cxn>
                <a:cxn ang="0">
                  <a:pos x="24" y="46"/>
                </a:cxn>
                <a:cxn ang="0">
                  <a:pos x="26" y="48"/>
                </a:cxn>
                <a:cxn ang="0">
                  <a:pos x="61" y="48"/>
                </a:cxn>
                <a:cxn ang="0">
                  <a:pos x="63" y="45"/>
                </a:cxn>
                <a:cxn ang="0">
                  <a:pos x="63" y="28"/>
                </a:cxn>
                <a:cxn ang="0">
                  <a:pos x="64" y="27"/>
                </a:cxn>
                <a:cxn ang="0">
                  <a:pos x="71" y="46"/>
                </a:cxn>
                <a:cxn ang="0">
                  <a:pos x="73" y="48"/>
                </a:cxn>
                <a:cxn ang="0">
                  <a:pos x="82" y="48"/>
                </a:cxn>
                <a:cxn ang="0">
                  <a:pos x="84" y="46"/>
                </a:cxn>
              </a:cxnLst>
              <a:rect l="0" t="0" r="r" b="b"/>
              <a:pathLst>
                <a:path w="85" h="48">
                  <a:moveTo>
                    <a:pt x="51" y="35"/>
                  </a:moveTo>
                  <a:cubicBezTo>
                    <a:pt x="44" y="42"/>
                    <a:pt x="44" y="42"/>
                    <a:pt x="44" y="42"/>
                  </a:cubicBezTo>
                  <a:cubicBezTo>
                    <a:pt x="43" y="42"/>
                    <a:pt x="42" y="42"/>
                    <a:pt x="41" y="42"/>
                  </a:cubicBezTo>
                  <a:cubicBezTo>
                    <a:pt x="34" y="35"/>
                    <a:pt x="34" y="35"/>
                    <a:pt x="34" y="35"/>
                  </a:cubicBezTo>
                  <a:cubicBezTo>
                    <a:pt x="33" y="34"/>
                    <a:pt x="33" y="33"/>
                    <a:pt x="33" y="32"/>
                  </a:cubicBezTo>
                  <a:cubicBezTo>
                    <a:pt x="37" y="14"/>
                    <a:pt x="37" y="14"/>
                    <a:pt x="37" y="14"/>
                  </a:cubicBezTo>
                  <a:cubicBezTo>
                    <a:pt x="37" y="13"/>
                    <a:pt x="37" y="13"/>
                    <a:pt x="37" y="12"/>
                  </a:cubicBezTo>
                  <a:cubicBezTo>
                    <a:pt x="37" y="11"/>
                    <a:pt x="37" y="8"/>
                    <a:pt x="37" y="8"/>
                  </a:cubicBezTo>
                  <a:cubicBezTo>
                    <a:pt x="37" y="8"/>
                    <a:pt x="37" y="7"/>
                    <a:pt x="38" y="7"/>
                  </a:cubicBezTo>
                  <a:cubicBezTo>
                    <a:pt x="47" y="7"/>
                    <a:pt x="47" y="7"/>
                    <a:pt x="47" y="7"/>
                  </a:cubicBezTo>
                  <a:cubicBezTo>
                    <a:pt x="47" y="7"/>
                    <a:pt x="48" y="8"/>
                    <a:pt x="48" y="8"/>
                  </a:cubicBezTo>
                  <a:cubicBezTo>
                    <a:pt x="48" y="8"/>
                    <a:pt x="48" y="11"/>
                    <a:pt x="48" y="12"/>
                  </a:cubicBezTo>
                  <a:cubicBezTo>
                    <a:pt x="48" y="13"/>
                    <a:pt x="48" y="13"/>
                    <a:pt x="48" y="14"/>
                  </a:cubicBezTo>
                  <a:cubicBezTo>
                    <a:pt x="52" y="32"/>
                    <a:pt x="52" y="32"/>
                    <a:pt x="52" y="32"/>
                  </a:cubicBezTo>
                  <a:cubicBezTo>
                    <a:pt x="52" y="33"/>
                    <a:pt x="52" y="34"/>
                    <a:pt x="51" y="35"/>
                  </a:cubicBezTo>
                  <a:moveTo>
                    <a:pt x="84" y="46"/>
                  </a:moveTo>
                  <a:cubicBezTo>
                    <a:pt x="70" y="7"/>
                    <a:pt x="70" y="7"/>
                    <a:pt x="70" y="7"/>
                  </a:cubicBezTo>
                  <a:cubicBezTo>
                    <a:pt x="69" y="6"/>
                    <a:pt x="66" y="0"/>
                    <a:pt x="60" y="0"/>
                  </a:cubicBezTo>
                  <a:cubicBezTo>
                    <a:pt x="59" y="0"/>
                    <a:pt x="27" y="0"/>
                    <a:pt x="26" y="0"/>
                  </a:cubicBezTo>
                  <a:cubicBezTo>
                    <a:pt x="24" y="0"/>
                    <a:pt x="24" y="0"/>
                    <a:pt x="24" y="0"/>
                  </a:cubicBezTo>
                  <a:cubicBezTo>
                    <a:pt x="18" y="0"/>
                    <a:pt x="15" y="6"/>
                    <a:pt x="15" y="7"/>
                  </a:cubicBezTo>
                  <a:cubicBezTo>
                    <a:pt x="0" y="46"/>
                    <a:pt x="0" y="46"/>
                    <a:pt x="0" y="46"/>
                  </a:cubicBezTo>
                  <a:cubicBezTo>
                    <a:pt x="0" y="47"/>
                    <a:pt x="0" y="48"/>
                    <a:pt x="2" y="48"/>
                  </a:cubicBezTo>
                  <a:cubicBezTo>
                    <a:pt x="13" y="48"/>
                    <a:pt x="13" y="48"/>
                    <a:pt x="13" y="48"/>
                  </a:cubicBezTo>
                  <a:cubicBezTo>
                    <a:pt x="15" y="48"/>
                    <a:pt x="16" y="46"/>
                    <a:pt x="16" y="46"/>
                  </a:cubicBezTo>
                  <a:cubicBezTo>
                    <a:pt x="23" y="28"/>
                    <a:pt x="23" y="28"/>
                    <a:pt x="23" y="28"/>
                  </a:cubicBezTo>
                  <a:cubicBezTo>
                    <a:pt x="23" y="28"/>
                    <a:pt x="23" y="25"/>
                    <a:pt x="23" y="28"/>
                  </a:cubicBezTo>
                  <a:cubicBezTo>
                    <a:pt x="23" y="31"/>
                    <a:pt x="23" y="41"/>
                    <a:pt x="24" y="46"/>
                  </a:cubicBezTo>
                  <a:cubicBezTo>
                    <a:pt x="24" y="47"/>
                    <a:pt x="24" y="48"/>
                    <a:pt x="26" y="48"/>
                  </a:cubicBezTo>
                  <a:cubicBezTo>
                    <a:pt x="61" y="48"/>
                    <a:pt x="61" y="48"/>
                    <a:pt x="61" y="48"/>
                  </a:cubicBezTo>
                  <a:cubicBezTo>
                    <a:pt x="64" y="48"/>
                    <a:pt x="63" y="47"/>
                    <a:pt x="63" y="45"/>
                  </a:cubicBezTo>
                  <a:cubicBezTo>
                    <a:pt x="63" y="40"/>
                    <a:pt x="63" y="31"/>
                    <a:pt x="63" y="28"/>
                  </a:cubicBezTo>
                  <a:cubicBezTo>
                    <a:pt x="63" y="26"/>
                    <a:pt x="64" y="27"/>
                    <a:pt x="64" y="27"/>
                  </a:cubicBezTo>
                  <a:cubicBezTo>
                    <a:pt x="71" y="46"/>
                    <a:pt x="71" y="46"/>
                    <a:pt x="71" y="46"/>
                  </a:cubicBezTo>
                  <a:cubicBezTo>
                    <a:pt x="71" y="46"/>
                    <a:pt x="71" y="48"/>
                    <a:pt x="73" y="48"/>
                  </a:cubicBezTo>
                  <a:cubicBezTo>
                    <a:pt x="82" y="48"/>
                    <a:pt x="82" y="48"/>
                    <a:pt x="82" y="48"/>
                  </a:cubicBezTo>
                  <a:cubicBezTo>
                    <a:pt x="85" y="48"/>
                    <a:pt x="85" y="47"/>
                    <a:pt x="84" y="46"/>
                  </a:cubicBezTo>
                </a:path>
              </a:pathLst>
            </a:custGeom>
            <a:grpFill/>
            <a:ln w="9525">
              <a:noFill/>
              <a:round/>
              <a:headEnd/>
              <a:tailEnd/>
            </a:ln>
          </p:spPr>
          <p:txBody>
            <a:bodyPr vert="horz" wrap="square" lIns="91439" tIns="45720" rIns="91439" bIns="45720" numCol="1" anchor="t" anchorCtr="0" compatLnSpc="1">
              <a:prstTxWarp prst="textNoShape">
                <a:avLst/>
              </a:prstTxWarp>
            </a:bodyPr>
            <a:lstStyle/>
            <a:p>
              <a:endParaRPr lang="en-US" sz="2400"/>
            </a:p>
          </p:txBody>
        </p:sp>
        <p:sp>
          <p:nvSpPr>
            <p:cNvPr id="39" name="Freeform 95">
              <a:extLst>
                <a:ext uri="{FF2B5EF4-FFF2-40B4-BE49-F238E27FC236}">
                  <a16:creationId xmlns:a16="http://schemas.microsoft.com/office/drawing/2014/main" id="{AA3D64D1-6D86-A086-945A-DB8F80B2D14D}"/>
                </a:ext>
              </a:extLst>
            </p:cNvPr>
            <p:cNvSpPr>
              <a:spLocks/>
            </p:cNvSpPr>
            <p:nvPr/>
          </p:nvSpPr>
          <p:spPr bwMode="auto">
            <a:xfrm>
              <a:off x="1939926" y="1541461"/>
              <a:ext cx="277813" cy="144463"/>
            </a:xfrm>
            <a:custGeom>
              <a:avLst/>
              <a:gdLst/>
              <a:ahLst/>
              <a:cxnLst>
                <a:cxn ang="0">
                  <a:pos x="119" y="8"/>
                </a:cxn>
                <a:cxn ang="0">
                  <a:pos x="114" y="0"/>
                </a:cxn>
                <a:cxn ang="0">
                  <a:pos x="7" y="0"/>
                </a:cxn>
                <a:cxn ang="0">
                  <a:pos x="2" y="8"/>
                </a:cxn>
                <a:cxn ang="0">
                  <a:pos x="5" y="17"/>
                </a:cxn>
                <a:cxn ang="0">
                  <a:pos x="12" y="25"/>
                </a:cxn>
                <a:cxn ang="0">
                  <a:pos x="17" y="32"/>
                </a:cxn>
                <a:cxn ang="0">
                  <a:pos x="22" y="56"/>
                </a:cxn>
                <a:cxn ang="0">
                  <a:pos x="31" y="63"/>
                </a:cxn>
                <a:cxn ang="0">
                  <a:pos x="90" y="63"/>
                </a:cxn>
                <a:cxn ang="0">
                  <a:pos x="99" y="56"/>
                </a:cxn>
                <a:cxn ang="0">
                  <a:pos x="104" y="32"/>
                </a:cxn>
                <a:cxn ang="0">
                  <a:pos x="109" y="25"/>
                </a:cxn>
                <a:cxn ang="0">
                  <a:pos x="115" y="17"/>
                </a:cxn>
                <a:cxn ang="0">
                  <a:pos x="119" y="8"/>
                </a:cxn>
              </a:cxnLst>
              <a:rect l="0" t="0" r="r" b="b"/>
              <a:pathLst>
                <a:path w="121" h="63">
                  <a:moveTo>
                    <a:pt x="119" y="8"/>
                  </a:moveTo>
                  <a:cubicBezTo>
                    <a:pt x="121" y="4"/>
                    <a:pt x="118" y="0"/>
                    <a:pt x="114" y="0"/>
                  </a:cubicBezTo>
                  <a:cubicBezTo>
                    <a:pt x="7" y="0"/>
                    <a:pt x="7" y="0"/>
                    <a:pt x="7" y="0"/>
                  </a:cubicBezTo>
                  <a:cubicBezTo>
                    <a:pt x="2" y="0"/>
                    <a:pt x="0" y="4"/>
                    <a:pt x="2" y="8"/>
                  </a:cubicBezTo>
                  <a:cubicBezTo>
                    <a:pt x="5" y="17"/>
                    <a:pt x="5" y="17"/>
                    <a:pt x="5" y="17"/>
                  </a:cubicBezTo>
                  <a:cubicBezTo>
                    <a:pt x="7" y="21"/>
                    <a:pt x="10" y="25"/>
                    <a:pt x="12" y="25"/>
                  </a:cubicBezTo>
                  <a:cubicBezTo>
                    <a:pt x="14" y="25"/>
                    <a:pt x="16" y="28"/>
                    <a:pt x="17" y="32"/>
                  </a:cubicBezTo>
                  <a:cubicBezTo>
                    <a:pt x="22" y="56"/>
                    <a:pt x="22" y="56"/>
                    <a:pt x="22" y="56"/>
                  </a:cubicBezTo>
                  <a:cubicBezTo>
                    <a:pt x="22" y="60"/>
                    <a:pt x="26" y="63"/>
                    <a:pt x="31" y="63"/>
                  </a:cubicBezTo>
                  <a:cubicBezTo>
                    <a:pt x="90" y="63"/>
                    <a:pt x="90" y="63"/>
                    <a:pt x="90" y="63"/>
                  </a:cubicBezTo>
                  <a:cubicBezTo>
                    <a:pt x="94" y="63"/>
                    <a:pt x="98" y="60"/>
                    <a:pt x="99" y="56"/>
                  </a:cubicBezTo>
                  <a:cubicBezTo>
                    <a:pt x="104" y="32"/>
                    <a:pt x="104" y="32"/>
                    <a:pt x="104" y="32"/>
                  </a:cubicBezTo>
                  <a:cubicBezTo>
                    <a:pt x="104" y="28"/>
                    <a:pt x="107" y="25"/>
                    <a:pt x="109" y="25"/>
                  </a:cubicBezTo>
                  <a:cubicBezTo>
                    <a:pt x="111" y="25"/>
                    <a:pt x="114" y="21"/>
                    <a:pt x="115" y="17"/>
                  </a:cubicBezTo>
                  <a:lnTo>
                    <a:pt x="119" y="8"/>
                  </a:lnTo>
                  <a:close/>
                </a:path>
              </a:pathLst>
            </a:custGeom>
            <a:grpFill/>
            <a:ln w="9525">
              <a:noFill/>
              <a:round/>
              <a:headEnd/>
              <a:tailEnd/>
            </a:ln>
          </p:spPr>
          <p:txBody>
            <a:bodyPr vert="horz" wrap="square" lIns="91439" tIns="45720" rIns="91439" bIns="45720" numCol="1" anchor="t" anchorCtr="0" compatLnSpc="1">
              <a:prstTxWarp prst="textNoShape">
                <a:avLst/>
              </a:prstTxWarp>
            </a:bodyPr>
            <a:lstStyle/>
            <a:p>
              <a:endParaRPr lang="en-US" sz="2400"/>
            </a:p>
          </p:txBody>
        </p:sp>
      </p:grpSp>
      <p:pic>
        <p:nvPicPr>
          <p:cNvPr id="40" name="رسم 39" descr="كرة قدم مع تعبئة خالصة">
            <a:extLst>
              <a:ext uri="{FF2B5EF4-FFF2-40B4-BE49-F238E27FC236}">
                <a16:creationId xmlns:a16="http://schemas.microsoft.com/office/drawing/2014/main" id="{A80B126D-C829-2674-6527-07B99C3366D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752932" y="3047673"/>
            <a:ext cx="424207" cy="424207"/>
          </a:xfrm>
          <a:prstGeom prst="rect">
            <a:avLst/>
          </a:prstGeom>
        </p:spPr>
      </p:pic>
      <p:pic>
        <p:nvPicPr>
          <p:cNvPr id="41" name="رسم 40" descr="نوم مع تعبئة خالصة">
            <a:extLst>
              <a:ext uri="{FF2B5EF4-FFF2-40B4-BE49-F238E27FC236}">
                <a16:creationId xmlns:a16="http://schemas.microsoft.com/office/drawing/2014/main" id="{DC037E2E-931A-9E2A-A8A4-024A9A8A385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975083" y="3814409"/>
            <a:ext cx="435889" cy="511552"/>
          </a:xfrm>
          <a:prstGeom prst="rect">
            <a:avLst/>
          </a:prstGeom>
        </p:spPr>
      </p:pic>
      <p:pic>
        <p:nvPicPr>
          <p:cNvPr id="42" name="رسم 41" descr="ركوب الدراجات مع الأشخاص مع تعبئة خالصة">
            <a:extLst>
              <a:ext uri="{FF2B5EF4-FFF2-40B4-BE49-F238E27FC236}">
                <a16:creationId xmlns:a16="http://schemas.microsoft.com/office/drawing/2014/main" id="{CF1B3FF4-9B03-24D1-23CD-974547C3726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723818" y="4640000"/>
            <a:ext cx="578852" cy="578852"/>
          </a:xfrm>
          <a:prstGeom prst="rect">
            <a:avLst/>
          </a:prstGeom>
        </p:spPr>
      </p:pic>
      <p:pic>
        <p:nvPicPr>
          <p:cNvPr id="43" name="رسم 42" descr="كاثيدرال الروسية مع تعبئة خالصة">
            <a:extLst>
              <a:ext uri="{FF2B5EF4-FFF2-40B4-BE49-F238E27FC236}">
                <a16:creationId xmlns:a16="http://schemas.microsoft.com/office/drawing/2014/main" id="{D85F5A2F-658B-56A4-9969-7CE297CC01A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830634" y="1001684"/>
            <a:ext cx="530731" cy="530731"/>
          </a:xfrm>
          <a:prstGeom prst="rect">
            <a:avLst/>
          </a:prstGeom>
        </p:spPr>
      </p:pic>
      <p:sp>
        <p:nvSpPr>
          <p:cNvPr id="44" name="مربع نص 43">
            <a:extLst>
              <a:ext uri="{FF2B5EF4-FFF2-40B4-BE49-F238E27FC236}">
                <a16:creationId xmlns:a16="http://schemas.microsoft.com/office/drawing/2014/main" id="{05A0FF2F-E62E-8C98-938D-5664F5C3CC94}"/>
              </a:ext>
            </a:extLst>
          </p:cNvPr>
          <p:cNvSpPr txBox="1"/>
          <p:nvPr/>
        </p:nvSpPr>
        <p:spPr>
          <a:xfrm>
            <a:off x="-7612" y="255756"/>
            <a:ext cx="1478066" cy="382386"/>
          </a:xfrm>
          <a:prstGeom prst="rect">
            <a:avLst/>
          </a:prstGeom>
          <a:solidFill>
            <a:srgbClr val="003542"/>
          </a:solidFill>
        </p:spPr>
        <p:txBody>
          <a:bodyPr wrap="square" rtlCol="1">
            <a:spAutoFit/>
          </a:bodyPr>
          <a:lstStyle/>
          <a:p>
            <a:pPr marL="0" algn="ctr" defTabSz="457200" rtl="1" eaLnBrk="1" latinLnBrk="0" hangingPunct="1"/>
            <a:r>
              <a:rPr lang="ar-SA" b="1" dirty="0">
                <a:solidFill>
                  <a:schemeClr val="bg1"/>
                </a:solidFill>
              </a:rPr>
              <a:t>دليل المدرب١٤٤٢هـ</a:t>
            </a:r>
          </a:p>
        </p:txBody>
      </p:sp>
      <p:sp>
        <p:nvSpPr>
          <p:cNvPr id="45" name="عنصر نائب لرقم الشريحة 1">
            <a:extLst>
              <a:ext uri="{FF2B5EF4-FFF2-40B4-BE49-F238E27FC236}">
                <a16:creationId xmlns:a16="http://schemas.microsoft.com/office/drawing/2014/main" id="{365CAB89-0911-3FA2-8F7E-A8D77EC82130}"/>
              </a:ext>
            </a:extLst>
          </p:cNvPr>
          <p:cNvSpPr>
            <a:spLocks noGrp="1"/>
          </p:cNvSpPr>
          <p:nvPr>
            <p:ph type="sldNum" sz="quarter" idx="12"/>
          </p:nvPr>
        </p:nvSpPr>
        <p:spPr>
          <a:xfrm>
            <a:off x="11334433" y="6445583"/>
            <a:ext cx="365760" cy="365760"/>
          </a:xfrm>
        </p:spPr>
        <p:txBody>
          <a:bodyPr/>
          <a:lstStyle/>
          <a:p>
            <a:r>
              <a:rPr lang="ar-SA" dirty="0"/>
              <a:t>١٧</a:t>
            </a:r>
          </a:p>
        </p:txBody>
      </p:sp>
    </p:spTree>
    <p:extLst>
      <p:ext uri="{BB962C8B-B14F-4D97-AF65-F5344CB8AC3E}">
        <p14:creationId xmlns:p14="http://schemas.microsoft.com/office/powerpoint/2010/main" val="3132697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3BAEC-C9BC-0E7F-55F4-D6F823EDD4A2}"/>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951C2848-4AC6-8609-CB39-3144780870B2}"/>
              </a:ext>
            </a:extLst>
          </p:cNvPr>
          <p:cNvPicPr preferRelativeResize="0"/>
          <p:nvPr/>
        </p:nvPicPr>
        <p:blipFill rotWithShape="1">
          <a:blip r:embed="rId2">
            <a:alphaModFix/>
          </a:blip>
          <a:srcRect/>
          <a:stretch/>
        </p:blipFill>
        <p:spPr>
          <a:xfrm>
            <a:off x="-7612" y="6503620"/>
            <a:ext cx="11034429" cy="345709"/>
          </a:xfrm>
          <a:prstGeom prst="rect">
            <a:avLst/>
          </a:prstGeom>
          <a:noFill/>
          <a:ln>
            <a:noFill/>
          </a:ln>
        </p:spPr>
      </p:pic>
      <p:cxnSp>
        <p:nvCxnSpPr>
          <p:cNvPr id="14" name="موصل مستقيم 13">
            <a:extLst>
              <a:ext uri="{FF2B5EF4-FFF2-40B4-BE49-F238E27FC236}">
                <a16:creationId xmlns:a16="http://schemas.microsoft.com/office/drawing/2014/main" id="{23A6304A-560F-482F-82A6-E959ED874839}"/>
              </a:ext>
            </a:extLst>
          </p:cNvPr>
          <p:cNvCxnSpPr>
            <a:cxnSpLocks/>
          </p:cNvCxnSpPr>
          <p:nvPr/>
        </p:nvCxnSpPr>
        <p:spPr>
          <a:xfrm flipH="1">
            <a:off x="4251469" y="719205"/>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15" name="TextBox 3">
            <a:extLst>
              <a:ext uri="{FF2B5EF4-FFF2-40B4-BE49-F238E27FC236}">
                <a16:creationId xmlns:a16="http://schemas.microsoft.com/office/drawing/2014/main" id="{A20823C3-B891-EA43-7878-72816581FF6B}"/>
              </a:ext>
            </a:extLst>
          </p:cNvPr>
          <p:cNvSpPr txBox="1"/>
          <p:nvPr/>
        </p:nvSpPr>
        <p:spPr>
          <a:xfrm>
            <a:off x="3742944" y="154562"/>
            <a:ext cx="8389201" cy="584775"/>
          </a:xfrm>
          <a:prstGeom prst="rect">
            <a:avLst/>
          </a:prstGeom>
          <a:noFill/>
        </p:spPr>
        <p:txBody>
          <a:bodyPr wrap="square" rtlCol="0">
            <a:spAutoFit/>
          </a:bodyPr>
          <a:lstStyle/>
          <a:p>
            <a:pPr algn="ctr"/>
            <a:r>
              <a:rPr lang="ar-SA" sz="3200" b="1" dirty="0">
                <a:solidFill>
                  <a:srgbClr val="003845"/>
                </a:solidFill>
                <a:latin typeface="Sakkal Majalla" panose="02000000000000000000" pitchFamily="2" charset="-78"/>
                <a:cs typeface="Sakkal Majalla" panose="02000000000000000000" pitchFamily="2" charset="-78"/>
              </a:rPr>
              <a:t>النهاية</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45" name="عنصر نائب لرقم الشريحة 1">
            <a:extLst>
              <a:ext uri="{FF2B5EF4-FFF2-40B4-BE49-F238E27FC236}">
                <a16:creationId xmlns:a16="http://schemas.microsoft.com/office/drawing/2014/main" id="{9B039561-1A6F-0AF1-5051-C12DD8B2CCA3}"/>
              </a:ext>
            </a:extLst>
          </p:cNvPr>
          <p:cNvSpPr>
            <a:spLocks noGrp="1"/>
          </p:cNvSpPr>
          <p:nvPr>
            <p:ph type="sldNum" sz="quarter" idx="12"/>
          </p:nvPr>
        </p:nvSpPr>
        <p:spPr>
          <a:xfrm>
            <a:off x="11334433" y="6445583"/>
            <a:ext cx="365760" cy="365760"/>
          </a:xfrm>
        </p:spPr>
        <p:txBody>
          <a:bodyPr/>
          <a:lstStyle/>
          <a:p>
            <a:r>
              <a:rPr lang="ar-SA" dirty="0"/>
              <a:t>١٧</a:t>
            </a:r>
          </a:p>
        </p:txBody>
      </p:sp>
      <p:sp>
        <p:nvSpPr>
          <p:cNvPr id="46" name="مستطيل مستدير الزوايا 45">
            <a:extLst>
              <a:ext uri="{FF2B5EF4-FFF2-40B4-BE49-F238E27FC236}">
                <a16:creationId xmlns:a16="http://schemas.microsoft.com/office/drawing/2014/main" id="{67D2D18C-1987-28CB-E93F-CC125BF3E388}"/>
              </a:ext>
            </a:extLst>
          </p:cNvPr>
          <p:cNvSpPr/>
          <p:nvPr/>
        </p:nvSpPr>
        <p:spPr>
          <a:xfrm>
            <a:off x="2530929" y="1907720"/>
            <a:ext cx="6708131" cy="304256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4400" b="1" dirty="0">
                <a:solidFill>
                  <a:srgbClr val="13A9A6"/>
                </a:solidFill>
              </a:rPr>
              <a:t>وفقكم الله لكل خير...</a:t>
            </a:r>
          </a:p>
          <a:p>
            <a:pPr algn="ctr" rtl="1"/>
            <a:r>
              <a:rPr lang="ar-SA" sz="4400" b="1" dirty="0">
                <a:solidFill>
                  <a:srgbClr val="13A9A6"/>
                </a:solidFill>
              </a:rPr>
              <a:t>          وصرف عنكم كل شر ...</a:t>
            </a:r>
            <a:endParaRPr lang="ar-SA" sz="4400" b="1" dirty="0">
              <a:solidFill>
                <a:schemeClr val="tx1"/>
              </a:solidFill>
            </a:endParaRPr>
          </a:p>
        </p:txBody>
      </p:sp>
    </p:spTree>
    <p:extLst>
      <p:ext uri="{BB962C8B-B14F-4D97-AF65-F5344CB8AC3E}">
        <p14:creationId xmlns:p14="http://schemas.microsoft.com/office/powerpoint/2010/main" val="1557745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6EED3-CEE2-BF0A-22A1-0C968F677239}"/>
            </a:ext>
          </a:extLst>
        </p:cNvPr>
        <p:cNvGrpSpPr/>
        <p:nvPr/>
      </p:nvGrpSpPr>
      <p:grpSpPr>
        <a:xfrm>
          <a:off x="0" y="0"/>
          <a:ext cx="0" cy="0"/>
          <a:chOff x="0" y="0"/>
          <a:chExt cx="0" cy="0"/>
        </a:xfrm>
      </p:grpSpPr>
      <p:sp>
        <p:nvSpPr>
          <p:cNvPr id="4" name="على شكل حرف L 3">
            <a:extLst>
              <a:ext uri="{FF2B5EF4-FFF2-40B4-BE49-F238E27FC236}">
                <a16:creationId xmlns:a16="http://schemas.microsoft.com/office/drawing/2014/main" id="{3A6CBB46-CAA3-10A9-F61B-D5808BA13631}"/>
              </a:ext>
            </a:extLst>
          </p:cNvPr>
          <p:cNvSpPr/>
          <p:nvPr/>
        </p:nvSpPr>
        <p:spPr>
          <a:xfrm rot="2997545">
            <a:off x="6689152" y="2787987"/>
            <a:ext cx="1140024" cy="1130825"/>
          </a:xfrm>
          <a:prstGeom prst="corner">
            <a:avLst>
              <a:gd name="adj1" fmla="val 26047"/>
              <a:gd name="adj2" fmla="val 27008"/>
            </a:avLst>
          </a:prstGeom>
          <a:solidFill>
            <a:srgbClr val="01364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sp>
        <p:nvSpPr>
          <p:cNvPr id="9" name="على شكل حرف L 8">
            <a:extLst>
              <a:ext uri="{FF2B5EF4-FFF2-40B4-BE49-F238E27FC236}">
                <a16:creationId xmlns:a16="http://schemas.microsoft.com/office/drawing/2014/main" id="{F19FB85C-55DD-8DE4-F9C5-407630347F32}"/>
              </a:ext>
            </a:extLst>
          </p:cNvPr>
          <p:cNvSpPr/>
          <p:nvPr/>
        </p:nvSpPr>
        <p:spPr>
          <a:xfrm rot="2997545">
            <a:off x="6090438" y="2738999"/>
            <a:ext cx="1140024" cy="1130825"/>
          </a:xfrm>
          <a:prstGeom prst="corner">
            <a:avLst>
              <a:gd name="adj1" fmla="val 26047"/>
              <a:gd name="adj2" fmla="val 27008"/>
            </a:avLst>
          </a:prstGeom>
          <a:solidFill>
            <a:srgbClr val="0DA867"/>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cxnSp>
        <p:nvCxnSpPr>
          <p:cNvPr id="11" name="موصل مستقيم 10">
            <a:extLst>
              <a:ext uri="{FF2B5EF4-FFF2-40B4-BE49-F238E27FC236}">
                <a16:creationId xmlns:a16="http://schemas.microsoft.com/office/drawing/2014/main" id="{B3357FFA-BD45-3CFA-1F2A-37D5BB63F532}"/>
              </a:ext>
            </a:extLst>
          </p:cNvPr>
          <p:cNvCxnSpPr>
            <a:cxnSpLocks/>
          </p:cNvCxnSpPr>
          <p:nvPr/>
        </p:nvCxnSpPr>
        <p:spPr>
          <a:xfrm flipH="1">
            <a:off x="0" y="3222766"/>
            <a:ext cx="5453743" cy="0"/>
          </a:xfrm>
          <a:prstGeom prst="line">
            <a:avLst/>
          </a:prstGeom>
          <a:ln>
            <a:solidFill>
              <a:srgbClr val="0DA867"/>
            </a:solidFill>
          </a:ln>
        </p:spPr>
        <p:style>
          <a:lnRef idx="3">
            <a:schemeClr val="dk1"/>
          </a:lnRef>
          <a:fillRef idx="0">
            <a:schemeClr val="dk1"/>
          </a:fillRef>
          <a:effectRef idx="2">
            <a:schemeClr val="dk1"/>
          </a:effectRef>
          <a:fontRef idx="minor">
            <a:schemeClr val="tx1"/>
          </a:fontRef>
        </p:style>
      </p:cxnSp>
      <p:sp>
        <p:nvSpPr>
          <p:cNvPr id="13" name="مستطيل مستدير الزوايا 12">
            <a:extLst>
              <a:ext uri="{FF2B5EF4-FFF2-40B4-BE49-F238E27FC236}">
                <a16:creationId xmlns:a16="http://schemas.microsoft.com/office/drawing/2014/main" id="{430CC295-5A4A-BD3B-A082-FCE8FE79D0D4}"/>
              </a:ext>
            </a:extLst>
          </p:cNvPr>
          <p:cNvSpPr/>
          <p:nvPr/>
        </p:nvSpPr>
        <p:spPr>
          <a:xfrm>
            <a:off x="1289957" y="2422625"/>
            <a:ext cx="3037114"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4000" dirty="0">
                <a:solidFill>
                  <a:srgbClr val="013644"/>
                </a:solidFill>
              </a:rPr>
              <a:t>المحور الرابع</a:t>
            </a:r>
          </a:p>
        </p:txBody>
      </p:sp>
      <p:sp>
        <p:nvSpPr>
          <p:cNvPr id="14" name="مستطيل مستدير الزوايا 13">
            <a:extLst>
              <a:ext uri="{FF2B5EF4-FFF2-40B4-BE49-F238E27FC236}">
                <a16:creationId xmlns:a16="http://schemas.microsoft.com/office/drawing/2014/main" id="{C438854E-12B3-B172-8D46-C01BDB12523E}"/>
              </a:ext>
            </a:extLst>
          </p:cNvPr>
          <p:cNvSpPr/>
          <p:nvPr/>
        </p:nvSpPr>
        <p:spPr>
          <a:xfrm>
            <a:off x="925020" y="3251803"/>
            <a:ext cx="3766988"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eaLnBrk="1" latinLnBrk="0" hangingPunct="1"/>
            <a:r>
              <a:rPr lang="ar-SA" sz="3600" b="1" dirty="0">
                <a:solidFill>
                  <a:srgbClr val="C1B488"/>
                </a:solidFill>
                <a:latin typeface="Sakkal Majalla" panose="02000000000000000000" pitchFamily="2" charset="-78"/>
                <a:cs typeface="Sakkal Majalla" panose="02000000000000000000" pitchFamily="2" charset="-78"/>
              </a:rPr>
              <a:t>تقرير البرنامج</a:t>
            </a:r>
            <a:endParaRPr lang="ar-SA" sz="4000" b="1" dirty="0">
              <a:solidFill>
                <a:srgbClr val="C1B488"/>
              </a:solidFill>
              <a:latin typeface="Sakkal Majalla" panose="02000000000000000000" pitchFamily="2" charset="-78"/>
              <a:cs typeface="Sakkal Majalla" panose="02000000000000000000" pitchFamily="2" charset="-78"/>
            </a:endParaRPr>
          </a:p>
        </p:txBody>
      </p:sp>
      <p:pic>
        <p:nvPicPr>
          <p:cNvPr id="3" name="Google Shape;85;p1">
            <a:extLst>
              <a:ext uri="{FF2B5EF4-FFF2-40B4-BE49-F238E27FC236}">
                <a16:creationId xmlns:a16="http://schemas.microsoft.com/office/drawing/2014/main" id="{AE591BB6-2BEF-1532-2F3B-BEF396F066C7}"/>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sp>
        <p:nvSpPr>
          <p:cNvPr id="2" name="عنصر نائب لرقم الشريحة 1">
            <a:extLst>
              <a:ext uri="{FF2B5EF4-FFF2-40B4-BE49-F238E27FC236}">
                <a16:creationId xmlns:a16="http://schemas.microsoft.com/office/drawing/2014/main" id="{1FA78137-0761-BE81-5B22-700A41F304CB}"/>
              </a:ext>
            </a:extLst>
          </p:cNvPr>
          <p:cNvSpPr>
            <a:spLocks noGrp="1"/>
          </p:cNvSpPr>
          <p:nvPr>
            <p:ph type="sldNum" sz="quarter" idx="12"/>
          </p:nvPr>
        </p:nvSpPr>
        <p:spPr>
          <a:xfrm>
            <a:off x="11334433" y="6445583"/>
            <a:ext cx="365760" cy="365760"/>
          </a:xfrm>
        </p:spPr>
        <p:txBody>
          <a:bodyPr/>
          <a:lstStyle/>
          <a:p>
            <a:r>
              <a:rPr lang="ar-SA" dirty="0"/>
              <a:t>١٨</a:t>
            </a:r>
          </a:p>
        </p:txBody>
      </p:sp>
    </p:spTree>
    <p:extLst>
      <p:ext uri="{BB962C8B-B14F-4D97-AF65-F5344CB8AC3E}">
        <p14:creationId xmlns:p14="http://schemas.microsoft.com/office/powerpoint/2010/main" val="1625064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Google Shape;85;p1">
            <a:extLst>
              <a:ext uri="{FF2B5EF4-FFF2-40B4-BE49-F238E27FC236}">
                <a16:creationId xmlns:a16="http://schemas.microsoft.com/office/drawing/2014/main" id="{4903261D-53B8-A551-08E6-E14B73A69398}"/>
              </a:ext>
            </a:extLst>
          </p:cNvPr>
          <p:cNvPicPr preferRelativeResize="0"/>
          <p:nvPr/>
        </p:nvPicPr>
        <p:blipFill rotWithShape="1">
          <a:blip r:embed="rId2">
            <a:alphaModFix/>
          </a:blip>
          <a:srcRect/>
          <a:stretch/>
        </p:blipFill>
        <p:spPr>
          <a:xfrm>
            <a:off x="-7612" y="6526447"/>
            <a:ext cx="11034429" cy="322882"/>
          </a:xfrm>
          <a:prstGeom prst="rect">
            <a:avLst/>
          </a:prstGeom>
          <a:noFill/>
          <a:ln>
            <a:noFill/>
          </a:ln>
        </p:spPr>
      </p:pic>
      <p:sp>
        <p:nvSpPr>
          <p:cNvPr id="6" name="Rectangle 7">
            <a:extLst>
              <a:ext uri="{FF2B5EF4-FFF2-40B4-BE49-F238E27FC236}">
                <a16:creationId xmlns:a16="http://schemas.microsoft.com/office/drawing/2014/main" id="{543C9C02-303B-539B-2061-5572C70D7099}"/>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algn="r" defTabSz="457200" rtl="1" eaLnBrk="1" latinLnBrk="0" hangingPunct="1"/>
            <a:endParaRPr lang="ar-SA"/>
          </a:p>
        </p:txBody>
      </p:sp>
      <p:sp>
        <p:nvSpPr>
          <p:cNvPr id="7" name="مربع نص 2">
            <a:extLst>
              <a:ext uri="{FF2B5EF4-FFF2-40B4-BE49-F238E27FC236}">
                <a16:creationId xmlns:a16="http://schemas.microsoft.com/office/drawing/2014/main" id="{B4FE86C2-BB57-4B66-FCA4-51516D3DE41F}"/>
              </a:ext>
            </a:extLst>
          </p:cNvPr>
          <p:cNvSpPr txBox="1">
            <a:spLocks noChangeArrowheads="1"/>
          </p:cNvSpPr>
          <p:nvPr/>
        </p:nvSpPr>
        <p:spPr bwMode="auto">
          <a:xfrm flipH="1">
            <a:off x="3942569" y="286405"/>
            <a:ext cx="2124075" cy="943384"/>
          </a:xfrm>
          <a:prstGeom prst="rect">
            <a:avLst/>
          </a:prstGeom>
          <a:noFill/>
          <a:ln w="9525">
            <a:noFill/>
            <a:miter lim="800000"/>
            <a:headEnd/>
            <a:tailEnd/>
          </a:ln>
        </p:spPr>
        <p:txBody>
          <a:bodyPr rot="0" vert="horz" wrap="square" lIns="91440" tIns="45720" rIns="91440" bIns="45720" anchor="t" anchorCtr="0">
            <a:noAutofit/>
          </a:bodyPr>
          <a:lstStyle/>
          <a:p>
            <a:pPr algn="r">
              <a:lnSpc>
                <a:spcPct val="107000"/>
              </a:lnSpc>
              <a:spcAft>
                <a:spcPts val="800"/>
              </a:spcAft>
            </a:pPr>
            <a:r>
              <a:rPr lang="ar-SA" sz="1200" b="1" kern="100" dirty="0">
                <a:solidFill>
                  <a:srgbClr val="003542"/>
                </a:solidFill>
                <a:latin typeface="Calibri" panose="020F0502020204030204" pitchFamily="34" charset="0"/>
                <a:cs typeface="Helvetica Neue W23 for SKY Reg" panose="020B0604020202020204" pitchFamily="34" charset="-78"/>
              </a:rPr>
              <a:t>إدارة تعليـم الريـاض</a:t>
            </a:r>
            <a:endParaRPr lang="en-US" sz="1200" b="1" kern="100" dirty="0">
              <a:solidFill>
                <a:srgbClr val="003542"/>
              </a:solidFill>
              <a:latin typeface="Calibri" panose="020F0502020204030204" pitchFamily="34" charset="0"/>
              <a:cs typeface="Helvetica Neue W23 for SKY Reg" panose="020B0604020202020204" pitchFamily="34" charset="-78"/>
            </a:endParaRPr>
          </a:p>
          <a:p>
            <a:pPr algn="r">
              <a:lnSpc>
                <a:spcPct val="107000"/>
              </a:lnSpc>
              <a:spcAft>
                <a:spcPts val="800"/>
              </a:spcAft>
            </a:pPr>
            <a:r>
              <a:rPr lang="ar-SA" sz="1200" b="1" kern="100" dirty="0">
                <a:solidFill>
                  <a:srgbClr val="003542"/>
                </a:solidFill>
                <a:effectLst/>
                <a:latin typeface="Calibri" panose="020F0502020204030204" pitchFamily="34" charset="0"/>
                <a:ea typeface="Calibri" panose="020F0502020204030204" pitchFamily="34" charset="0"/>
                <a:cs typeface="Helvetica Neue W23 for SKY Reg" panose="020B0604020202020204" pitchFamily="34" charset="-78"/>
              </a:rPr>
              <a:t>مكتب تعليم طويق</a:t>
            </a:r>
          </a:p>
          <a:p>
            <a:pPr algn="r">
              <a:lnSpc>
                <a:spcPct val="107000"/>
              </a:lnSpc>
              <a:spcAft>
                <a:spcPts val="800"/>
              </a:spcAft>
            </a:pPr>
            <a:r>
              <a:rPr lang="ar-SA" sz="1200" kern="100" dirty="0">
                <a:solidFill>
                  <a:srgbClr val="18ABA8"/>
                </a:solidFill>
                <a:effectLst/>
                <a:latin typeface="Calibri" panose="020F0502020204030204" pitchFamily="34" charset="0"/>
                <a:ea typeface="Calibri" panose="020F0502020204030204" pitchFamily="34" charset="0"/>
                <a:cs typeface="Helvetica Neue W23 for SKY Reg" panose="020B0604020202020204" pitchFamily="34" charset="-78"/>
              </a:rPr>
              <a:t>ثانوية الأمير مقرن بن عبدالعزيز</a:t>
            </a:r>
            <a:endParaRPr lang="en-US" sz="1200" kern="100" dirty="0">
              <a:solidFill>
                <a:srgbClr val="18ABA8"/>
              </a:solidFill>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endParaRPr lang="en-US" sz="1100" b="1"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9" name="Google Shape;87;p1">
            <a:extLst>
              <a:ext uri="{FF2B5EF4-FFF2-40B4-BE49-F238E27FC236}">
                <a16:creationId xmlns:a16="http://schemas.microsoft.com/office/drawing/2014/main" id="{0F4BAF76-3E2B-D5A3-E501-6C39D5977C17}"/>
              </a:ext>
            </a:extLst>
          </p:cNvPr>
          <p:cNvPicPr/>
          <p:nvPr/>
        </p:nvPicPr>
        <p:blipFill rotWithShape="1">
          <a:blip r:embed="rId3">
            <a:alphaModFix/>
          </a:blip>
          <a:srcRect/>
          <a:stretch/>
        </p:blipFill>
        <p:spPr>
          <a:xfrm>
            <a:off x="6088387" y="275679"/>
            <a:ext cx="35560" cy="864000"/>
          </a:xfrm>
          <a:prstGeom prst="rect">
            <a:avLst/>
          </a:prstGeom>
          <a:noFill/>
          <a:ln>
            <a:noFill/>
          </a:ln>
        </p:spPr>
      </p:pic>
      <p:sp>
        <p:nvSpPr>
          <p:cNvPr id="24" name="مستطيل مستدير الزوايا 23">
            <a:extLst>
              <a:ext uri="{FF2B5EF4-FFF2-40B4-BE49-F238E27FC236}">
                <a16:creationId xmlns:a16="http://schemas.microsoft.com/office/drawing/2014/main" id="{2689D374-059C-8682-A210-D884FCAEC589}"/>
              </a:ext>
            </a:extLst>
          </p:cNvPr>
          <p:cNvSpPr/>
          <p:nvPr/>
        </p:nvSpPr>
        <p:spPr>
          <a:xfrm>
            <a:off x="2582039" y="4034437"/>
            <a:ext cx="2110710" cy="434048"/>
          </a:xfrm>
          <a:prstGeom prst="roundRect">
            <a:avLst/>
          </a:prstGeom>
          <a:solidFill>
            <a:srgbClr val="2FC17C"/>
          </a:solidFill>
          <a:ln>
            <a:solidFill>
              <a:srgbClr val="1B5F54"/>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rgbClr val="FFFFFF"/>
                </a:solidFill>
              </a:rPr>
              <a:t>التوقيع</a:t>
            </a:r>
          </a:p>
        </p:txBody>
      </p:sp>
      <p:sp>
        <p:nvSpPr>
          <p:cNvPr id="25" name="مستطيل مستدير الزوايا 24">
            <a:extLst>
              <a:ext uri="{FF2B5EF4-FFF2-40B4-BE49-F238E27FC236}">
                <a16:creationId xmlns:a16="http://schemas.microsoft.com/office/drawing/2014/main" id="{A2B2AC33-00E8-0BA3-F9E4-1F30057AD1C2}"/>
              </a:ext>
            </a:extLst>
          </p:cNvPr>
          <p:cNvSpPr/>
          <p:nvPr/>
        </p:nvSpPr>
        <p:spPr>
          <a:xfrm>
            <a:off x="2582039" y="4597871"/>
            <a:ext cx="2134629" cy="435496"/>
          </a:xfrm>
          <a:prstGeom prst="roundRect">
            <a:avLst/>
          </a:prstGeom>
          <a:solidFill>
            <a:srgbClr val="E7E5E5"/>
          </a:solidFill>
          <a:ln>
            <a:solidFill>
              <a:srgbClr val="6A7786"/>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dirty="0">
              <a:solidFill>
                <a:schemeClr val="bg1"/>
              </a:solidFill>
            </a:endParaRPr>
          </a:p>
        </p:txBody>
      </p:sp>
      <p:sp>
        <p:nvSpPr>
          <p:cNvPr id="26" name="مستطيل مستدير الزوايا 25">
            <a:extLst>
              <a:ext uri="{FF2B5EF4-FFF2-40B4-BE49-F238E27FC236}">
                <a16:creationId xmlns:a16="http://schemas.microsoft.com/office/drawing/2014/main" id="{6ABCCAC8-0CBC-50F4-5375-E390FE011AB0}"/>
              </a:ext>
            </a:extLst>
          </p:cNvPr>
          <p:cNvSpPr/>
          <p:nvPr/>
        </p:nvSpPr>
        <p:spPr>
          <a:xfrm>
            <a:off x="6983434" y="4028533"/>
            <a:ext cx="2780498" cy="441398"/>
          </a:xfrm>
          <a:prstGeom prst="roundRect">
            <a:avLst/>
          </a:prstGeom>
          <a:solidFill>
            <a:srgbClr val="2FC17C"/>
          </a:solidFill>
          <a:ln>
            <a:solidFill>
              <a:srgbClr val="1B5F54"/>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rgbClr val="FFFFFF"/>
                </a:solidFill>
              </a:rPr>
              <a:t>الاسم</a:t>
            </a:r>
          </a:p>
        </p:txBody>
      </p:sp>
      <p:sp>
        <p:nvSpPr>
          <p:cNvPr id="27" name="مستطيل مستدير الزوايا 26">
            <a:extLst>
              <a:ext uri="{FF2B5EF4-FFF2-40B4-BE49-F238E27FC236}">
                <a16:creationId xmlns:a16="http://schemas.microsoft.com/office/drawing/2014/main" id="{D848E1B7-AC41-36A1-5DEC-5D2694A35D1A}"/>
              </a:ext>
            </a:extLst>
          </p:cNvPr>
          <p:cNvSpPr/>
          <p:nvPr/>
        </p:nvSpPr>
        <p:spPr>
          <a:xfrm>
            <a:off x="6983434" y="4617991"/>
            <a:ext cx="2780498" cy="415376"/>
          </a:xfrm>
          <a:prstGeom prst="roundRect">
            <a:avLst/>
          </a:prstGeom>
          <a:solidFill>
            <a:srgbClr val="E7E5E5"/>
          </a:solidFill>
          <a:ln>
            <a:solidFill>
              <a:srgbClr val="013644"/>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rgbClr val="003745"/>
                </a:solidFill>
              </a:rPr>
              <a:t>عبدالعزيز بن مبارك بن مشعان الحامد</a:t>
            </a:r>
          </a:p>
        </p:txBody>
      </p:sp>
      <p:sp>
        <p:nvSpPr>
          <p:cNvPr id="28" name="مستطيل مستدير الزوايا 27">
            <a:extLst>
              <a:ext uri="{FF2B5EF4-FFF2-40B4-BE49-F238E27FC236}">
                <a16:creationId xmlns:a16="http://schemas.microsoft.com/office/drawing/2014/main" id="{AE9D0820-5326-9E37-A3B0-7F405286D2C2}"/>
              </a:ext>
            </a:extLst>
          </p:cNvPr>
          <p:cNvSpPr/>
          <p:nvPr/>
        </p:nvSpPr>
        <p:spPr>
          <a:xfrm>
            <a:off x="4863007" y="4034437"/>
            <a:ext cx="1950169" cy="435496"/>
          </a:xfrm>
          <a:prstGeom prst="roundRect">
            <a:avLst/>
          </a:prstGeom>
          <a:solidFill>
            <a:srgbClr val="2FC17C"/>
          </a:solidFill>
          <a:ln>
            <a:solidFill>
              <a:srgbClr val="1B5F54"/>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rgbClr val="FFFFFF"/>
                </a:solidFill>
              </a:rPr>
              <a:t>العمل بالمدرسة</a:t>
            </a:r>
          </a:p>
        </p:txBody>
      </p:sp>
      <p:sp>
        <p:nvSpPr>
          <p:cNvPr id="29" name="مستطيل مستدير الزوايا 28">
            <a:extLst>
              <a:ext uri="{FF2B5EF4-FFF2-40B4-BE49-F238E27FC236}">
                <a16:creationId xmlns:a16="http://schemas.microsoft.com/office/drawing/2014/main" id="{2D75D032-DB31-7756-F994-4563F3F2F642}"/>
              </a:ext>
            </a:extLst>
          </p:cNvPr>
          <p:cNvSpPr/>
          <p:nvPr/>
        </p:nvSpPr>
        <p:spPr>
          <a:xfrm>
            <a:off x="4863007" y="4597871"/>
            <a:ext cx="1950169" cy="435496"/>
          </a:xfrm>
          <a:prstGeom prst="roundRect">
            <a:avLst/>
          </a:prstGeom>
          <a:solidFill>
            <a:srgbClr val="E7E5E5"/>
          </a:solidFill>
          <a:ln>
            <a:solidFill>
              <a:srgbClr val="013644"/>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rgbClr val="003745"/>
                </a:solidFill>
              </a:rPr>
              <a:t>الموجه الطلابي</a:t>
            </a:r>
          </a:p>
        </p:txBody>
      </p:sp>
      <p:sp>
        <p:nvSpPr>
          <p:cNvPr id="30" name="مستطيل مستدير الزوايا 29">
            <a:extLst>
              <a:ext uri="{FF2B5EF4-FFF2-40B4-BE49-F238E27FC236}">
                <a16:creationId xmlns:a16="http://schemas.microsoft.com/office/drawing/2014/main" id="{FED173F1-E1AB-511A-EF39-A5F93DE2A982}"/>
              </a:ext>
            </a:extLst>
          </p:cNvPr>
          <p:cNvSpPr/>
          <p:nvPr/>
        </p:nvSpPr>
        <p:spPr>
          <a:xfrm>
            <a:off x="2582039" y="3437824"/>
            <a:ext cx="7181893" cy="441398"/>
          </a:xfrm>
          <a:prstGeom prst="roundRect">
            <a:avLst/>
          </a:prstGeom>
          <a:solidFill>
            <a:srgbClr val="05A867"/>
          </a:solidFill>
          <a:ln>
            <a:solidFill>
              <a:srgbClr val="329D88"/>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2200" b="1" dirty="0">
                <a:solidFill>
                  <a:srgbClr val="FFFFFF"/>
                </a:solidFill>
              </a:rPr>
              <a:t>القائم على البرنامج</a:t>
            </a:r>
          </a:p>
        </p:txBody>
      </p:sp>
      <p:sp>
        <p:nvSpPr>
          <p:cNvPr id="31" name="مربع نص 30">
            <a:extLst>
              <a:ext uri="{FF2B5EF4-FFF2-40B4-BE49-F238E27FC236}">
                <a16:creationId xmlns:a16="http://schemas.microsoft.com/office/drawing/2014/main" id="{26E8F31F-F733-96CE-024D-2844CBB94FF5}"/>
              </a:ext>
            </a:extLst>
          </p:cNvPr>
          <p:cNvSpPr txBox="1"/>
          <p:nvPr/>
        </p:nvSpPr>
        <p:spPr>
          <a:xfrm>
            <a:off x="2948532" y="2036969"/>
            <a:ext cx="6448905" cy="1238801"/>
          </a:xfrm>
          <a:prstGeom prst="rect">
            <a:avLst/>
          </a:prstGeom>
          <a:noFill/>
        </p:spPr>
        <p:txBody>
          <a:bodyPr wrap="square">
            <a:spAutoFit/>
          </a:bodyPr>
          <a:lstStyle/>
          <a:p>
            <a:pPr marL="0" algn="ctr" defTabSz="457200" rtl="1" eaLnBrk="1" latinLnBrk="0" hangingPunct="1"/>
            <a:r>
              <a:rPr lang="ar-SA" sz="3200" b="1" dirty="0">
                <a:solidFill>
                  <a:srgbClr val="013644"/>
                </a:solidFill>
              </a:rPr>
              <a:t>تنمية الدافعية لرفع مستوى التحصيل </a:t>
            </a:r>
            <a:r>
              <a:rPr lang="ar-SA" sz="3200" b="1" dirty="0" err="1">
                <a:solidFill>
                  <a:srgbClr val="013644"/>
                </a:solidFill>
              </a:rPr>
              <a:t>االدراسي</a:t>
            </a:r>
            <a:endParaRPr lang="ar-SA" sz="3200" b="1" dirty="0">
              <a:solidFill>
                <a:srgbClr val="013644"/>
              </a:solidFill>
            </a:endParaRPr>
          </a:p>
          <a:p>
            <a:pPr marL="0" algn="ctr" defTabSz="457200" rtl="1" eaLnBrk="1" latinLnBrk="0" hangingPunct="1"/>
            <a:endParaRPr lang="ar-SA" sz="1050" b="1" dirty="0">
              <a:solidFill>
                <a:srgbClr val="013644"/>
              </a:solidFill>
            </a:endParaRPr>
          </a:p>
          <a:p>
            <a:pPr marL="0" algn="ctr" defTabSz="457200" rtl="1" eaLnBrk="1" latinLnBrk="0" hangingPunct="1"/>
            <a:r>
              <a:rPr lang="ar-SA" sz="3200" b="1" dirty="0">
                <a:solidFill>
                  <a:srgbClr val="013644"/>
                </a:solidFill>
              </a:rPr>
              <a:t>١٤٤٦ه</a:t>
            </a:r>
            <a:r>
              <a:rPr lang="ar-SA" sz="3200" b="1" dirty="0">
                <a:solidFill>
                  <a:srgbClr val="BEB187"/>
                </a:solidFill>
              </a:rPr>
              <a:t>ــ</a:t>
            </a:r>
          </a:p>
        </p:txBody>
      </p:sp>
      <p:pic>
        <p:nvPicPr>
          <p:cNvPr id="12" name="صورة 11" descr="صورة تحتوي على لقطة شاشة, الخط, الرسومات, نص&#10;&#10;تم إنشاء الوصف تلقائياً">
            <a:extLst>
              <a:ext uri="{FF2B5EF4-FFF2-40B4-BE49-F238E27FC236}">
                <a16:creationId xmlns:a16="http://schemas.microsoft.com/office/drawing/2014/main" id="{69F77225-272D-D590-7443-8CF554AD6498}"/>
              </a:ext>
            </a:extLst>
          </p:cNvPr>
          <p:cNvPicPr>
            <a:picLocks noChangeAspect="1"/>
          </p:cNvPicPr>
          <p:nvPr/>
        </p:nvPicPr>
        <p:blipFill>
          <a:blip r:embed="rId4"/>
          <a:stretch>
            <a:fillRect/>
          </a:stretch>
        </p:blipFill>
        <p:spPr>
          <a:xfrm>
            <a:off x="6172984" y="282246"/>
            <a:ext cx="1168986" cy="862222"/>
          </a:xfrm>
          <a:prstGeom prst="rect">
            <a:avLst/>
          </a:prstGeom>
        </p:spPr>
      </p:pic>
    </p:spTree>
    <p:extLst>
      <p:ext uri="{BB962C8B-B14F-4D97-AF65-F5344CB8AC3E}">
        <p14:creationId xmlns:p14="http://schemas.microsoft.com/office/powerpoint/2010/main" val="2924097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A82CE-9F3C-76A6-368C-99074D4431AD}"/>
            </a:ext>
          </a:extLst>
        </p:cNvPr>
        <p:cNvGrpSpPr/>
        <p:nvPr/>
      </p:nvGrpSpPr>
      <p:grpSpPr>
        <a:xfrm>
          <a:off x="0" y="0"/>
          <a:ext cx="0" cy="0"/>
          <a:chOff x="0" y="0"/>
          <a:chExt cx="0" cy="0"/>
        </a:xfrm>
      </p:grpSpPr>
      <p:pic>
        <p:nvPicPr>
          <p:cNvPr id="3" name="Google Shape;85;p1">
            <a:extLst>
              <a:ext uri="{FF2B5EF4-FFF2-40B4-BE49-F238E27FC236}">
                <a16:creationId xmlns:a16="http://schemas.microsoft.com/office/drawing/2014/main" id="{40BE5A15-EBE5-2DB7-9808-87DD6B45E8ED}"/>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sp>
        <p:nvSpPr>
          <p:cNvPr id="5" name="object 2">
            <a:extLst>
              <a:ext uri="{FF2B5EF4-FFF2-40B4-BE49-F238E27FC236}">
                <a16:creationId xmlns:a16="http://schemas.microsoft.com/office/drawing/2014/main" id="{FD7C0FCE-025B-91AE-1C9C-A63E00E5CA64}"/>
              </a:ext>
            </a:extLst>
          </p:cNvPr>
          <p:cNvSpPr/>
          <p:nvPr/>
        </p:nvSpPr>
        <p:spPr>
          <a:xfrm flipH="1">
            <a:off x="4405982"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6" name="object 2">
            <a:extLst>
              <a:ext uri="{FF2B5EF4-FFF2-40B4-BE49-F238E27FC236}">
                <a16:creationId xmlns:a16="http://schemas.microsoft.com/office/drawing/2014/main" id="{AF38CD25-44EC-8602-6863-F5AC4009DA0C}"/>
              </a:ext>
            </a:extLst>
          </p:cNvPr>
          <p:cNvSpPr/>
          <p:nvPr/>
        </p:nvSpPr>
        <p:spPr>
          <a:xfrm flipH="1">
            <a:off x="4147565"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7" name="مربع نص 6">
            <a:extLst>
              <a:ext uri="{FF2B5EF4-FFF2-40B4-BE49-F238E27FC236}">
                <a16:creationId xmlns:a16="http://schemas.microsoft.com/office/drawing/2014/main" id="{93820D98-6FEC-EBB3-8C4D-C33852AE4504}"/>
              </a:ext>
            </a:extLst>
          </p:cNvPr>
          <p:cNvSpPr txBox="1"/>
          <p:nvPr/>
        </p:nvSpPr>
        <p:spPr>
          <a:xfrm>
            <a:off x="2516541" y="262330"/>
            <a:ext cx="168607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الخامس</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8" name="object 2">
            <a:extLst>
              <a:ext uri="{FF2B5EF4-FFF2-40B4-BE49-F238E27FC236}">
                <a16:creationId xmlns:a16="http://schemas.microsoft.com/office/drawing/2014/main" id="{66232BBE-4B40-FB9D-F0EB-6B727C219B0C}"/>
              </a:ext>
            </a:extLst>
          </p:cNvPr>
          <p:cNvSpPr/>
          <p:nvPr/>
        </p:nvSpPr>
        <p:spPr>
          <a:xfrm flipH="1">
            <a:off x="11582034"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endParaRPr/>
          </a:p>
        </p:txBody>
      </p:sp>
      <p:sp>
        <p:nvSpPr>
          <p:cNvPr id="10" name="object 2">
            <a:extLst>
              <a:ext uri="{FF2B5EF4-FFF2-40B4-BE49-F238E27FC236}">
                <a16:creationId xmlns:a16="http://schemas.microsoft.com/office/drawing/2014/main" id="{0F5326B0-53A4-8A2C-571B-D8BF371FC1A0}"/>
              </a:ext>
            </a:extLst>
          </p:cNvPr>
          <p:cNvSpPr/>
          <p:nvPr/>
        </p:nvSpPr>
        <p:spPr>
          <a:xfrm flipH="1">
            <a:off x="11323617"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endParaRPr/>
          </a:p>
        </p:txBody>
      </p:sp>
      <p:sp>
        <p:nvSpPr>
          <p:cNvPr id="12" name="مربع نص 11">
            <a:extLst>
              <a:ext uri="{FF2B5EF4-FFF2-40B4-BE49-F238E27FC236}">
                <a16:creationId xmlns:a16="http://schemas.microsoft.com/office/drawing/2014/main" id="{4AA895C9-3327-8DE4-86EE-512BFE63FF83}"/>
              </a:ext>
            </a:extLst>
          </p:cNvPr>
          <p:cNvSpPr txBox="1"/>
          <p:nvPr/>
        </p:nvSpPr>
        <p:spPr>
          <a:xfrm>
            <a:off x="9984706" y="262330"/>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الأول</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15" name="object 2">
            <a:extLst>
              <a:ext uri="{FF2B5EF4-FFF2-40B4-BE49-F238E27FC236}">
                <a16:creationId xmlns:a16="http://schemas.microsoft.com/office/drawing/2014/main" id="{19D5839A-2BF9-10EE-B666-514F1CABBB2E}"/>
              </a:ext>
            </a:extLst>
          </p:cNvPr>
          <p:cNvSpPr/>
          <p:nvPr/>
        </p:nvSpPr>
        <p:spPr>
          <a:xfrm flipH="1">
            <a:off x="9862565"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16" name="object 2">
            <a:extLst>
              <a:ext uri="{FF2B5EF4-FFF2-40B4-BE49-F238E27FC236}">
                <a16:creationId xmlns:a16="http://schemas.microsoft.com/office/drawing/2014/main" id="{F98A6202-4938-9EE4-D17E-9B0FDD7C7131}"/>
              </a:ext>
            </a:extLst>
          </p:cNvPr>
          <p:cNvSpPr/>
          <p:nvPr/>
        </p:nvSpPr>
        <p:spPr>
          <a:xfrm flipH="1">
            <a:off x="9604148"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17" name="مربع نص 16">
            <a:extLst>
              <a:ext uri="{FF2B5EF4-FFF2-40B4-BE49-F238E27FC236}">
                <a16:creationId xmlns:a16="http://schemas.microsoft.com/office/drawing/2014/main" id="{022E6BFD-162E-8DF0-05B4-E0E46348CF3D}"/>
              </a:ext>
            </a:extLst>
          </p:cNvPr>
          <p:cNvSpPr txBox="1"/>
          <p:nvPr/>
        </p:nvSpPr>
        <p:spPr>
          <a:xfrm>
            <a:off x="8195664" y="262330"/>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الثاني</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18" name="object 2">
            <a:extLst>
              <a:ext uri="{FF2B5EF4-FFF2-40B4-BE49-F238E27FC236}">
                <a16:creationId xmlns:a16="http://schemas.microsoft.com/office/drawing/2014/main" id="{BAAC1C4D-E05C-5123-DEE0-61A79A1587D1}"/>
              </a:ext>
            </a:extLst>
          </p:cNvPr>
          <p:cNvSpPr/>
          <p:nvPr/>
        </p:nvSpPr>
        <p:spPr>
          <a:xfrm flipH="1">
            <a:off x="6234782"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0CA868"/>
          </a:solidFill>
        </p:spPr>
        <p:txBody>
          <a:bodyPr wrap="square" lIns="0" tIns="0" rIns="0" bIns="0" rtlCol="0"/>
          <a:lstStyle/>
          <a:p>
            <a:pPr marL="0" algn="r" defTabSz="457200" rtl="1" eaLnBrk="1" latinLnBrk="0" hangingPunct="1"/>
            <a:endParaRPr/>
          </a:p>
        </p:txBody>
      </p:sp>
      <p:sp>
        <p:nvSpPr>
          <p:cNvPr id="19" name="object 2">
            <a:extLst>
              <a:ext uri="{FF2B5EF4-FFF2-40B4-BE49-F238E27FC236}">
                <a16:creationId xmlns:a16="http://schemas.microsoft.com/office/drawing/2014/main" id="{B271A300-A9E7-D830-8A1C-98133AD99812}"/>
              </a:ext>
            </a:extLst>
          </p:cNvPr>
          <p:cNvSpPr/>
          <p:nvPr/>
        </p:nvSpPr>
        <p:spPr>
          <a:xfrm flipH="1">
            <a:off x="5976365"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0CA868"/>
          </a:solidFill>
        </p:spPr>
        <p:txBody>
          <a:bodyPr wrap="square" lIns="0" tIns="0" rIns="0" bIns="0" rtlCol="0"/>
          <a:lstStyle/>
          <a:p>
            <a:pPr marL="0" algn="r" defTabSz="457200" rtl="1" eaLnBrk="1" latinLnBrk="0" hangingPunct="1"/>
            <a:endParaRPr/>
          </a:p>
        </p:txBody>
      </p:sp>
      <p:sp>
        <p:nvSpPr>
          <p:cNvPr id="20" name="مربع نص 19">
            <a:extLst>
              <a:ext uri="{FF2B5EF4-FFF2-40B4-BE49-F238E27FC236}">
                <a16:creationId xmlns:a16="http://schemas.microsoft.com/office/drawing/2014/main" id="{715393D7-B3A0-EFB4-FD8D-A3B602CC6CEA}"/>
              </a:ext>
            </a:extLst>
          </p:cNvPr>
          <p:cNvSpPr txBox="1"/>
          <p:nvPr/>
        </p:nvSpPr>
        <p:spPr>
          <a:xfrm>
            <a:off x="4567881" y="262330"/>
            <a:ext cx="1463537" cy="461665"/>
          </a:xfrm>
          <a:prstGeom prst="rect">
            <a:avLst/>
          </a:prstGeom>
          <a:noFill/>
        </p:spPr>
        <p:txBody>
          <a:bodyPr wrap="square">
            <a:spAutoFit/>
          </a:bodyPr>
          <a:lstStyle/>
          <a:p>
            <a:pPr marL="0" algn="ctr" defTabSz="457200" rtl="1" eaLnBrk="1" latinLnBrk="0" hangingPunct="1"/>
            <a:r>
              <a:rPr lang="ar-SA" sz="2400" dirty="0">
                <a:solidFill>
                  <a:srgbClr val="0CA868"/>
                </a:solidFill>
                <a:latin typeface="Sakkal Majalla" panose="02000000000000000000" pitchFamily="2" charset="-78"/>
                <a:cs typeface="Sakkal Majalla" panose="02000000000000000000" pitchFamily="2" charset="-78"/>
              </a:rPr>
              <a:t>المحور الرابع</a:t>
            </a:r>
            <a:endParaRPr lang="x-none" sz="2400" dirty="0">
              <a:solidFill>
                <a:srgbClr val="0CA868"/>
              </a:solidFill>
              <a:latin typeface="Sakkal Majalla" panose="02000000000000000000" pitchFamily="2" charset="-78"/>
              <a:cs typeface="Sakkal Majalla" panose="02000000000000000000" pitchFamily="2" charset="-78"/>
            </a:endParaRPr>
          </a:p>
        </p:txBody>
      </p:sp>
      <p:sp>
        <p:nvSpPr>
          <p:cNvPr id="21" name="object 2">
            <a:extLst>
              <a:ext uri="{FF2B5EF4-FFF2-40B4-BE49-F238E27FC236}">
                <a16:creationId xmlns:a16="http://schemas.microsoft.com/office/drawing/2014/main" id="{2C0BA483-D799-14BD-2E9A-83C00FF05D1F}"/>
              </a:ext>
            </a:extLst>
          </p:cNvPr>
          <p:cNvSpPr/>
          <p:nvPr/>
        </p:nvSpPr>
        <p:spPr>
          <a:xfrm flipH="1">
            <a:off x="8043704"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22" name="object 2">
            <a:extLst>
              <a:ext uri="{FF2B5EF4-FFF2-40B4-BE49-F238E27FC236}">
                <a16:creationId xmlns:a16="http://schemas.microsoft.com/office/drawing/2014/main" id="{181D9AD7-4959-91EE-FA8B-085635FC24C4}"/>
              </a:ext>
            </a:extLst>
          </p:cNvPr>
          <p:cNvSpPr/>
          <p:nvPr/>
        </p:nvSpPr>
        <p:spPr>
          <a:xfrm flipH="1">
            <a:off x="7785287" y="16198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a:p>
        </p:txBody>
      </p:sp>
      <p:sp>
        <p:nvSpPr>
          <p:cNvPr id="23" name="مربع نص 22">
            <a:extLst>
              <a:ext uri="{FF2B5EF4-FFF2-40B4-BE49-F238E27FC236}">
                <a16:creationId xmlns:a16="http://schemas.microsoft.com/office/drawing/2014/main" id="{88FB3BD8-8DB7-C0FF-DBDF-7F99D4D6257A}"/>
              </a:ext>
            </a:extLst>
          </p:cNvPr>
          <p:cNvSpPr txBox="1"/>
          <p:nvPr/>
        </p:nvSpPr>
        <p:spPr>
          <a:xfrm>
            <a:off x="6376803" y="262330"/>
            <a:ext cx="1463537" cy="461665"/>
          </a:xfrm>
          <a:prstGeom prst="rect">
            <a:avLst/>
          </a:prstGeom>
          <a:noFill/>
        </p:spPr>
        <p:txBody>
          <a:bodyPr wrap="square">
            <a:spAutoFit/>
          </a:bodyPr>
          <a:lstStyle/>
          <a:p>
            <a:pPr marL="0" algn="ctr" defTabSz="457200" rtl="1" eaLnBrk="1" latinLnBrk="0" hangingPunct="1"/>
            <a:r>
              <a:rPr lang="ar-SA" sz="2400" dirty="0">
                <a:solidFill>
                  <a:schemeClr val="bg1">
                    <a:lumMod val="85000"/>
                  </a:schemeClr>
                </a:solidFill>
                <a:latin typeface="Sakkal Majalla" panose="02000000000000000000" pitchFamily="2" charset="-78"/>
                <a:cs typeface="Sakkal Majalla" panose="02000000000000000000" pitchFamily="2" charset="-78"/>
              </a:rPr>
              <a:t>المحور الثالث</a:t>
            </a:r>
            <a:endParaRPr lang="x-none" sz="2400"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27" name="مستطيل مستدير الزوايا 26">
            <a:extLst>
              <a:ext uri="{FF2B5EF4-FFF2-40B4-BE49-F238E27FC236}">
                <a16:creationId xmlns:a16="http://schemas.microsoft.com/office/drawing/2014/main" id="{5F50AE96-E172-D569-813F-06B7DF108D19}"/>
              </a:ext>
            </a:extLst>
          </p:cNvPr>
          <p:cNvSpPr/>
          <p:nvPr/>
        </p:nvSpPr>
        <p:spPr>
          <a:xfrm>
            <a:off x="8595102" y="1712566"/>
            <a:ext cx="3299741" cy="419934"/>
          </a:xfrm>
          <a:prstGeom prst="roundRect">
            <a:avLst/>
          </a:prstGeom>
          <a:solidFill>
            <a:srgbClr val="13A9A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2800" b="1" dirty="0">
                <a:solidFill>
                  <a:schemeClr val="bg1"/>
                </a:solidFill>
              </a:rPr>
              <a:t>الهدف من البرنامج</a:t>
            </a:r>
          </a:p>
        </p:txBody>
      </p:sp>
      <p:sp>
        <p:nvSpPr>
          <p:cNvPr id="28" name="مستطيل مستدير الزوايا 27">
            <a:extLst>
              <a:ext uri="{FF2B5EF4-FFF2-40B4-BE49-F238E27FC236}">
                <a16:creationId xmlns:a16="http://schemas.microsoft.com/office/drawing/2014/main" id="{CFD7E0DA-A462-CA82-A1F4-53BC9D7BF2E1}"/>
              </a:ext>
            </a:extLst>
          </p:cNvPr>
          <p:cNvSpPr/>
          <p:nvPr/>
        </p:nvSpPr>
        <p:spPr>
          <a:xfrm>
            <a:off x="376330" y="2147017"/>
            <a:ext cx="11518513" cy="461665"/>
          </a:xfrm>
          <a:prstGeom prst="roundRect">
            <a:avLst/>
          </a:prstGeom>
          <a:solidFill>
            <a:srgbClr val="E6E6E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SA" sz="2400" b="1" dirty="0">
                <a:solidFill>
                  <a:schemeClr val="tx1"/>
                </a:solidFill>
              </a:rPr>
              <a:t>إكساب الطلبة المهارات والمعارف اللازمة لتنمية دافعيتهم نحو التعلم ورفع مستواهم التحصيلي.</a:t>
            </a:r>
          </a:p>
        </p:txBody>
      </p:sp>
      <p:cxnSp>
        <p:nvCxnSpPr>
          <p:cNvPr id="29" name="موصل مستقيم 28">
            <a:extLst>
              <a:ext uri="{FF2B5EF4-FFF2-40B4-BE49-F238E27FC236}">
                <a16:creationId xmlns:a16="http://schemas.microsoft.com/office/drawing/2014/main" id="{6CF7B3BD-A171-004A-A97B-16BF8DAA0AEE}"/>
              </a:ext>
            </a:extLst>
          </p:cNvPr>
          <p:cNvCxnSpPr>
            <a:cxnSpLocks/>
          </p:cNvCxnSpPr>
          <p:nvPr/>
        </p:nvCxnSpPr>
        <p:spPr>
          <a:xfrm flipH="1">
            <a:off x="4251469" y="1490536"/>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30" name="TextBox 3">
            <a:extLst>
              <a:ext uri="{FF2B5EF4-FFF2-40B4-BE49-F238E27FC236}">
                <a16:creationId xmlns:a16="http://schemas.microsoft.com/office/drawing/2014/main" id="{39B8F910-5373-BC4E-855D-3855956347B5}"/>
              </a:ext>
            </a:extLst>
          </p:cNvPr>
          <p:cNvSpPr txBox="1"/>
          <p:nvPr/>
        </p:nvSpPr>
        <p:spPr>
          <a:xfrm>
            <a:off x="3742944" y="925893"/>
            <a:ext cx="8389201" cy="584775"/>
          </a:xfrm>
          <a:prstGeom prst="rect">
            <a:avLst/>
          </a:prstGeom>
          <a:noFill/>
        </p:spPr>
        <p:txBody>
          <a:bodyPr wrap="square" rtlCol="0">
            <a:spAutoFit/>
          </a:bodyPr>
          <a:lstStyle/>
          <a:p>
            <a:pPr algn="r"/>
            <a:r>
              <a:rPr lang="ar-SA" sz="3200" b="1" dirty="0">
                <a:solidFill>
                  <a:srgbClr val="003845"/>
                </a:solidFill>
                <a:latin typeface="Sakkal Majalla" panose="02000000000000000000" pitchFamily="2" charset="-78"/>
                <a:cs typeface="Sakkal Majalla" panose="02000000000000000000" pitchFamily="2" charset="-78"/>
              </a:rPr>
              <a:t>   تقرير البرنامج</a:t>
            </a:r>
          </a:p>
        </p:txBody>
      </p:sp>
      <p:sp>
        <p:nvSpPr>
          <p:cNvPr id="35" name="مستطيل مستدير الزوايا 34">
            <a:extLst>
              <a:ext uri="{FF2B5EF4-FFF2-40B4-BE49-F238E27FC236}">
                <a16:creationId xmlns:a16="http://schemas.microsoft.com/office/drawing/2014/main" id="{D462AFE6-264B-7D19-87A0-1AC46FD49673}"/>
              </a:ext>
            </a:extLst>
          </p:cNvPr>
          <p:cNvSpPr/>
          <p:nvPr/>
        </p:nvSpPr>
        <p:spPr>
          <a:xfrm>
            <a:off x="8595102" y="2745799"/>
            <a:ext cx="3299741" cy="415751"/>
          </a:xfrm>
          <a:prstGeom prst="roundRect">
            <a:avLst/>
          </a:prstGeom>
          <a:solidFill>
            <a:srgbClr val="13A9A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2800" b="1" dirty="0">
                <a:solidFill>
                  <a:schemeClr val="bg1"/>
                </a:solidFill>
              </a:rPr>
              <a:t>الفئة المستهدفة</a:t>
            </a:r>
          </a:p>
        </p:txBody>
      </p:sp>
      <p:sp>
        <p:nvSpPr>
          <p:cNvPr id="36" name="مستطيل مستدير الزوايا 35">
            <a:extLst>
              <a:ext uri="{FF2B5EF4-FFF2-40B4-BE49-F238E27FC236}">
                <a16:creationId xmlns:a16="http://schemas.microsoft.com/office/drawing/2014/main" id="{F9925F82-F404-066D-D67D-79CBEF6BE6F3}"/>
              </a:ext>
            </a:extLst>
          </p:cNvPr>
          <p:cNvSpPr/>
          <p:nvPr/>
        </p:nvSpPr>
        <p:spPr>
          <a:xfrm>
            <a:off x="376330" y="3176068"/>
            <a:ext cx="11518513" cy="489137"/>
          </a:xfrm>
          <a:prstGeom prst="roundRect">
            <a:avLst/>
          </a:prstGeom>
          <a:solidFill>
            <a:srgbClr val="E6E6E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SA" sz="2400" b="1" dirty="0">
                <a:solidFill>
                  <a:schemeClr val="tx1"/>
                </a:solidFill>
              </a:rPr>
              <a:t>المعلمين ــــــــــ  أولياء الأمور ــــــــــ جميع الطلاب</a:t>
            </a:r>
          </a:p>
        </p:txBody>
      </p:sp>
      <p:sp>
        <p:nvSpPr>
          <p:cNvPr id="37" name="مستطيل مستدير الزوايا 36">
            <a:extLst>
              <a:ext uri="{FF2B5EF4-FFF2-40B4-BE49-F238E27FC236}">
                <a16:creationId xmlns:a16="http://schemas.microsoft.com/office/drawing/2014/main" id="{658363F4-C661-0B98-F121-DEF51C30DDC6}"/>
              </a:ext>
            </a:extLst>
          </p:cNvPr>
          <p:cNvSpPr/>
          <p:nvPr/>
        </p:nvSpPr>
        <p:spPr>
          <a:xfrm>
            <a:off x="8595102" y="3820799"/>
            <a:ext cx="3299741" cy="415751"/>
          </a:xfrm>
          <a:prstGeom prst="roundRect">
            <a:avLst/>
          </a:prstGeom>
          <a:solidFill>
            <a:srgbClr val="13A9A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2800" b="1" dirty="0">
                <a:solidFill>
                  <a:schemeClr val="bg1"/>
                </a:solidFill>
              </a:rPr>
              <a:t>تاريخ التنفيذ</a:t>
            </a:r>
          </a:p>
        </p:txBody>
      </p:sp>
      <p:sp>
        <p:nvSpPr>
          <p:cNvPr id="38" name="مستطيل مستدير الزوايا 37">
            <a:extLst>
              <a:ext uri="{FF2B5EF4-FFF2-40B4-BE49-F238E27FC236}">
                <a16:creationId xmlns:a16="http://schemas.microsoft.com/office/drawing/2014/main" id="{87F818EB-0BF3-377C-C89F-4F5F458CE801}"/>
              </a:ext>
            </a:extLst>
          </p:cNvPr>
          <p:cNvSpPr/>
          <p:nvPr/>
        </p:nvSpPr>
        <p:spPr>
          <a:xfrm>
            <a:off x="376330" y="4251068"/>
            <a:ext cx="11518513" cy="489137"/>
          </a:xfrm>
          <a:prstGeom prst="roundRect">
            <a:avLst/>
          </a:prstGeom>
          <a:solidFill>
            <a:srgbClr val="E6E6E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SA" sz="2400" b="1" dirty="0">
                <a:solidFill>
                  <a:schemeClr val="tx1"/>
                </a:solidFill>
              </a:rPr>
              <a:t>طوال العام الدراسي</a:t>
            </a:r>
          </a:p>
        </p:txBody>
      </p:sp>
      <p:sp>
        <p:nvSpPr>
          <p:cNvPr id="39" name="مستطيل مستدير الزوايا 38">
            <a:extLst>
              <a:ext uri="{FF2B5EF4-FFF2-40B4-BE49-F238E27FC236}">
                <a16:creationId xmlns:a16="http://schemas.microsoft.com/office/drawing/2014/main" id="{8978AA97-3334-3C49-5163-02AEE7C0DD94}"/>
              </a:ext>
            </a:extLst>
          </p:cNvPr>
          <p:cNvSpPr/>
          <p:nvPr/>
        </p:nvSpPr>
        <p:spPr>
          <a:xfrm>
            <a:off x="8595102" y="4895799"/>
            <a:ext cx="3299741" cy="415751"/>
          </a:xfrm>
          <a:prstGeom prst="roundRect">
            <a:avLst/>
          </a:prstGeom>
          <a:solidFill>
            <a:srgbClr val="13A9A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2800" b="1" dirty="0">
                <a:solidFill>
                  <a:schemeClr val="bg1"/>
                </a:solidFill>
              </a:rPr>
              <a:t>وسائل التنفيذ </a:t>
            </a:r>
          </a:p>
        </p:txBody>
      </p:sp>
      <p:sp>
        <p:nvSpPr>
          <p:cNvPr id="40" name="مستطيل مستدير الزوايا 39">
            <a:extLst>
              <a:ext uri="{FF2B5EF4-FFF2-40B4-BE49-F238E27FC236}">
                <a16:creationId xmlns:a16="http://schemas.microsoft.com/office/drawing/2014/main" id="{DF3DCCE4-D91D-AC7F-ECB4-66F2A39F3366}"/>
              </a:ext>
            </a:extLst>
          </p:cNvPr>
          <p:cNvSpPr/>
          <p:nvPr/>
        </p:nvSpPr>
        <p:spPr>
          <a:xfrm>
            <a:off x="376330" y="5326068"/>
            <a:ext cx="11518513" cy="489137"/>
          </a:xfrm>
          <a:prstGeom prst="roundRect">
            <a:avLst/>
          </a:prstGeom>
          <a:solidFill>
            <a:srgbClr val="E6E6E6"/>
          </a:solidFill>
          <a:ln>
            <a:solidFill>
              <a:srgbClr val="329D88"/>
            </a:solid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SA" sz="2400" b="1" dirty="0">
                <a:solidFill>
                  <a:schemeClr val="tx1"/>
                </a:solidFill>
              </a:rPr>
              <a:t>المنشورات – الإذاعة الصباحية – عرض تقديمي – حسابات المدرسة في وسائل التواصل الاجتماعي</a:t>
            </a:r>
          </a:p>
        </p:txBody>
      </p:sp>
      <p:sp>
        <p:nvSpPr>
          <p:cNvPr id="41" name="عنصر نائب لرقم الشريحة 1">
            <a:extLst>
              <a:ext uri="{FF2B5EF4-FFF2-40B4-BE49-F238E27FC236}">
                <a16:creationId xmlns:a16="http://schemas.microsoft.com/office/drawing/2014/main" id="{97663A6E-D428-594B-5D82-7C20B855D469}"/>
              </a:ext>
            </a:extLst>
          </p:cNvPr>
          <p:cNvSpPr>
            <a:spLocks noGrp="1"/>
          </p:cNvSpPr>
          <p:nvPr>
            <p:ph type="sldNum" sz="quarter" idx="12"/>
          </p:nvPr>
        </p:nvSpPr>
        <p:spPr>
          <a:xfrm>
            <a:off x="11334433" y="6445583"/>
            <a:ext cx="365760" cy="365760"/>
          </a:xfrm>
        </p:spPr>
        <p:txBody>
          <a:bodyPr/>
          <a:lstStyle/>
          <a:p>
            <a:r>
              <a:rPr lang="ar-SA" dirty="0"/>
              <a:t>١٩</a:t>
            </a:r>
          </a:p>
        </p:txBody>
      </p:sp>
    </p:spTree>
    <p:extLst>
      <p:ext uri="{BB962C8B-B14F-4D97-AF65-F5344CB8AC3E}">
        <p14:creationId xmlns:p14="http://schemas.microsoft.com/office/powerpoint/2010/main" val="4168434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123C9-E7DE-72D4-FB03-E3652D57FCC8}"/>
            </a:ext>
          </a:extLst>
        </p:cNvPr>
        <p:cNvGrpSpPr/>
        <p:nvPr/>
      </p:nvGrpSpPr>
      <p:grpSpPr>
        <a:xfrm>
          <a:off x="0" y="0"/>
          <a:ext cx="0" cy="0"/>
          <a:chOff x="0" y="0"/>
          <a:chExt cx="0" cy="0"/>
        </a:xfrm>
      </p:grpSpPr>
      <p:sp>
        <p:nvSpPr>
          <p:cNvPr id="22" name="مربع نص 21">
            <a:extLst>
              <a:ext uri="{FF2B5EF4-FFF2-40B4-BE49-F238E27FC236}">
                <a16:creationId xmlns:a16="http://schemas.microsoft.com/office/drawing/2014/main" id="{B22F0219-C386-081D-823E-7F859774B79D}"/>
              </a:ext>
            </a:extLst>
          </p:cNvPr>
          <p:cNvSpPr txBox="1"/>
          <p:nvPr/>
        </p:nvSpPr>
        <p:spPr>
          <a:xfrm>
            <a:off x="-5593080" y="2910840"/>
            <a:ext cx="184731" cy="369332"/>
          </a:xfrm>
          <a:prstGeom prst="rect">
            <a:avLst/>
          </a:prstGeom>
          <a:noFill/>
        </p:spPr>
        <p:txBody>
          <a:bodyPr wrap="none" rtlCol="1">
            <a:spAutoFit/>
          </a:bodyPr>
          <a:lstStyle/>
          <a:p>
            <a:pPr marL="0" algn="r" defTabSz="457200" rtl="1" eaLnBrk="1" latinLnBrk="0" hangingPunct="1"/>
            <a:endParaRPr lang="ar-SA" dirty="0"/>
          </a:p>
        </p:txBody>
      </p:sp>
      <p:sp>
        <p:nvSpPr>
          <p:cNvPr id="25" name="Rectangle 7">
            <a:extLst>
              <a:ext uri="{FF2B5EF4-FFF2-40B4-BE49-F238E27FC236}">
                <a16:creationId xmlns:a16="http://schemas.microsoft.com/office/drawing/2014/main" id="{65D130BB-D76D-8735-4510-0E318D78C64B}"/>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algn="r" defTabSz="457200" rtl="1" eaLnBrk="1" latinLnBrk="0" hangingPunct="1"/>
            <a:endParaRPr lang="ar-SA"/>
          </a:p>
        </p:txBody>
      </p:sp>
      <p:pic>
        <p:nvPicPr>
          <p:cNvPr id="5" name="Google Shape;85;p1">
            <a:extLst>
              <a:ext uri="{FF2B5EF4-FFF2-40B4-BE49-F238E27FC236}">
                <a16:creationId xmlns:a16="http://schemas.microsoft.com/office/drawing/2014/main" id="{E48B1AC9-FD05-D1D3-0089-77077B478349}"/>
              </a:ext>
            </a:extLst>
          </p:cNvPr>
          <p:cNvPicPr preferRelativeResize="0"/>
          <p:nvPr/>
        </p:nvPicPr>
        <p:blipFill rotWithShape="1">
          <a:blip r:embed="rId3">
            <a:alphaModFix/>
          </a:blip>
          <a:srcRect/>
          <a:stretch/>
        </p:blipFill>
        <p:spPr>
          <a:xfrm>
            <a:off x="-7612" y="6582320"/>
            <a:ext cx="10808396" cy="269327"/>
          </a:xfrm>
          <a:prstGeom prst="rect">
            <a:avLst/>
          </a:prstGeom>
          <a:noFill/>
          <a:ln>
            <a:noFill/>
          </a:ln>
        </p:spPr>
      </p:pic>
      <p:sp>
        <p:nvSpPr>
          <p:cNvPr id="3" name="مستطيل مستدير الزوايا 2">
            <a:extLst>
              <a:ext uri="{FF2B5EF4-FFF2-40B4-BE49-F238E27FC236}">
                <a16:creationId xmlns:a16="http://schemas.microsoft.com/office/drawing/2014/main" id="{91857EE9-A95E-EA6A-B5A8-FA95E64CA09F}"/>
              </a:ext>
            </a:extLst>
          </p:cNvPr>
          <p:cNvSpPr/>
          <p:nvPr/>
        </p:nvSpPr>
        <p:spPr>
          <a:xfrm>
            <a:off x="4979105" y="4923810"/>
            <a:ext cx="7030104"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i="0" dirty="0">
                <a:solidFill>
                  <a:schemeClr val="bg1"/>
                </a:solidFill>
                <a:effectLst/>
                <a:latin typeface="Arial" panose="020B0604020202020204" pitchFamily="34" charset="0"/>
              </a:rPr>
              <a:t>تعزيز وتكريم وتحفيز الطلبة الذين ارتفع مستواهم التحصيلي</a:t>
            </a:r>
            <a:endParaRPr lang="ar-SA" sz="1600" b="1" dirty="0">
              <a:solidFill>
                <a:schemeClr val="bg1"/>
              </a:solidFill>
            </a:endParaRPr>
          </a:p>
        </p:txBody>
      </p:sp>
      <p:sp>
        <p:nvSpPr>
          <p:cNvPr id="10" name="مستطيل مستدير الزوايا 9">
            <a:extLst>
              <a:ext uri="{FF2B5EF4-FFF2-40B4-BE49-F238E27FC236}">
                <a16:creationId xmlns:a16="http://schemas.microsoft.com/office/drawing/2014/main" id="{45643291-C41A-E679-2634-D0DC68EC42A9}"/>
              </a:ext>
            </a:extLst>
          </p:cNvPr>
          <p:cNvSpPr/>
          <p:nvPr/>
        </p:nvSpPr>
        <p:spPr>
          <a:xfrm>
            <a:off x="4979105" y="5452072"/>
            <a:ext cx="7030104"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effectLst/>
                <a:latin typeface="GESSTwoLight"/>
              </a:rPr>
              <a:t>تحفيز الطلبة على المشاركة في الجوائز والمسابقات المحلية والدولية</a:t>
            </a:r>
          </a:p>
        </p:txBody>
      </p:sp>
      <p:sp>
        <p:nvSpPr>
          <p:cNvPr id="39" name="مستطيل مستدير الزوايا 38">
            <a:extLst>
              <a:ext uri="{FF2B5EF4-FFF2-40B4-BE49-F238E27FC236}">
                <a16:creationId xmlns:a16="http://schemas.microsoft.com/office/drawing/2014/main" id="{78E04537-935C-36DF-BEB3-3424DAF0FBDE}"/>
              </a:ext>
            </a:extLst>
          </p:cNvPr>
          <p:cNvSpPr/>
          <p:nvPr/>
        </p:nvSpPr>
        <p:spPr>
          <a:xfrm>
            <a:off x="4965710" y="3880211"/>
            <a:ext cx="7054982" cy="46112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تقديم "عرض تقديمي "  كتوجيه جمعي لتوعية جميع الطلاب بأهم الممارسات والعادات الدراسية الصحيحة</a:t>
            </a:r>
          </a:p>
          <a:p>
            <a:pPr marL="0" algn="ctr" defTabSz="457200" rtl="1" eaLnBrk="1" latinLnBrk="0" hangingPunct="1"/>
            <a:r>
              <a:rPr lang="ar-SA" sz="1600" b="1" dirty="0">
                <a:solidFill>
                  <a:schemeClr val="bg1"/>
                </a:solidFill>
              </a:rPr>
              <a:t>المعينة على تنمية الدافعية لرفع المستوى التحصيلي لديهم.</a:t>
            </a:r>
          </a:p>
        </p:txBody>
      </p:sp>
      <p:sp>
        <p:nvSpPr>
          <p:cNvPr id="40" name="مستطيل مستدير الزوايا 39">
            <a:extLst>
              <a:ext uri="{FF2B5EF4-FFF2-40B4-BE49-F238E27FC236}">
                <a16:creationId xmlns:a16="http://schemas.microsoft.com/office/drawing/2014/main" id="{35442ECD-D957-0518-97D0-B86646E39F13}"/>
              </a:ext>
            </a:extLst>
          </p:cNvPr>
          <p:cNvSpPr/>
          <p:nvPr/>
        </p:nvSpPr>
        <p:spPr>
          <a:xfrm>
            <a:off x="4981217" y="4430571"/>
            <a:ext cx="7027908"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effectLst/>
                <a:latin typeface="GESSTwoLight"/>
              </a:rPr>
              <a:t>تقديم التدخلات التربوية والخطط المناسبة لرفع مستوى دافعية  لدى الطلاب</a:t>
            </a:r>
            <a:endParaRPr lang="ar-SA" sz="1400" b="1" dirty="0">
              <a:solidFill>
                <a:schemeClr val="bg1"/>
              </a:solidFill>
            </a:endParaRPr>
          </a:p>
        </p:txBody>
      </p:sp>
      <p:sp>
        <p:nvSpPr>
          <p:cNvPr id="41" name="مستطيل مستدير الزوايا 40">
            <a:extLst>
              <a:ext uri="{FF2B5EF4-FFF2-40B4-BE49-F238E27FC236}">
                <a16:creationId xmlns:a16="http://schemas.microsoft.com/office/drawing/2014/main" id="{C624965C-9190-8E8D-524E-7E762F910E96}"/>
              </a:ext>
            </a:extLst>
          </p:cNvPr>
          <p:cNvSpPr/>
          <p:nvPr/>
        </p:nvSpPr>
        <p:spPr>
          <a:xfrm>
            <a:off x="4973462" y="853724"/>
            <a:ext cx="7061691" cy="337374"/>
          </a:xfrm>
          <a:prstGeom prst="roundRect">
            <a:avLst/>
          </a:prstGeom>
          <a:solidFill>
            <a:srgbClr val="10AAA6"/>
          </a:solidFill>
          <a:ln>
            <a:solidFill>
              <a:srgbClr val="329D88"/>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200" b="1" dirty="0">
                <a:solidFill>
                  <a:schemeClr val="tx1"/>
                </a:solidFill>
              </a:rPr>
              <a:t>المهام</a:t>
            </a:r>
          </a:p>
        </p:txBody>
      </p:sp>
      <p:sp>
        <p:nvSpPr>
          <p:cNvPr id="42" name="مستطيل مستدير الزوايا 41">
            <a:extLst>
              <a:ext uri="{FF2B5EF4-FFF2-40B4-BE49-F238E27FC236}">
                <a16:creationId xmlns:a16="http://schemas.microsoft.com/office/drawing/2014/main" id="{6DB22003-820C-6339-D92F-3D422AE1F6E9}"/>
              </a:ext>
            </a:extLst>
          </p:cNvPr>
          <p:cNvSpPr/>
          <p:nvPr/>
        </p:nvSpPr>
        <p:spPr>
          <a:xfrm>
            <a:off x="4973462" y="1291772"/>
            <a:ext cx="7086569"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تفعيل دور لجنتي  التحصيل الدراسي </a:t>
            </a:r>
            <a:r>
              <a:rPr lang="ar-SA" sz="1600" b="1">
                <a:solidFill>
                  <a:schemeClr val="bg1"/>
                </a:solidFill>
              </a:rPr>
              <a:t>والتوجيه الطلابي </a:t>
            </a:r>
            <a:r>
              <a:rPr lang="ar-SA" sz="1600" b="1" dirty="0">
                <a:solidFill>
                  <a:schemeClr val="bg1"/>
                </a:solidFill>
              </a:rPr>
              <a:t>لمتابعة البرنامج والإشراف على تنفيذه .</a:t>
            </a:r>
          </a:p>
        </p:txBody>
      </p:sp>
      <p:sp>
        <p:nvSpPr>
          <p:cNvPr id="61" name="مستطيل مستدير الزوايا 60">
            <a:extLst>
              <a:ext uri="{FF2B5EF4-FFF2-40B4-BE49-F238E27FC236}">
                <a16:creationId xmlns:a16="http://schemas.microsoft.com/office/drawing/2014/main" id="{D9115B30-1579-80D1-1B30-A33B22CA863D}"/>
              </a:ext>
            </a:extLst>
          </p:cNvPr>
          <p:cNvSpPr/>
          <p:nvPr/>
        </p:nvSpPr>
        <p:spPr>
          <a:xfrm>
            <a:off x="4973464" y="1800396"/>
            <a:ext cx="7061690" cy="452473"/>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effectLst/>
                <a:latin typeface="GESSTwoLight"/>
              </a:rPr>
              <a:t>استثمار  مجالس </a:t>
            </a:r>
            <a:r>
              <a:rPr lang="ar-SA" sz="1600" b="1" dirty="0" err="1">
                <a:solidFill>
                  <a:schemeClr val="bg1"/>
                </a:solidFill>
                <a:effectLst/>
                <a:latin typeface="GESSTwoLight"/>
              </a:rPr>
              <a:t>أولياء</a:t>
            </a:r>
            <a:r>
              <a:rPr lang="ar-SA" sz="1600" b="1" dirty="0">
                <a:solidFill>
                  <a:schemeClr val="bg1"/>
                </a:solidFill>
                <a:effectLst/>
                <a:latin typeface="GESSTwoLight"/>
              </a:rPr>
              <a:t> الأمور ووسائل التواصل الاجتماعي للتوعية بمهام ومسؤوليات المجتمع التعليمي ومن هم خارجه. </a:t>
            </a:r>
            <a:endParaRPr lang="ar-SA" sz="1600" b="1" dirty="0">
              <a:solidFill>
                <a:schemeClr val="bg1"/>
              </a:solidFill>
            </a:endParaRPr>
          </a:p>
        </p:txBody>
      </p:sp>
      <p:sp>
        <p:nvSpPr>
          <p:cNvPr id="65" name="مستطيل مستدير الزوايا 64">
            <a:extLst>
              <a:ext uri="{FF2B5EF4-FFF2-40B4-BE49-F238E27FC236}">
                <a16:creationId xmlns:a16="http://schemas.microsoft.com/office/drawing/2014/main" id="{4C06F8C3-E168-489C-44C4-242539374586}"/>
              </a:ext>
            </a:extLst>
          </p:cNvPr>
          <p:cNvSpPr/>
          <p:nvPr/>
        </p:nvSpPr>
        <p:spPr>
          <a:xfrm>
            <a:off x="4970049" y="2859331"/>
            <a:ext cx="7054982"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1600" b="1" dirty="0">
                <a:solidFill>
                  <a:schemeClr val="bg1"/>
                </a:solidFill>
              </a:rPr>
              <a:t>وعقد جلسات إرشاد جمعي وفردي للمتأخرين دراسياً بما يساعدهم على رفع الدافعية لديهم . </a:t>
            </a:r>
          </a:p>
        </p:txBody>
      </p:sp>
      <p:sp>
        <p:nvSpPr>
          <p:cNvPr id="69" name="مستطيل مستدير الزوايا 12">
            <a:extLst>
              <a:ext uri="{FF2B5EF4-FFF2-40B4-BE49-F238E27FC236}">
                <a16:creationId xmlns:a16="http://schemas.microsoft.com/office/drawing/2014/main" id="{92310F83-0331-A901-CE0E-390A679FDC6D}"/>
              </a:ext>
            </a:extLst>
          </p:cNvPr>
          <p:cNvSpPr/>
          <p:nvPr/>
        </p:nvSpPr>
        <p:spPr>
          <a:xfrm>
            <a:off x="4999217" y="5950663"/>
            <a:ext cx="7030104"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effectLst/>
                <a:latin typeface="GESSTwoLight"/>
              </a:rPr>
              <a:t>إعداد التقرير النهائي للبرنامج </a:t>
            </a:r>
            <a:endParaRPr lang="ar-SA" sz="1600" b="1" dirty="0">
              <a:solidFill>
                <a:schemeClr val="bg1"/>
              </a:solidFill>
            </a:endParaRPr>
          </a:p>
        </p:txBody>
      </p:sp>
      <p:sp>
        <p:nvSpPr>
          <p:cNvPr id="43" name="مستطيل مستدير الزوايا 42">
            <a:extLst>
              <a:ext uri="{FF2B5EF4-FFF2-40B4-BE49-F238E27FC236}">
                <a16:creationId xmlns:a16="http://schemas.microsoft.com/office/drawing/2014/main" id="{D6BD8909-726D-C869-E587-7D18B2B825DB}"/>
              </a:ext>
            </a:extLst>
          </p:cNvPr>
          <p:cNvSpPr/>
          <p:nvPr/>
        </p:nvSpPr>
        <p:spPr>
          <a:xfrm>
            <a:off x="2923981" y="850745"/>
            <a:ext cx="1977516" cy="341946"/>
          </a:xfrm>
          <a:prstGeom prst="roundRect">
            <a:avLst/>
          </a:prstGeom>
          <a:solidFill>
            <a:srgbClr val="10AAA6"/>
          </a:solidFill>
          <a:ln>
            <a:solidFill>
              <a:srgbClr val="329D88"/>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200" b="1" dirty="0">
                <a:solidFill>
                  <a:schemeClr val="tx1"/>
                </a:solidFill>
              </a:rPr>
              <a:t>المسؤوليات</a:t>
            </a:r>
          </a:p>
        </p:txBody>
      </p:sp>
      <p:sp>
        <p:nvSpPr>
          <p:cNvPr id="44" name="مستطيل مستدير الزوايا 43">
            <a:extLst>
              <a:ext uri="{FF2B5EF4-FFF2-40B4-BE49-F238E27FC236}">
                <a16:creationId xmlns:a16="http://schemas.microsoft.com/office/drawing/2014/main" id="{4F6AD764-52BD-B680-FA3B-C32E311C6B0A}"/>
              </a:ext>
            </a:extLst>
          </p:cNvPr>
          <p:cNvSpPr/>
          <p:nvPr/>
        </p:nvSpPr>
        <p:spPr>
          <a:xfrm>
            <a:off x="2923982" y="1284084"/>
            <a:ext cx="1977515" cy="40900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مدير المدرسة</a:t>
            </a:r>
          </a:p>
        </p:txBody>
      </p:sp>
      <p:sp>
        <p:nvSpPr>
          <p:cNvPr id="51" name="مستطيل مستدير الزوايا 50">
            <a:extLst>
              <a:ext uri="{FF2B5EF4-FFF2-40B4-BE49-F238E27FC236}">
                <a16:creationId xmlns:a16="http://schemas.microsoft.com/office/drawing/2014/main" id="{90E09285-E8F0-491F-A806-A3C355E5547B}"/>
              </a:ext>
            </a:extLst>
          </p:cNvPr>
          <p:cNvSpPr/>
          <p:nvPr/>
        </p:nvSpPr>
        <p:spPr>
          <a:xfrm>
            <a:off x="2929195" y="3877546"/>
            <a:ext cx="1983470" cy="467369"/>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الموجه الطلابي</a:t>
            </a:r>
          </a:p>
        </p:txBody>
      </p:sp>
      <p:sp>
        <p:nvSpPr>
          <p:cNvPr id="52" name="مستطيل مستدير الزوايا 51">
            <a:extLst>
              <a:ext uri="{FF2B5EF4-FFF2-40B4-BE49-F238E27FC236}">
                <a16:creationId xmlns:a16="http://schemas.microsoft.com/office/drawing/2014/main" id="{220F26BA-5269-2350-09E4-A3DA9C7F5109}"/>
              </a:ext>
            </a:extLst>
          </p:cNvPr>
          <p:cNvSpPr/>
          <p:nvPr/>
        </p:nvSpPr>
        <p:spPr>
          <a:xfrm>
            <a:off x="2901471" y="4425101"/>
            <a:ext cx="2000025" cy="40900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الموجه الطلابي/ المعلم</a:t>
            </a:r>
          </a:p>
        </p:txBody>
      </p:sp>
      <p:sp>
        <p:nvSpPr>
          <p:cNvPr id="53" name="مستطيل مستدير الزوايا 52">
            <a:extLst>
              <a:ext uri="{FF2B5EF4-FFF2-40B4-BE49-F238E27FC236}">
                <a16:creationId xmlns:a16="http://schemas.microsoft.com/office/drawing/2014/main" id="{6B8831C8-5089-2BA1-5477-794AC59E3D63}"/>
              </a:ext>
            </a:extLst>
          </p:cNvPr>
          <p:cNvSpPr/>
          <p:nvPr/>
        </p:nvSpPr>
        <p:spPr>
          <a:xfrm>
            <a:off x="2899369" y="4917401"/>
            <a:ext cx="1977516" cy="40900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الموجه الطلابي</a:t>
            </a:r>
          </a:p>
        </p:txBody>
      </p:sp>
      <p:sp>
        <p:nvSpPr>
          <p:cNvPr id="54" name="مستطيل مستدير الزوايا 53">
            <a:extLst>
              <a:ext uri="{FF2B5EF4-FFF2-40B4-BE49-F238E27FC236}">
                <a16:creationId xmlns:a16="http://schemas.microsoft.com/office/drawing/2014/main" id="{23BD1F68-ABE1-4683-408C-EBEA0BDFC32E}"/>
              </a:ext>
            </a:extLst>
          </p:cNvPr>
          <p:cNvSpPr/>
          <p:nvPr/>
        </p:nvSpPr>
        <p:spPr>
          <a:xfrm>
            <a:off x="2909186" y="5423226"/>
            <a:ext cx="1977516" cy="409001"/>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رائد النشاط / الموجه الطلابي </a:t>
            </a:r>
          </a:p>
        </p:txBody>
      </p:sp>
      <p:sp>
        <p:nvSpPr>
          <p:cNvPr id="62" name="مستطيل مستدير الزوايا 61">
            <a:extLst>
              <a:ext uri="{FF2B5EF4-FFF2-40B4-BE49-F238E27FC236}">
                <a16:creationId xmlns:a16="http://schemas.microsoft.com/office/drawing/2014/main" id="{C7BC3791-BB82-BF14-DACA-3BBF3910BE0A}"/>
              </a:ext>
            </a:extLst>
          </p:cNvPr>
          <p:cNvSpPr/>
          <p:nvPr/>
        </p:nvSpPr>
        <p:spPr>
          <a:xfrm>
            <a:off x="2922456" y="1795800"/>
            <a:ext cx="1985131" cy="458606"/>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مدير المدرسة / الموجه الطلابي</a:t>
            </a:r>
          </a:p>
        </p:txBody>
      </p:sp>
      <p:sp>
        <p:nvSpPr>
          <p:cNvPr id="67" name="مستطيل مستدير الزوايا 66">
            <a:extLst>
              <a:ext uri="{FF2B5EF4-FFF2-40B4-BE49-F238E27FC236}">
                <a16:creationId xmlns:a16="http://schemas.microsoft.com/office/drawing/2014/main" id="{C95EA1E0-F16F-9067-6C94-2ECC7D143130}"/>
              </a:ext>
            </a:extLst>
          </p:cNvPr>
          <p:cNvSpPr/>
          <p:nvPr/>
        </p:nvSpPr>
        <p:spPr>
          <a:xfrm>
            <a:off x="2923981" y="2853859"/>
            <a:ext cx="1977516" cy="40900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الموجه الطلابي</a:t>
            </a:r>
          </a:p>
        </p:txBody>
      </p:sp>
      <p:sp>
        <p:nvSpPr>
          <p:cNvPr id="71" name="مستطيل مستدير الزوايا 39">
            <a:extLst>
              <a:ext uri="{FF2B5EF4-FFF2-40B4-BE49-F238E27FC236}">
                <a16:creationId xmlns:a16="http://schemas.microsoft.com/office/drawing/2014/main" id="{C0FA4378-738B-F3F4-BB15-CD2137E364BD}"/>
              </a:ext>
            </a:extLst>
          </p:cNvPr>
          <p:cNvSpPr/>
          <p:nvPr/>
        </p:nvSpPr>
        <p:spPr>
          <a:xfrm>
            <a:off x="2929195" y="5921817"/>
            <a:ext cx="1977516" cy="409001"/>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الموجه الطلابي</a:t>
            </a:r>
          </a:p>
        </p:txBody>
      </p:sp>
      <p:sp>
        <p:nvSpPr>
          <p:cNvPr id="45" name="مستطيل مستدير الزوايا 44">
            <a:extLst>
              <a:ext uri="{FF2B5EF4-FFF2-40B4-BE49-F238E27FC236}">
                <a16:creationId xmlns:a16="http://schemas.microsoft.com/office/drawing/2014/main" id="{0E001A70-8DE5-FFB7-6327-4AF4435D7C81}"/>
              </a:ext>
            </a:extLst>
          </p:cNvPr>
          <p:cNvSpPr/>
          <p:nvPr/>
        </p:nvSpPr>
        <p:spPr>
          <a:xfrm>
            <a:off x="232362" y="849847"/>
            <a:ext cx="1630730" cy="337374"/>
          </a:xfrm>
          <a:prstGeom prst="roundRect">
            <a:avLst/>
          </a:prstGeom>
          <a:solidFill>
            <a:srgbClr val="10AAA6"/>
          </a:solidFill>
          <a:ln>
            <a:solidFill>
              <a:srgbClr val="329D88"/>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b="1" dirty="0">
                <a:solidFill>
                  <a:schemeClr val="tx1"/>
                </a:solidFill>
              </a:rPr>
              <a:t>وقت </a:t>
            </a:r>
            <a:r>
              <a:rPr lang="ar-SA" b="1" dirty="0" err="1">
                <a:solidFill>
                  <a:schemeClr val="tx1"/>
                </a:solidFill>
              </a:rPr>
              <a:t>التفيذ</a:t>
            </a:r>
            <a:endParaRPr lang="ar-SA" b="1" dirty="0">
              <a:solidFill>
                <a:schemeClr val="tx1"/>
              </a:solidFill>
            </a:endParaRPr>
          </a:p>
        </p:txBody>
      </p:sp>
      <p:sp>
        <p:nvSpPr>
          <p:cNvPr id="46" name="مستطيل مستدير الزوايا 45">
            <a:extLst>
              <a:ext uri="{FF2B5EF4-FFF2-40B4-BE49-F238E27FC236}">
                <a16:creationId xmlns:a16="http://schemas.microsoft.com/office/drawing/2014/main" id="{1DB4CC2A-DD64-19CE-26D9-2D05B59636F2}"/>
              </a:ext>
            </a:extLst>
          </p:cNvPr>
          <p:cNvSpPr/>
          <p:nvPr/>
        </p:nvSpPr>
        <p:spPr>
          <a:xfrm>
            <a:off x="237831" y="1279905"/>
            <a:ext cx="1637299" cy="409002"/>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الفصل الدراسي الثاني</a:t>
            </a:r>
          </a:p>
        </p:txBody>
      </p:sp>
      <p:sp>
        <p:nvSpPr>
          <p:cNvPr id="47" name="مستطيل مستدير الزوايا 46">
            <a:extLst>
              <a:ext uri="{FF2B5EF4-FFF2-40B4-BE49-F238E27FC236}">
                <a16:creationId xmlns:a16="http://schemas.microsoft.com/office/drawing/2014/main" id="{AC7AB1DD-B0DB-7111-4388-9D9A69084268}"/>
              </a:ext>
            </a:extLst>
          </p:cNvPr>
          <p:cNvSpPr/>
          <p:nvPr/>
        </p:nvSpPr>
        <p:spPr>
          <a:xfrm>
            <a:off x="225793" y="3880211"/>
            <a:ext cx="1637299" cy="461122"/>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الفصل الدراسي الثاني</a:t>
            </a:r>
          </a:p>
        </p:txBody>
      </p:sp>
      <p:sp>
        <p:nvSpPr>
          <p:cNvPr id="48" name="مستطيل مستدير الزوايا 47">
            <a:extLst>
              <a:ext uri="{FF2B5EF4-FFF2-40B4-BE49-F238E27FC236}">
                <a16:creationId xmlns:a16="http://schemas.microsoft.com/office/drawing/2014/main" id="{C436D920-A574-541B-E428-2869BCF0D0DE}"/>
              </a:ext>
            </a:extLst>
          </p:cNvPr>
          <p:cNvSpPr/>
          <p:nvPr/>
        </p:nvSpPr>
        <p:spPr>
          <a:xfrm>
            <a:off x="232362" y="4433016"/>
            <a:ext cx="1637299" cy="40353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طوال العام الدراسي</a:t>
            </a:r>
          </a:p>
        </p:txBody>
      </p:sp>
      <p:sp>
        <p:nvSpPr>
          <p:cNvPr id="49" name="مستطيل مستدير الزوايا 48">
            <a:extLst>
              <a:ext uri="{FF2B5EF4-FFF2-40B4-BE49-F238E27FC236}">
                <a16:creationId xmlns:a16="http://schemas.microsoft.com/office/drawing/2014/main" id="{89D52FB2-1410-F225-9488-F564FBD5DFE1}"/>
              </a:ext>
            </a:extLst>
          </p:cNvPr>
          <p:cNvSpPr/>
          <p:nvPr/>
        </p:nvSpPr>
        <p:spPr>
          <a:xfrm>
            <a:off x="218591" y="4921530"/>
            <a:ext cx="1637298" cy="40353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الفصل الدراسي الثاني</a:t>
            </a:r>
          </a:p>
        </p:txBody>
      </p:sp>
      <p:sp>
        <p:nvSpPr>
          <p:cNvPr id="50" name="مستطيل مستدير الزوايا 49">
            <a:extLst>
              <a:ext uri="{FF2B5EF4-FFF2-40B4-BE49-F238E27FC236}">
                <a16:creationId xmlns:a16="http://schemas.microsoft.com/office/drawing/2014/main" id="{3DA0D3A4-942C-999B-3FDF-8A2A4E51DAF6}"/>
              </a:ext>
            </a:extLst>
          </p:cNvPr>
          <p:cNvSpPr/>
          <p:nvPr/>
        </p:nvSpPr>
        <p:spPr>
          <a:xfrm>
            <a:off x="245505" y="5404583"/>
            <a:ext cx="1637299" cy="40353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طوال العام الدراسي</a:t>
            </a:r>
          </a:p>
        </p:txBody>
      </p:sp>
      <p:sp>
        <p:nvSpPr>
          <p:cNvPr id="55" name="مستطيل مستدير الزوايا 54">
            <a:extLst>
              <a:ext uri="{FF2B5EF4-FFF2-40B4-BE49-F238E27FC236}">
                <a16:creationId xmlns:a16="http://schemas.microsoft.com/office/drawing/2014/main" id="{4965A823-552E-8AB0-E495-3F7C4F445D9D}"/>
              </a:ext>
            </a:extLst>
          </p:cNvPr>
          <p:cNvSpPr/>
          <p:nvPr/>
        </p:nvSpPr>
        <p:spPr>
          <a:xfrm>
            <a:off x="1983178" y="849847"/>
            <a:ext cx="836680" cy="337374"/>
          </a:xfrm>
          <a:prstGeom prst="roundRect">
            <a:avLst/>
          </a:prstGeom>
          <a:solidFill>
            <a:srgbClr val="10AAA6"/>
          </a:solidFill>
          <a:ln>
            <a:solidFill>
              <a:srgbClr val="329D88"/>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0" eaLnBrk="1" latinLnBrk="0" hangingPunct="1"/>
            <a:r>
              <a:rPr lang="ar-SA" sz="2200" b="1" dirty="0">
                <a:solidFill>
                  <a:schemeClr val="tx1"/>
                </a:solidFill>
              </a:rPr>
              <a:t>الدور</a:t>
            </a:r>
          </a:p>
        </p:txBody>
      </p:sp>
      <p:sp>
        <p:nvSpPr>
          <p:cNvPr id="56" name="مستطيل مستدير الزوايا 55">
            <a:extLst>
              <a:ext uri="{FF2B5EF4-FFF2-40B4-BE49-F238E27FC236}">
                <a16:creationId xmlns:a16="http://schemas.microsoft.com/office/drawing/2014/main" id="{8F914171-32C7-8873-E0A0-7BD9361156D4}"/>
              </a:ext>
            </a:extLst>
          </p:cNvPr>
          <p:cNvSpPr/>
          <p:nvPr/>
        </p:nvSpPr>
        <p:spPr>
          <a:xfrm>
            <a:off x="1993802" y="1252327"/>
            <a:ext cx="836680" cy="440487"/>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مشرف </a:t>
            </a:r>
          </a:p>
        </p:txBody>
      </p:sp>
      <p:sp>
        <p:nvSpPr>
          <p:cNvPr id="57" name="مستطيل مستدير الزوايا 56">
            <a:extLst>
              <a:ext uri="{FF2B5EF4-FFF2-40B4-BE49-F238E27FC236}">
                <a16:creationId xmlns:a16="http://schemas.microsoft.com/office/drawing/2014/main" id="{EB2E5CA0-1808-2292-0F6E-791F88B14C2C}"/>
              </a:ext>
            </a:extLst>
          </p:cNvPr>
          <p:cNvSpPr/>
          <p:nvPr/>
        </p:nvSpPr>
        <p:spPr>
          <a:xfrm>
            <a:off x="1999601" y="3880213"/>
            <a:ext cx="836680" cy="46112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مُنفذ</a:t>
            </a:r>
          </a:p>
        </p:txBody>
      </p:sp>
      <p:sp>
        <p:nvSpPr>
          <p:cNvPr id="58" name="مستطيل مستدير الزوايا 57">
            <a:extLst>
              <a:ext uri="{FF2B5EF4-FFF2-40B4-BE49-F238E27FC236}">
                <a16:creationId xmlns:a16="http://schemas.microsoft.com/office/drawing/2014/main" id="{688C4FCC-1371-E251-5C65-587D0CBFA873}"/>
              </a:ext>
            </a:extLst>
          </p:cNvPr>
          <p:cNvSpPr/>
          <p:nvPr/>
        </p:nvSpPr>
        <p:spPr>
          <a:xfrm>
            <a:off x="1989748" y="4425102"/>
            <a:ext cx="836680" cy="40900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مُنفذ</a:t>
            </a:r>
            <a:endParaRPr lang="ar-SA" sz="1600" dirty="0"/>
          </a:p>
        </p:txBody>
      </p:sp>
      <p:sp>
        <p:nvSpPr>
          <p:cNvPr id="59" name="مستطيل مستدير الزوايا 58">
            <a:extLst>
              <a:ext uri="{FF2B5EF4-FFF2-40B4-BE49-F238E27FC236}">
                <a16:creationId xmlns:a16="http://schemas.microsoft.com/office/drawing/2014/main" id="{88DAEEE3-9B91-DA31-F890-19F9F2BFE515}"/>
              </a:ext>
            </a:extLst>
          </p:cNvPr>
          <p:cNvSpPr/>
          <p:nvPr/>
        </p:nvSpPr>
        <p:spPr>
          <a:xfrm>
            <a:off x="1987959" y="4922871"/>
            <a:ext cx="836680"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مُنفذ</a:t>
            </a:r>
          </a:p>
        </p:txBody>
      </p:sp>
      <p:sp>
        <p:nvSpPr>
          <p:cNvPr id="60" name="مستطيل مستدير الزوايا 59">
            <a:extLst>
              <a:ext uri="{FF2B5EF4-FFF2-40B4-BE49-F238E27FC236}">
                <a16:creationId xmlns:a16="http://schemas.microsoft.com/office/drawing/2014/main" id="{21453CA0-9DFB-6722-9944-808864839D2F}"/>
              </a:ext>
            </a:extLst>
          </p:cNvPr>
          <p:cNvSpPr/>
          <p:nvPr/>
        </p:nvSpPr>
        <p:spPr>
          <a:xfrm>
            <a:off x="1996320" y="5428695"/>
            <a:ext cx="836680"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مُنفذ</a:t>
            </a:r>
            <a:endParaRPr lang="ar-SA" sz="1600" dirty="0"/>
          </a:p>
        </p:txBody>
      </p:sp>
      <p:sp>
        <p:nvSpPr>
          <p:cNvPr id="63" name="مستطيل مستدير الزوايا 62">
            <a:extLst>
              <a:ext uri="{FF2B5EF4-FFF2-40B4-BE49-F238E27FC236}">
                <a16:creationId xmlns:a16="http://schemas.microsoft.com/office/drawing/2014/main" id="{45E0C209-BA5E-7299-ED13-B175EE9D9EC3}"/>
              </a:ext>
            </a:extLst>
          </p:cNvPr>
          <p:cNvSpPr/>
          <p:nvPr/>
        </p:nvSpPr>
        <p:spPr>
          <a:xfrm>
            <a:off x="232362" y="1822052"/>
            <a:ext cx="1637299" cy="452473"/>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طول العام الدراسي</a:t>
            </a:r>
          </a:p>
        </p:txBody>
      </p:sp>
      <p:sp>
        <p:nvSpPr>
          <p:cNvPr id="64" name="مستطيل مستدير الزوايا 63">
            <a:extLst>
              <a:ext uri="{FF2B5EF4-FFF2-40B4-BE49-F238E27FC236}">
                <a16:creationId xmlns:a16="http://schemas.microsoft.com/office/drawing/2014/main" id="{831A3574-CB57-0E3B-9492-45BB094A66F5}"/>
              </a:ext>
            </a:extLst>
          </p:cNvPr>
          <p:cNvSpPr/>
          <p:nvPr/>
        </p:nvSpPr>
        <p:spPr>
          <a:xfrm>
            <a:off x="2020421" y="1804037"/>
            <a:ext cx="813688" cy="452473"/>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مُنفذ</a:t>
            </a:r>
          </a:p>
        </p:txBody>
      </p:sp>
      <p:sp>
        <p:nvSpPr>
          <p:cNvPr id="66" name="مستطيل مستدير الزوايا 65">
            <a:extLst>
              <a:ext uri="{FF2B5EF4-FFF2-40B4-BE49-F238E27FC236}">
                <a16:creationId xmlns:a16="http://schemas.microsoft.com/office/drawing/2014/main" id="{4CCC2AC4-25BD-2476-656C-2C272396CF61}"/>
              </a:ext>
            </a:extLst>
          </p:cNvPr>
          <p:cNvSpPr/>
          <p:nvPr/>
        </p:nvSpPr>
        <p:spPr>
          <a:xfrm>
            <a:off x="237831" y="2859332"/>
            <a:ext cx="1637299" cy="40353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طوال العام الدراسي</a:t>
            </a:r>
          </a:p>
        </p:txBody>
      </p:sp>
      <p:sp>
        <p:nvSpPr>
          <p:cNvPr id="68" name="مستطيل مستدير الزوايا 67">
            <a:extLst>
              <a:ext uri="{FF2B5EF4-FFF2-40B4-BE49-F238E27FC236}">
                <a16:creationId xmlns:a16="http://schemas.microsoft.com/office/drawing/2014/main" id="{E32A796F-41C6-A311-6DD7-73E4DAFC6A6E}"/>
              </a:ext>
            </a:extLst>
          </p:cNvPr>
          <p:cNvSpPr/>
          <p:nvPr/>
        </p:nvSpPr>
        <p:spPr>
          <a:xfrm>
            <a:off x="2008924" y="2859331"/>
            <a:ext cx="836680"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مُنفذ</a:t>
            </a:r>
          </a:p>
        </p:txBody>
      </p:sp>
      <p:sp>
        <p:nvSpPr>
          <p:cNvPr id="70" name="مستطيل مستدير الزوايا 35">
            <a:extLst>
              <a:ext uri="{FF2B5EF4-FFF2-40B4-BE49-F238E27FC236}">
                <a16:creationId xmlns:a16="http://schemas.microsoft.com/office/drawing/2014/main" id="{CFC32F33-D66D-6A83-0B4A-1D0F6DAB8B42}"/>
              </a:ext>
            </a:extLst>
          </p:cNvPr>
          <p:cNvSpPr/>
          <p:nvPr/>
        </p:nvSpPr>
        <p:spPr>
          <a:xfrm>
            <a:off x="232362" y="5903174"/>
            <a:ext cx="1667485" cy="40353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الفصل الدراسي الثاني</a:t>
            </a:r>
          </a:p>
        </p:txBody>
      </p:sp>
      <p:sp>
        <p:nvSpPr>
          <p:cNvPr id="72" name="مستطيل مستدير الزوايا 52">
            <a:extLst>
              <a:ext uri="{FF2B5EF4-FFF2-40B4-BE49-F238E27FC236}">
                <a16:creationId xmlns:a16="http://schemas.microsoft.com/office/drawing/2014/main" id="{A423EAF5-01CB-AFCE-58B2-6360A467CFCD}"/>
              </a:ext>
            </a:extLst>
          </p:cNvPr>
          <p:cNvSpPr/>
          <p:nvPr/>
        </p:nvSpPr>
        <p:spPr>
          <a:xfrm>
            <a:off x="2013364" y="5927285"/>
            <a:ext cx="836680"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مُنفذ</a:t>
            </a:r>
            <a:endParaRPr lang="ar-SA" sz="1600" dirty="0"/>
          </a:p>
        </p:txBody>
      </p:sp>
      <p:cxnSp>
        <p:nvCxnSpPr>
          <p:cNvPr id="2" name="موصل مستقيم 1">
            <a:extLst>
              <a:ext uri="{FF2B5EF4-FFF2-40B4-BE49-F238E27FC236}">
                <a16:creationId xmlns:a16="http://schemas.microsoft.com/office/drawing/2014/main" id="{2886E340-98C8-C5C5-A5C4-071C44491396}"/>
              </a:ext>
            </a:extLst>
          </p:cNvPr>
          <p:cNvCxnSpPr>
            <a:cxnSpLocks/>
          </p:cNvCxnSpPr>
          <p:nvPr/>
        </p:nvCxnSpPr>
        <p:spPr>
          <a:xfrm flipH="1">
            <a:off x="4251469" y="719205"/>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171C0079-2E85-1E3F-B51E-1C3F797F5966}"/>
              </a:ext>
            </a:extLst>
          </p:cNvPr>
          <p:cNvSpPr txBox="1"/>
          <p:nvPr/>
        </p:nvSpPr>
        <p:spPr>
          <a:xfrm>
            <a:off x="3742944" y="154562"/>
            <a:ext cx="8389201" cy="584775"/>
          </a:xfrm>
          <a:prstGeom prst="rect">
            <a:avLst/>
          </a:prstGeom>
          <a:noFill/>
        </p:spPr>
        <p:txBody>
          <a:bodyPr wrap="square" rtlCol="0">
            <a:spAutoFit/>
          </a:bodyPr>
          <a:lstStyle/>
          <a:p>
            <a:pPr algn="r"/>
            <a:r>
              <a:rPr lang="ar-SA" sz="3200" b="1" dirty="0">
                <a:solidFill>
                  <a:srgbClr val="003845"/>
                </a:solidFill>
                <a:latin typeface="Sakkal Majalla" panose="02000000000000000000" pitchFamily="2" charset="-78"/>
                <a:cs typeface="Sakkal Majalla" panose="02000000000000000000" pitchFamily="2" charset="-78"/>
              </a:rPr>
              <a:t>خطة البرنامج</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6" name="عنصر نائب لرقم الشريحة 1">
            <a:extLst>
              <a:ext uri="{FF2B5EF4-FFF2-40B4-BE49-F238E27FC236}">
                <a16:creationId xmlns:a16="http://schemas.microsoft.com/office/drawing/2014/main" id="{600AA494-C6D3-391F-2FBC-829827F55626}"/>
              </a:ext>
            </a:extLst>
          </p:cNvPr>
          <p:cNvSpPr>
            <a:spLocks noGrp="1"/>
          </p:cNvSpPr>
          <p:nvPr>
            <p:ph type="sldNum" sz="quarter" idx="12"/>
          </p:nvPr>
        </p:nvSpPr>
        <p:spPr>
          <a:xfrm>
            <a:off x="11334433" y="6445583"/>
            <a:ext cx="365760" cy="365760"/>
          </a:xfrm>
        </p:spPr>
        <p:txBody>
          <a:bodyPr/>
          <a:lstStyle/>
          <a:p>
            <a:r>
              <a:rPr lang="ar-SA" dirty="0"/>
              <a:t>٢٠</a:t>
            </a:r>
          </a:p>
        </p:txBody>
      </p:sp>
      <p:sp>
        <p:nvSpPr>
          <p:cNvPr id="7" name="مستطيل مستدير الزوايا 6">
            <a:extLst>
              <a:ext uri="{FF2B5EF4-FFF2-40B4-BE49-F238E27FC236}">
                <a16:creationId xmlns:a16="http://schemas.microsoft.com/office/drawing/2014/main" id="{0A5E64DF-91A1-9A07-45D3-DC5545A372BA}"/>
              </a:ext>
            </a:extLst>
          </p:cNvPr>
          <p:cNvSpPr/>
          <p:nvPr/>
        </p:nvSpPr>
        <p:spPr>
          <a:xfrm>
            <a:off x="4973464" y="2341079"/>
            <a:ext cx="7061690"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effectLst/>
                <a:latin typeface="GESSTwoLight"/>
              </a:rPr>
              <a:t>حصر الطلبة المتأخرين دراسيا من واقع نتائج الاختبارات ونظام نور وتسجيلهم في سجل خاص لمتابعتهم</a:t>
            </a:r>
            <a:endParaRPr lang="ar-SA" sz="1600" b="1" dirty="0">
              <a:solidFill>
                <a:schemeClr val="bg1"/>
              </a:solidFill>
            </a:endParaRPr>
          </a:p>
        </p:txBody>
      </p:sp>
      <p:sp>
        <p:nvSpPr>
          <p:cNvPr id="8" name="مستطيل مستدير الزوايا 7">
            <a:extLst>
              <a:ext uri="{FF2B5EF4-FFF2-40B4-BE49-F238E27FC236}">
                <a16:creationId xmlns:a16="http://schemas.microsoft.com/office/drawing/2014/main" id="{A44EAD21-5220-E441-1E63-653D96FEADA2}"/>
              </a:ext>
            </a:extLst>
          </p:cNvPr>
          <p:cNvSpPr/>
          <p:nvPr/>
        </p:nvSpPr>
        <p:spPr>
          <a:xfrm>
            <a:off x="2922456" y="2336482"/>
            <a:ext cx="1985131" cy="40900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الموجه الطلابي</a:t>
            </a:r>
          </a:p>
        </p:txBody>
      </p:sp>
      <p:sp>
        <p:nvSpPr>
          <p:cNvPr id="9" name="مستطيل مستدير الزوايا 8">
            <a:extLst>
              <a:ext uri="{FF2B5EF4-FFF2-40B4-BE49-F238E27FC236}">
                <a16:creationId xmlns:a16="http://schemas.microsoft.com/office/drawing/2014/main" id="{8C7D8AA4-57FE-0C2A-E971-B2F1505CD5E5}"/>
              </a:ext>
            </a:extLst>
          </p:cNvPr>
          <p:cNvSpPr/>
          <p:nvPr/>
        </p:nvSpPr>
        <p:spPr>
          <a:xfrm>
            <a:off x="232362" y="2362735"/>
            <a:ext cx="1637299" cy="40353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طول العام الدراسي</a:t>
            </a:r>
          </a:p>
        </p:txBody>
      </p:sp>
      <p:sp>
        <p:nvSpPr>
          <p:cNvPr id="11" name="مستطيل مستدير الزوايا 10">
            <a:extLst>
              <a:ext uri="{FF2B5EF4-FFF2-40B4-BE49-F238E27FC236}">
                <a16:creationId xmlns:a16="http://schemas.microsoft.com/office/drawing/2014/main" id="{081AD055-9B4B-FABB-61BD-3F60E9791B10}"/>
              </a:ext>
            </a:extLst>
          </p:cNvPr>
          <p:cNvSpPr/>
          <p:nvPr/>
        </p:nvSpPr>
        <p:spPr>
          <a:xfrm>
            <a:off x="2020421" y="2344720"/>
            <a:ext cx="813688" cy="40353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مُنفذ</a:t>
            </a:r>
          </a:p>
        </p:txBody>
      </p:sp>
      <p:sp>
        <p:nvSpPr>
          <p:cNvPr id="12" name="مستطيل مستدير الزوايا 11">
            <a:extLst>
              <a:ext uri="{FF2B5EF4-FFF2-40B4-BE49-F238E27FC236}">
                <a16:creationId xmlns:a16="http://schemas.microsoft.com/office/drawing/2014/main" id="{C349D9B3-A394-2EB8-5B01-AB7269AEC872}"/>
              </a:ext>
            </a:extLst>
          </p:cNvPr>
          <p:cNvSpPr/>
          <p:nvPr/>
        </p:nvSpPr>
        <p:spPr>
          <a:xfrm>
            <a:off x="4981217" y="3343790"/>
            <a:ext cx="7054982" cy="467921"/>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1600" b="1" dirty="0">
                <a:solidFill>
                  <a:schemeClr val="bg1"/>
                </a:solidFill>
              </a:rPr>
              <a:t>إقامة ورشة عمل للمعلمين لمناقشة أهمية التكامل بين الموجه الطالبي والمعلم في تنمية الدافعية لرفع المستوى التحصيلي للطلبة.</a:t>
            </a:r>
          </a:p>
        </p:txBody>
      </p:sp>
      <p:sp>
        <p:nvSpPr>
          <p:cNvPr id="13" name="مستطيل مستدير الزوايا 12">
            <a:extLst>
              <a:ext uri="{FF2B5EF4-FFF2-40B4-BE49-F238E27FC236}">
                <a16:creationId xmlns:a16="http://schemas.microsoft.com/office/drawing/2014/main" id="{C65EEA84-B05A-DFBB-5BBC-32639ECA032B}"/>
              </a:ext>
            </a:extLst>
          </p:cNvPr>
          <p:cNvSpPr/>
          <p:nvPr/>
        </p:nvSpPr>
        <p:spPr>
          <a:xfrm>
            <a:off x="2935149" y="3338318"/>
            <a:ext cx="1977516" cy="474261"/>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الموجه الطلابي</a:t>
            </a:r>
          </a:p>
        </p:txBody>
      </p:sp>
      <p:sp>
        <p:nvSpPr>
          <p:cNvPr id="14" name="مستطيل مستدير الزوايا 13">
            <a:extLst>
              <a:ext uri="{FF2B5EF4-FFF2-40B4-BE49-F238E27FC236}">
                <a16:creationId xmlns:a16="http://schemas.microsoft.com/office/drawing/2014/main" id="{8D98AC01-7421-B810-DF0E-99A1416B4DD9}"/>
              </a:ext>
            </a:extLst>
          </p:cNvPr>
          <p:cNvSpPr/>
          <p:nvPr/>
        </p:nvSpPr>
        <p:spPr>
          <a:xfrm>
            <a:off x="248999" y="3343791"/>
            <a:ext cx="1637299" cy="467921"/>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طوال العام الدراسي</a:t>
            </a:r>
          </a:p>
        </p:txBody>
      </p:sp>
      <p:sp>
        <p:nvSpPr>
          <p:cNvPr id="15" name="مستطيل مستدير الزوايا 14">
            <a:extLst>
              <a:ext uri="{FF2B5EF4-FFF2-40B4-BE49-F238E27FC236}">
                <a16:creationId xmlns:a16="http://schemas.microsoft.com/office/drawing/2014/main" id="{C68AB80D-7F90-3895-D444-0ABECC6956CA}"/>
              </a:ext>
            </a:extLst>
          </p:cNvPr>
          <p:cNvSpPr/>
          <p:nvPr/>
        </p:nvSpPr>
        <p:spPr>
          <a:xfrm>
            <a:off x="2020092" y="3343790"/>
            <a:ext cx="836680" cy="467921"/>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dirty="0">
                <a:solidFill>
                  <a:schemeClr val="bg1"/>
                </a:solidFill>
              </a:rPr>
              <a:t>مُنفذ</a:t>
            </a:r>
          </a:p>
        </p:txBody>
      </p:sp>
    </p:spTree>
    <p:extLst>
      <p:ext uri="{BB962C8B-B14F-4D97-AF65-F5344CB8AC3E}">
        <p14:creationId xmlns:p14="http://schemas.microsoft.com/office/powerpoint/2010/main" val="265392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47C7D-65DB-B695-C0F7-CF253F803F42}"/>
            </a:ext>
          </a:extLst>
        </p:cNvPr>
        <p:cNvGrpSpPr/>
        <p:nvPr/>
      </p:nvGrpSpPr>
      <p:grpSpPr>
        <a:xfrm>
          <a:off x="0" y="0"/>
          <a:ext cx="0" cy="0"/>
          <a:chOff x="0" y="0"/>
          <a:chExt cx="0" cy="0"/>
        </a:xfrm>
      </p:grpSpPr>
      <p:sp>
        <p:nvSpPr>
          <p:cNvPr id="22" name="مربع نص 21">
            <a:extLst>
              <a:ext uri="{FF2B5EF4-FFF2-40B4-BE49-F238E27FC236}">
                <a16:creationId xmlns:a16="http://schemas.microsoft.com/office/drawing/2014/main" id="{0FB82E9D-8B8E-3FF7-C0A7-51619A05A652}"/>
              </a:ext>
            </a:extLst>
          </p:cNvPr>
          <p:cNvSpPr txBox="1"/>
          <p:nvPr/>
        </p:nvSpPr>
        <p:spPr>
          <a:xfrm>
            <a:off x="-5593080" y="2910840"/>
            <a:ext cx="184731" cy="369332"/>
          </a:xfrm>
          <a:prstGeom prst="rect">
            <a:avLst/>
          </a:prstGeom>
          <a:noFill/>
        </p:spPr>
        <p:txBody>
          <a:bodyPr wrap="none" rtlCol="1">
            <a:spAutoFit/>
          </a:bodyPr>
          <a:lstStyle/>
          <a:p>
            <a:pPr marL="0" algn="r" defTabSz="457200" rtl="1" eaLnBrk="1" latinLnBrk="0" hangingPunct="1"/>
            <a:endParaRPr lang="ar-SA" dirty="0"/>
          </a:p>
        </p:txBody>
      </p:sp>
      <p:sp>
        <p:nvSpPr>
          <p:cNvPr id="25" name="Rectangle 7">
            <a:extLst>
              <a:ext uri="{FF2B5EF4-FFF2-40B4-BE49-F238E27FC236}">
                <a16:creationId xmlns:a16="http://schemas.microsoft.com/office/drawing/2014/main" id="{A6593035-E5B7-1059-CBCD-82C6AA5DA7D1}"/>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algn="r" defTabSz="457200" rtl="1" eaLnBrk="1" latinLnBrk="0" hangingPunct="1"/>
            <a:endParaRPr lang="ar-SA"/>
          </a:p>
        </p:txBody>
      </p:sp>
      <p:pic>
        <p:nvPicPr>
          <p:cNvPr id="5" name="Google Shape;85;p1">
            <a:extLst>
              <a:ext uri="{FF2B5EF4-FFF2-40B4-BE49-F238E27FC236}">
                <a16:creationId xmlns:a16="http://schemas.microsoft.com/office/drawing/2014/main" id="{896C7869-6DD9-475D-7D03-F366AA45D645}"/>
              </a:ext>
            </a:extLst>
          </p:cNvPr>
          <p:cNvPicPr preferRelativeResize="0"/>
          <p:nvPr/>
        </p:nvPicPr>
        <p:blipFill rotWithShape="1">
          <a:blip r:embed="rId3">
            <a:alphaModFix/>
          </a:blip>
          <a:srcRect/>
          <a:stretch/>
        </p:blipFill>
        <p:spPr>
          <a:xfrm>
            <a:off x="-7612" y="6582320"/>
            <a:ext cx="10758895" cy="269327"/>
          </a:xfrm>
          <a:prstGeom prst="rect">
            <a:avLst/>
          </a:prstGeom>
          <a:noFill/>
          <a:ln>
            <a:noFill/>
          </a:ln>
        </p:spPr>
      </p:pic>
      <p:cxnSp>
        <p:nvCxnSpPr>
          <p:cNvPr id="2" name="موصل مستقيم 1">
            <a:extLst>
              <a:ext uri="{FF2B5EF4-FFF2-40B4-BE49-F238E27FC236}">
                <a16:creationId xmlns:a16="http://schemas.microsoft.com/office/drawing/2014/main" id="{6F4229CA-856C-63E1-D621-6C760BDBB9B7}"/>
              </a:ext>
            </a:extLst>
          </p:cNvPr>
          <p:cNvCxnSpPr>
            <a:cxnSpLocks/>
          </p:cNvCxnSpPr>
          <p:nvPr/>
        </p:nvCxnSpPr>
        <p:spPr>
          <a:xfrm flipH="1">
            <a:off x="4251469" y="719205"/>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D1C20CF6-6EDE-EEC4-9A62-521CABB1E7EE}"/>
              </a:ext>
            </a:extLst>
          </p:cNvPr>
          <p:cNvSpPr txBox="1"/>
          <p:nvPr/>
        </p:nvSpPr>
        <p:spPr>
          <a:xfrm>
            <a:off x="3742944" y="154562"/>
            <a:ext cx="8389201" cy="584775"/>
          </a:xfrm>
          <a:prstGeom prst="rect">
            <a:avLst/>
          </a:prstGeom>
          <a:noFill/>
        </p:spPr>
        <p:txBody>
          <a:bodyPr wrap="square" rtlCol="0">
            <a:spAutoFit/>
          </a:bodyPr>
          <a:lstStyle/>
          <a:p>
            <a:pPr algn="r"/>
            <a:r>
              <a:rPr lang="ar-SA" sz="3200" b="1" dirty="0">
                <a:solidFill>
                  <a:srgbClr val="003845"/>
                </a:solidFill>
                <a:latin typeface="Sakkal Majalla" panose="02000000000000000000" pitchFamily="2" charset="-78"/>
                <a:cs typeface="Sakkal Majalla" panose="02000000000000000000" pitchFamily="2" charset="-78"/>
              </a:rPr>
              <a:t>الأعضاء المشاركون </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6" name="مستطيل مستدير الزوايا 5">
            <a:extLst>
              <a:ext uri="{FF2B5EF4-FFF2-40B4-BE49-F238E27FC236}">
                <a16:creationId xmlns:a16="http://schemas.microsoft.com/office/drawing/2014/main" id="{76C9DD85-53A5-CA31-589B-97AC81550591}"/>
              </a:ext>
            </a:extLst>
          </p:cNvPr>
          <p:cNvSpPr/>
          <p:nvPr/>
        </p:nvSpPr>
        <p:spPr>
          <a:xfrm>
            <a:off x="7778759" y="1846810"/>
            <a:ext cx="2961119" cy="384587"/>
          </a:xfrm>
          <a:prstGeom prst="roundRect">
            <a:avLst/>
          </a:prstGeom>
          <a:solidFill>
            <a:srgbClr val="10AAA6"/>
          </a:solidFill>
          <a:ln>
            <a:solidFill>
              <a:srgbClr val="06ABA5"/>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2200" b="1" dirty="0">
                <a:solidFill>
                  <a:schemeClr val="tx1"/>
                </a:solidFill>
              </a:rPr>
              <a:t>الاسم</a:t>
            </a:r>
          </a:p>
        </p:txBody>
      </p:sp>
      <p:sp>
        <p:nvSpPr>
          <p:cNvPr id="7" name="مستطيل مستدير الزوايا 6">
            <a:extLst>
              <a:ext uri="{FF2B5EF4-FFF2-40B4-BE49-F238E27FC236}">
                <a16:creationId xmlns:a16="http://schemas.microsoft.com/office/drawing/2014/main" id="{92BF590A-27C0-6312-1E99-838ED96FE863}"/>
              </a:ext>
            </a:extLst>
          </p:cNvPr>
          <p:cNvSpPr/>
          <p:nvPr/>
        </p:nvSpPr>
        <p:spPr>
          <a:xfrm>
            <a:off x="7778761" y="2329338"/>
            <a:ext cx="2961117" cy="384587"/>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شرف بن مذحل الهذيلي</a:t>
            </a:r>
          </a:p>
        </p:txBody>
      </p:sp>
      <p:sp>
        <p:nvSpPr>
          <p:cNvPr id="8" name="مستطيل مستدير الزوايا 7">
            <a:extLst>
              <a:ext uri="{FF2B5EF4-FFF2-40B4-BE49-F238E27FC236}">
                <a16:creationId xmlns:a16="http://schemas.microsoft.com/office/drawing/2014/main" id="{E4769ECD-53E7-BA73-1739-8C702397778E}"/>
              </a:ext>
            </a:extLst>
          </p:cNvPr>
          <p:cNvSpPr/>
          <p:nvPr/>
        </p:nvSpPr>
        <p:spPr>
          <a:xfrm>
            <a:off x="1859571" y="1846810"/>
            <a:ext cx="2110710" cy="379444"/>
          </a:xfrm>
          <a:prstGeom prst="roundRect">
            <a:avLst/>
          </a:prstGeom>
          <a:solidFill>
            <a:srgbClr val="10AAA6"/>
          </a:solidFill>
          <a:ln>
            <a:solidFill>
              <a:srgbClr val="06ABA5"/>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2200" b="1" dirty="0">
                <a:solidFill>
                  <a:schemeClr val="tx1"/>
                </a:solidFill>
              </a:rPr>
              <a:t>التوقيع</a:t>
            </a:r>
          </a:p>
        </p:txBody>
      </p:sp>
      <p:sp>
        <p:nvSpPr>
          <p:cNvPr id="9" name="مستطيل مستدير الزوايا 8">
            <a:extLst>
              <a:ext uri="{FF2B5EF4-FFF2-40B4-BE49-F238E27FC236}">
                <a16:creationId xmlns:a16="http://schemas.microsoft.com/office/drawing/2014/main" id="{45224925-3640-885D-B403-D30CBFDCF32F}"/>
              </a:ext>
            </a:extLst>
          </p:cNvPr>
          <p:cNvSpPr/>
          <p:nvPr/>
        </p:nvSpPr>
        <p:spPr>
          <a:xfrm>
            <a:off x="1859571" y="2325408"/>
            <a:ext cx="2126229" cy="384587"/>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dirty="0">
              <a:solidFill>
                <a:schemeClr val="bg1"/>
              </a:solidFill>
            </a:endParaRPr>
          </a:p>
        </p:txBody>
      </p:sp>
      <p:sp>
        <p:nvSpPr>
          <p:cNvPr id="11" name="مستطيل مستدير الزوايا 10">
            <a:extLst>
              <a:ext uri="{FF2B5EF4-FFF2-40B4-BE49-F238E27FC236}">
                <a16:creationId xmlns:a16="http://schemas.microsoft.com/office/drawing/2014/main" id="{F25CA306-9E57-E4B5-9E6E-95E13164152D}"/>
              </a:ext>
            </a:extLst>
          </p:cNvPr>
          <p:cNvSpPr/>
          <p:nvPr/>
        </p:nvSpPr>
        <p:spPr>
          <a:xfrm>
            <a:off x="1859571" y="3797525"/>
            <a:ext cx="2152373" cy="37944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dirty="0">
              <a:solidFill>
                <a:schemeClr val="bg1"/>
              </a:solidFill>
            </a:endParaRPr>
          </a:p>
        </p:txBody>
      </p:sp>
      <p:sp>
        <p:nvSpPr>
          <p:cNvPr id="13" name="مستطيل مستدير الزوايا 12">
            <a:extLst>
              <a:ext uri="{FF2B5EF4-FFF2-40B4-BE49-F238E27FC236}">
                <a16:creationId xmlns:a16="http://schemas.microsoft.com/office/drawing/2014/main" id="{772BEB1C-3D58-49F9-DD19-553365FEC223}"/>
              </a:ext>
            </a:extLst>
          </p:cNvPr>
          <p:cNvSpPr/>
          <p:nvPr/>
        </p:nvSpPr>
        <p:spPr>
          <a:xfrm>
            <a:off x="7778763" y="3795019"/>
            <a:ext cx="2961119" cy="384587"/>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sz="1600" b="1" dirty="0">
              <a:solidFill>
                <a:schemeClr val="bg1"/>
              </a:solidFill>
            </a:endParaRPr>
          </a:p>
        </p:txBody>
      </p:sp>
      <p:sp>
        <p:nvSpPr>
          <p:cNvPr id="15" name="مستطيل مستدير الزوايا 14">
            <a:extLst>
              <a:ext uri="{FF2B5EF4-FFF2-40B4-BE49-F238E27FC236}">
                <a16:creationId xmlns:a16="http://schemas.microsoft.com/office/drawing/2014/main" id="{00E6182E-FE82-47E9-038C-5842CDB7AABE}"/>
              </a:ext>
            </a:extLst>
          </p:cNvPr>
          <p:cNvSpPr/>
          <p:nvPr/>
        </p:nvSpPr>
        <p:spPr>
          <a:xfrm>
            <a:off x="5894864" y="1846810"/>
            <a:ext cx="1731667" cy="379444"/>
          </a:xfrm>
          <a:prstGeom prst="roundRect">
            <a:avLst/>
          </a:prstGeom>
          <a:solidFill>
            <a:srgbClr val="10AAA6"/>
          </a:solidFill>
          <a:ln>
            <a:solidFill>
              <a:srgbClr val="06ABA5"/>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0" eaLnBrk="1" latinLnBrk="0" hangingPunct="1"/>
            <a:r>
              <a:rPr lang="ar-SA" sz="2200" b="1" dirty="0">
                <a:solidFill>
                  <a:schemeClr val="tx1"/>
                </a:solidFill>
              </a:rPr>
              <a:t>الوصف الوظيفي </a:t>
            </a:r>
          </a:p>
        </p:txBody>
      </p:sp>
      <p:sp>
        <p:nvSpPr>
          <p:cNvPr id="16" name="مستطيل مستدير الزوايا 15">
            <a:extLst>
              <a:ext uri="{FF2B5EF4-FFF2-40B4-BE49-F238E27FC236}">
                <a16:creationId xmlns:a16="http://schemas.microsoft.com/office/drawing/2014/main" id="{56C59AC1-08BA-3610-CA8F-03DDFE9E6F7E}"/>
              </a:ext>
            </a:extLst>
          </p:cNvPr>
          <p:cNvSpPr/>
          <p:nvPr/>
        </p:nvSpPr>
        <p:spPr>
          <a:xfrm>
            <a:off x="5908559" y="2299476"/>
            <a:ext cx="1731667" cy="41419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مدير  المدرسة </a:t>
            </a:r>
          </a:p>
        </p:txBody>
      </p:sp>
      <p:sp>
        <p:nvSpPr>
          <p:cNvPr id="17" name="مستطيل مستدير الزوايا 16">
            <a:extLst>
              <a:ext uri="{FF2B5EF4-FFF2-40B4-BE49-F238E27FC236}">
                <a16:creationId xmlns:a16="http://schemas.microsoft.com/office/drawing/2014/main" id="{B131313C-3AED-8D5C-8902-FC3520A1CC24}"/>
              </a:ext>
            </a:extLst>
          </p:cNvPr>
          <p:cNvSpPr/>
          <p:nvPr/>
        </p:nvSpPr>
        <p:spPr>
          <a:xfrm>
            <a:off x="5944997" y="3797526"/>
            <a:ext cx="1731667"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chemeClr val="bg1"/>
                </a:solidFill>
              </a:rPr>
              <a:t>رائد النشاط</a:t>
            </a:r>
          </a:p>
        </p:txBody>
      </p:sp>
      <p:sp>
        <p:nvSpPr>
          <p:cNvPr id="19" name="مستطيل مستدير الزوايا 18">
            <a:extLst>
              <a:ext uri="{FF2B5EF4-FFF2-40B4-BE49-F238E27FC236}">
                <a16:creationId xmlns:a16="http://schemas.microsoft.com/office/drawing/2014/main" id="{CC152DCD-1B7E-3E0E-EF52-4DF56175170C}"/>
              </a:ext>
            </a:extLst>
          </p:cNvPr>
          <p:cNvSpPr/>
          <p:nvPr/>
        </p:nvSpPr>
        <p:spPr>
          <a:xfrm>
            <a:off x="7778758" y="2827086"/>
            <a:ext cx="2972525" cy="384589"/>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عبدالعزيز بن مبارك الحامد</a:t>
            </a:r>
          </a:p>
        </p:txBody>
      </p:sp>
      <p:sp>
        <p:nvSpPr>
          <p:cNvPr id="20" name="مستطيل مستدير الزوايا 19">
            <a:extLst>
              <a:ext uri="{FF2B5EF4-FFF2-40B4-BE49-F238E27FC236}">
                <a16:creationId xmlns:a16="http://schemas.microsoft.com/office/drawing/2014/main" id="{1FDBB350-527C-542D-9515-2FA537DB9DD6}"/>
              </a:ext>
            </a:extLst>
          </p:cNvPr>
          <p:cNvSpPr/>
          <p:nvPr/>
        </p:nvSpPr>
        <p:spPr>
          <a:xfrm>
            <a:off x="1859571" y="2851772"/>
            <a:ext cx="2119181" cy="37944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0" eaLnBrk="1" latinLnBrk="0" hangingPunct="1"/>
            <a:endParaRPr lang="ar-SA" dirty="0">
              <a:solidFill>
                <a:schemeClr val="bg1"/>
              </a:solidFill>
            </a:endParaRPr>
          </a:p>
        </p:txBody>
      </p:sp>
      <p:sp>
        <p:nvSpPr>
          <p:cNvPr id="21" name="مستطيل مستدير الزوايا 20">
            <a:extLst>
              <a:ext uri="{FF2B5EF4-FFF2-40B4-BE49-F238E27FC236}">
                <a16:creationId xmlns:a16="http://schemas.microsoft.com/office/drawing/2014/main" id="{8CEA7B58-6D44-0465-46FF-388A7D132788}"/>
              </a:ext>
            </a:extLst>
          </p:cNvPr>
          <p:cNvSpPr/>
          <p:nvPr/>
        </p:nvSpPr>
        <p:spPr>
          <a:xfrm>
            <a:off x="5942874" y="2834833"/>
            <a:ext cx="1684081"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الموجه الطلابي </a:t>
            </a:r>
          </a:p>
        </p:txBody>
      </p:sp>
      <p:sp>
        <p:nvSpPr>
          <p:cNvPr id="23" name="مستطيل مستدير الزوايا 22">
            <a:extLst>
              <a:ext uri="{FF2B5EF4-FFF2-40B4-BE49-F238E27FC236}">
                <a16:creationId xmlns:a16="http://schemas.microsoft.com/office/drawing/2014/main" id="{74C79F03-C0D6-54CC-1ED3-A52955E1BC0B}"/>
              </a:ext>
            </a:extLst>
          </p:cNvPr>
          <p:cNvSpPr/>
          <p:nvPr/>
        </p:nvSpPr>
        <p:spPr>
          <a:xfrm>
            <a:off x="1859571" y="3309083"/>
            <a:ext cx="2126229" cy="37944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0" eaLnBrk="1" latinLnBrk="0" hangingPunct="1"/>
            <a:endParaRPr lang="ar-SA" dirty="0">
              <a:solidFill>
                <a:schemeClr val="bg1"/>
              </a:solidFill>
            </a:endParaRPr>
          </a:p>
        </p:txBody>
      </p:sp>
      <p:sp>
        <p:nvSpPr>
          <p:cNvPr id="24" name="مستطيل مستدير الزوايا 23">
            <a:extLst>
              <a:ext uri="{FF2B5EF4-FFF2-40B4-BE49-F238E27FC236}">
                <a16:creationId xmlns:a16="http://schemas.microsoft.com/office/drawing/2014/main" id="{FB07E5FC-C778-8CD4-61A9-97C46263F4B8}"/>
              </a:ext>
            </a:extLst>
          </p:cNvPr>
          <p:cNvSpPr/>
          <p:nvPr/>
        </p:nvSpPr>
        <p:spPr>
          <a:xfrm>
            <a:off x="7778759" y="3303936"/>
            <a:ext cx="2961119" cy="384587"/>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sz="1600" b="1" dirty="0">
              <a:solidFill>
                <a:schemeClr val="bg1"/>
              </a:solidFill>
            </a:endParaRPr>
          </a:p>
        </p:txBody>
      </p:sp>
      <p:sp>
        <p:nvSpPr>
          <p:cNvPr id="26" name="مستطيل مستدير الزوايا 25">
            <a:extLst>
              <a:ext uri="{FF2B5EF4-FFF2-40B4-BE49-F238E27FC236}">
                <a16:creationId xmlns:a16="http://schemas.microsoft.com/office/drawing/2014/main" id="{3FAAB15B-17FC-3CD1-2ABC-F1E66EDFADB7}"/>
              </a:ext>
            </a:extLst>
          </p:cNvPr>
          <p:cNvSpPr/>
          <p:nvPr/>
        </p:nvSpPr>
        <p:spPr>
          <a:xfrm>
            <a:off x="5928054" y="3309081"/>
            <a:ext cx="1731667"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chemeClr val="bg1"/>
                </a:solidFill>
              </a:rPr>
              <a:t>الموجه الطلابي</a:t>
            </a:r>
          </a:p>
        </p:txBody>
      </p:sp>
      <p:sp>
        <p:nvSpPr>
          <p:cNvPr id="27" name="مستطيل مستدير الزوايا 26">
            <a:extLst>
              <a:ext uri="{FF2B5EF4-FFF2-40B4-BE49-F238E27FC236}">
                <a16:creationId xmlns:a16="http://schemas.microsoft.com/office/drawing/2014/main" id="{8968E498-8F91-7BF7-CCB1-2D08C36F3A96}"/>
              </a:ext>
            </a:extLst>
          </p:cNvPr>
          <p:cNvSpPr/>
          <p:nvPr/>
        </p:nvSpPr>
        <p:spPr>
          <a:xfrm>
            <a:off x="4112214" y="1846809"/>
            <a:ext cx="1617681" cy="379444"/>
          </a:xfrm>
          <a:prstGeom prst="roundRect">
            <a:avLst/>
          </a:prstGeom>
          <a:solidFill>
            <a:srgbClr val="10AAA6"/>
          </a:solidFill>
          <a:ln>
            <a:solidFill>
              <a:srgbClr val="06ABA5"/>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0" eaLnBrk="1" latinLnBrk="0" hangingPunct="1"/>
            <a:r>
              <a:rPr lang="ar-SA" sz="2200" b="1" dirty="0">
                <a:solidFill>
                  <a:schemeClr val="tx1"/>
                </a:solidFill>
              </a:rPr>
              <a:t>دوره في البرنامج</a:t>
            </a:r>
          </a:p>
        </p:txBody>
      </p:sp>
      <p:sp>
        <p:nvSpPr>
          <p:cNvPr id="28" name="مستطيل مستدير الزوايا 27">
            <a:extLst>
              <a:ext uri="{FF2B5EF4-FFF2-40B4-BE49-F238E27FC236}">
                <a16:creationId xmlns:a16="http://schemas.microsoft.com/office/drawing/2014/main" id="{D2674D49-2F62-B679-4775-F41EF9708154}"/>
              </a:ext>
            </a:extLst>
          </p:cNvPr>
          <p:cNvSpPr/>
          <p:nvPr/>
        </p:nvSpPr>
        <p:spPr>
          <a:xfrm>
            <a:off x="4125909" y="2299475"/>
            <a:ext cx="1617681" cy="414192"/>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مُنفذ</a:t>
            </a:r>
          </a:p>
        </p:txBody>
      </p:sp>
      <p:sp>
        <p:nvSpPr>
          <p:cNvPr id="29" name="مستطيل مستدير الزوايا 28">
            <a:extLst>
              <a:ext uri="{FF2B5EF4-FFF2-40B4-BE49-F238E27FC236}">
                <a16:creationId xmlns:a16="http://schemas.microsoft.com/office/drawing/2014/main" id="{00905942-245E-9F01-8203-C95F24502487}"/>
              </a:ext>
            </a:extLst>
          </p:cNvPr>
          <p:cNvSpPr/>
          <p:nvPr/>
        </p:nvSpPr>
        <p:spPr>
          <a:xfrm>
            <a:off x="4162347" y="3797525"/>
            <a:ext cx="1617681"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800" b="1" dirty="0">
                <a:solidFill>
                  <a:schemeClr val="bg1"/>
                </a:solidFill>
              </a:rPr>
              <a:t>مُنفذ</a:t>
            </a:r>
          </a:p>
        </p:txBody>
      </p:sp>
      <p:sp>
        <p:nvSpPr>
          <p:cNvPr id="31" name="مستطيل مستدير الزوايا 30">
            <a:extLst>
              <a:ext uri="{FF2B5EF4-FFF2-40B4-BE49-F238E27FC236}">
                <a16:creationId xmlns:a16="http://schemas.microsoft.com/office/drawing/2014/main" id="{692718D1-DF5C-DBE3-DD07-8943392AFC48}"/>
              </a:ext>
            </a:extLst>
          </p:cNvPr>
          <p:cNvSpPr/>
          <p:nvPr/>
        </p:nvSpPr>
        <p:spPr>
          <a:xfrm>
            <a:off x="4160224" y="2834832"/>
            <a:ext cx="1573227"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1600" b="1" dirty="0">
                <a:solidFill>
                  <a:schemeClr val="bg1"/>
                </a:solidFill>
              </a:rPr>
              <a:t>مُعد و مُنفذ</a:t>
            </a:r>
          </a:p>
        </p:txBody>
      </p:sp>
      <p:sp>
        <p:nvSpPr>
          <p:cNvPr id="32" name="مستطيل مستدير الزوايا 31">
            <a:extLst>
              <a:ext uri="{FF2B5EF4-FFF2-40B4-BE49-F238E27FC236}">
                <a16:creationId xmlns:a16="http://schemas.microsoft.com/office/drawing/2014/main" id="{7A8D2F17-A130-1F7C-D767-5A503531E577}"/>
              </a:ext>
            </a:extLst>
          </p:cNvPr>
          <p:cNvSpPr/>
          <p:nvPr/>
        </p:nvSpPr>
        <p:spPr>
          <a:xfrm>
            <a:off x="4145404" y="3309080"/>
            <a:ext cx="1617681"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800" b="1" dirty="0">
                <a:solidFill>
                  <a:schemeClr val="bg1"/>
                </a:solidFill>
              </a:rPr>
              <a:t>مُنفذ</a:t>
            </a:r>
          </a:p>
        </p:txBody>
      </p:sp>
      <p:sp>
        <p:nvSpPr>
          <p:cNvPr id="34" name="عنصر نائب لرقم الشريحة 1">
            <a:extLst>
              <a:ext uri="{FF2B5EF4-FFF2-40B4-BE49-F238E27FC236}">
                <a16:creationId xmlns:a16="http://schemas.microsoft.com/office/drawing/2014/main" id="{C576DEF7-B27F-447F-820F-AEDE1D392A25}"/>
              </a:ext>
            </a:extLst>
          </p:cNvPr>
          <p:cNvSpPr>
            <a:spLocks noGrp="1"/>
          </p:cNvSpPr>
          <p:nvPr>
            <p:ph type="sldNum" sz="quarter" idx="12"/>
          </p:nvPr>
        </p:nvSpPr>
        <p:spPr>
          <a:xfrm>
            <a:off x="11334433" y="6445583"/>
            <a:ext cx="365760" cy="365760"/>
          </a:xfrm>
        </p:spPr>
        <p:txBody>
          <a:bodyPr/>
          <a:lstStyle/>
          <a:p>
            <a:r>
              <a:rPr lang="ar-SA" dirty="0"/>
              <a:t>٢١</a:t>
            </a:r>
          </a:p>
        </p:txBody>
      </p:sp>
      <p:sp>
        <p:nvSpPr>
          <p:cNvPr id="73" name="مستطيل مستدير الزوايا 72">
            <a:extLst>
              <a:ext uri="{FF2B5EF4-FFF2-40B4-BE49-F238E27FC236}">
                <a16:creationId xmlns:a16="http://schemas.microsoft.com/office/drawing/2014/main" id="{A855788F-0226-8D35-2EDC-D81084634E8A}"/>
              </a:ext>
            </a:extLst>
          </p:cNvPr>
          <p:cNvSpPr/>
          <p:nvPr/>
        </p:nvSpPr>
        <p:spPr>
          <a:xfrm>
            <a:off x="1870972" y="4296032"/>
            <a:ext cx="2152373" cy="37944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dirty="0">
              <a:solidFill>
                <a:schemeClr val="bg1"/>
              </a:solidFill>
            </a:endParaRPr>
          </a:p>
        </p:txBody>
      </p:sp>
      <p:sp>
        <p:nvSpPr>
          <p:cNvPr id="74" name="مستطيل مستدير الزوايا 73">
            <a:extLst>
              <a:ext uri="{FF2B5EF4-FFF2-40B4-BE49-F238E27FC236}">
                <a16:creationId xmlns:a16="http://schemas.microsoft.com/office/drawing/2014/main" id="{61669B31-3431-E059-C102-5BA05F3E6F37}"/>
              </a:ext>
            </a:extLst>
          </p:cNvPr>
          <p:cNvSpPr/>
          <p:nvPr/>
        </p:nvSpPr>
        <p:spPr>
          <a:xfrm>
            <a:off x="7790164" y="4293526"/>
            <a:ext cx="2961119" cy="384587"/>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sz="1600" b="1" dirty="0">
              <a:solidFill>
                <a:schemeClr val="bg1"/>
              </a:solidFill>
            </a:endParaRPr>
          </a:p>
        </p:txBody>
      </p:sp>
      <p:sp>
        <p:nvSpPr>
          <p:cNvPr id="75" name="مستطيل مستدير الزوايا 74">
            <a:extLst>
              <a:ext uri="{FF2B5EF4-FFF2-40B4-BE49-F238E27FC236}">
                <a16:creationId xmlns:a16="http://schemas.microsoft.com/office/drawing/2014/main" id="{E4E8E2D3-841D-319D-5F36-104FE1631B95}"/>
              </a:ext>
            </a:extLst>
          </p:cNvPr>
          <p:cNvSpPr/>
          <p:nvPr/>
        </p:nvSpPr>
        <p:spPr>
          <a:xfrm>
            <a:off x="5956398" y="4296033"/>
            <a:ext cx="1731667"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chemeClr val="bg1"/>
                </a:solidFill>
              </a:rPr>
              <a:t>المعلمون</a:t>
            </a:r>
          </a:p>
        </p:txBody>
      </p:sp>
      <p:sp>
        <p:nvSpPr>
          <p:cNvPr id="76" name="مستطيل مستدير الزوايا 75">
            <a:extLst>
              <a:ext uri="{FF2B5EF4-FFF2-40B4-BE49-F238E27FC236}">
                <a16:creationId xmlns:a16="http://schemas.microsoft.com/office/drawing/2014/main" id="{CF16B744-5B03-9529-F1B4-12C00DE2C3E7}"/>
              </a:ext>
            </a:extLst>
          </p:cNvPr>
          <p:cNvSpPr/>
          <p:nvPr/>
        </p:nvSpPr>
        <p:spPr>
          <a:xfrm>
            <a:off x="4173748" y="4296032"/>
            <a:ext cx="1617681"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800" b="1" dirty="0">
                <a:solidFill>
                  <a:schemeClr val="bg1"/>
                </a:solidFill>
              </a:rPr>
              <a:t>مُنفذ</a:t>
            </a:r>
          </a:p>
        </p:txBody>
      </p:sp>
      <p:sp>
        <p:nvSpPr>
          <p:cNvPr id="3" name="مستطيل مستدير الزوايا 2">
            <a:extLst>
              <a:ext uri="{FF2B5EF4-FFF2-40B4-BE49-F238E27FC236}">
                <a16:creationId xmlns:a16="http://schemas.microsoft.com/office/drawing/2014/main" id="{0D8ADDBC-E901-ADF7-1745-379E20A95023}"/>
              </a:ext>
            </a:extLst>
          </p:cNvPr>
          <p:cNvSpPr/>
          <p:nvPr/>
        </p:nvSpPr>
        <p:spPr>
          <a:xfrm>
            <a:off x="1859571" y="4781972"/>
            <a:ext cx="2152373" cy="379444"/>
          </a:xfrm>
          <a:prstGeom prst="roundRect">
            <a:avLst/>
          </a:prstGeom>
          <a:solidFill>
            <a:srgbClr val="E6E6E6"/>
          </a:solidFill>
          <a:ln>
            <a:no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dirty="0">
              <a:solidFill>
                <a:schemeClr val="bg1"/>
              </a:solidFill>
            </a:endParaRPr>
          </a:p>
        </p:txBody>
      </p:sp>
      <p:sp>
        <p:nvSpPr>
          <p:cNvPr id="10" name="مستطيل مستدير الزوايا 9">
            <a:extLst>
              <a:ext uri="{FF2B5EF4-FFF2-40B4-BE49-F238E27FC236}">
                <a16:creationId xmlns:a16="http://schemas.microsoft.com/office/drawing/2014/main" id="{CB4FF80C-3191-2620-0764-C074E1A4A5A5}"/>
              </a:ext>
            </a:extLst>
          </p:cNvPr>
          <p:cNvSpPr/>
          <p:nvPr/>
        </p:nvSpPr>
        <p:spPr>
          <a:xfrm>
            <a:off x="7778763" y="4779466"/>
            <a:ext cx="2961119" cy="384587"/>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sz="1600" b="1" dirty="0">
              <a:solidFill>
                <a:schemeClr val="bg1"/>
              </a:solidFill>
            </a:endParaRPr>
          </a:p>
        </p:txBody>
      </p:sp>
      <p:sp>
        <p:nvSpPr>
          <p:cNvPr id="12" name="مستطيل مستدير الزوايا 11">
            <a:extLst>
              <a:ext uri="{FF2B5EF4-FFF2-40B4-BE49-F238E27FC236}">
                <a16:creationId xmlns:a16="http://schemas.microsoft.com/office/drawing/2014/main" id="{676BC25F-0E1C-1C11-4C51-0C715B8F67DA}"/>
              </a:ext>
            </a:extLst>
          </p:cNvPr>
          <p:cNvSpPr/>
          <p:nvPr/>
        </p:nvSpPr>
        <p:spPr>
          <a:xfrm>
            <a:off x="5944997" y="4781973"/>
            <a:ext cx="1731667"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dirty="0">
                <a:solidFill>
                  <a:schemeClr val="bg1"/>
                </a:solidFill>
              </a:rPr>
              <a:t>ولي الأمر</a:t>
            </a:r>
          </a:p>
        </p:txBody>
      </p:sp>
      <p:sp>
        <p:nvSpPr>
          <p:cNvPr id="14" name="مستطيل مستدير الزوايا 13">
            <a:extLst>
              <a:ext uri="{FF2B5EF4-FFF2-40B4-BE49-F238E27FC236}">
                <a16:creationId xmlns:a16="http://schemas.microsoft.com/office/drawing/2014/main" id="{EC1AA841-D2D8-2643-3FCB-DA06E3A9ED8B}"/>
              </a:ext>
            </a:extLst>
          </p:cNvPr>
          <p:cNvSpPr/>
          <p:nvPr/>
        </p:nvSpPr>
        <p:spPr>
          <a:xfrm>
            <a:off x="4162347" y="4781972"/>
            <a:ext cx="1617681" cy="379444"/>
          </a:xfrm>
          <a:prstGeom prst="round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800" b="1" dirty="0">
                <a:solidFill>
                  <a:schemeClr val="bg1"/>
                </a:solidFill>
              </a:rPr>
              <a:t>مُنفذ</a:t>
            </a:r>
          </a:p>
        </p:txBody>
      </p:sp>
    </p:spTree>
    <p:extLst>
      <p:ext uri="{BB962C8B-B14F-4D97-AF65-F5344CB8AC3E}">
        <p14:creationId xmlns:p14="http://schemas.microsoft.com/office/powerpoint/2010/main" val="2059292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38679-91E4-65CE-6937-9126E1A30EDB}"/>
            </a:ext>
          </a:extLst>
        </p:cNvPr>
        <p:cNvGrpSpPr/>
        <p:nvPr/>
      </p:nvGrpSpPr>
      <p:grpSpPr>
        <a:xfrm>
          <a:off x="0" y="0"/>
          <a:ext cx="0" cy="0"/>
          <a:chOff x="0" y="0"/>
          <a:chExt cx="0" cy="0"/>
        </a:xfrm>
      </p:grpSpPr>
      <p:sp>
        <p:nvSpPr>
          <p:cNvPr id="4" name="على شكل حرف L 3">
            <a:extLst>
              <a:ext uri="{FF2B5EF4-FFF2-40B4-BE49-F238E27FC236}">
                <a16:creationId xmlns:a16="http://schemas.microsoft.com/office/drawing/2014/main" id="{073A94C4-876B-79C5-2E84-40ABCA6AB993}"/>
              </a:ext>
            </a:extLst>
          </p:cNvPr>
          <p:cNvSpPr/>
          <p:nvPr/>
        </p:nvSpPr>
        <p:spPr>
          <a:xfrm rot="2997545">
            <a:off x="6689152" y="2787987"/>
            <a:ext cx="1140024" cy="1130825"/>
          </a:xfrm>
          <a:prstGeom prst="corner">
            <a:avLst>
              <a:gd name="adj1" fmla="val 26047"/>
              <a:gd name="adj2" fmla="val 27008"/>
            </a:avLst>
          </a:prstGeom>
          <a:solidFill>
            <a:srgbClr val="01364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sp>
        <p:nvSpPr>
          <p:cNvPr id="9" name="على شكل حرف L 8">
            <a:extLst>
              <a:ext uri="{FF2B5EF4-FFF2-40B4-BE49-F238E27FC236}">
                <a16:creationId xmlns:a16="http://schemas.microsoft.com/office/drawing/2014/main" id="{CE8282EF-15A5-BFEE-AA09-ACA34C6E4FE8}"/>
              </a:ext>
            </a:extLst>
          </p:cNvPr>
          <p:cNvSpPr/>
          <p:nvPr/>
        </p:nvSpPr>
        <p:spPr>
          <a:xfrm rot="2997545">
            <a:off x="6090438" y="2738999"/>
            <a:ext cx="1140024" cy="1130825"/>
          </a:xfrm>
          <a:prstGeom prst="corner">
            <a:avLst>
              <a:gd name="adj1" fmla="val 26047"/>
              <a:gd name="adj2" fmla="val 27008"/>
            </a:avLst>
          </a:prstGeom>
          <a:solidFill>
            <a:srgbClr val="0DA867"/>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cxnSp>
        <p:nvCxnSpPr>
          <p:cNvPr id="11" name="موصل مستقيم 10">
            <a:extLst>
              <a:ext uri="{FF2B5EF4-FFF2-40B4-BE49-F238E27FC236}">
                <a16:creationId xmlns:a16="http://schemas.microsoft.com/office/drawing/2014/main" id="{D40C0546-9A60-6DC2-8CDE-90DA0544E2DD}"/>
              </a:ext>
            </a:extLst>
          </p:cNvPr>
          <p:cNvCxnSpPr>
            <a:cxnSpLocks/>
          </p:cNvCxnSpPr>
          <p:nvPr/>
        </p:nvCxnSpPr>
        <p:spPr>
          <a:xfrm flipH="1">
            <a:off x="0" y="3222766"/>
            <a:ext cx="5453743" cy="0"/>
          </a:xfrm>
          <a:prstGeom prst="line">
            <a:avLst/>
          </a:prstGeom>
          <a:ln>
            <a:solidFill>
              <a:srgbClr val="0DA867"/>
            </a:solidFill>
          </a:ln>
        </p:spPr>
        <p:style>
          <a:lnRef idx="3">
            <a:schemeClr val="dk1"/>
          </a:lnRef>
          <a:fillRef idx="0">
            <a:schemeClr val="dk1"/>
          </a:fillRef>
          <a:effectRef idx="2">
            <a:schemeClr val="dk1"/>
          </a:effectRef>
          <a:fontRef idx="minor">
            <a:schemeClr val="tx1"/>
          </a:fontRef>
        </p:style>
      </p:cxnSp>
      <p:sp>
        <p:nvSpPr>
          <p:cNvPr id="13" name="مستطيل مستدير الزوايا 12">
            <a:extLst>
              <a:ext uri="{FF2B5EF4-FFF2-40B4-BE49-F238E27FC236}">
                <a16:creationId xmlns:a16="http://schemas.microsoft.com/office/drawing/2014/main" id="{626D631F-099F-B701-6D9F-FD2DA195C814}"/>
              </a:ext>
            </a:extLst>
          </p:cNvPr>
          <p:cNvSpPr/>
          <p:nvPr/>
        </p:nvSpPr>
        <p:spPr>
          <a:xfrm>
            <a:off x="1289957" y="2422625"/>
            <a:ext cx="3037114"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4000" dirty="0">
                <a:solidFill>
                  <a:srgbClr val="013644"/>
                </a:solidFill>
              </a:rPr>
              <a:t>المحور الخامس</a:t>
            </a:r>
          </a:p>
        </p:txBody>
      </p:sp>
      <p:sp>
        <p:nvSpPr>
          <p:cNvPr id="14" name="مستطيل مستدير الزوايا 13">
            <a:extLst>
              <a:ext uri="{FF2B5EF4-FFF2-40B4-BE49-F238E27FC236}">
                <a16:creationId xmlns:a16="http://schemas.microsoft.com/office/drawing/2014/main" id="{E97670CA-79FF-E5C7-420A-C90C049FB1C2}"/>
              </a:ext>
            </a:extLst>
          </p:cNvPr>
          <p:cNvSpPr/>
          <p:nvPr/>
        </p:nvSpPr>
        <p:spPr>
          <a:xfrm>
            <a:off x="925020" y="3251803"/>
            <a:ext cx="3766988"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eaLnBrk="1" latinLnBrk="0" hangingPunct="1"/>
            <a:r>
              <a:rPr lang="ar-SA" sz="3600" b="1" dirty="0">
                <a:solidFill>
                  <a:srgbClr val="C1B488"/>
                </a:solidFill>
                <a:latin typeface="Sakkal Majalla" panose="02000000000000000000" pitchFamily="2" charset="-78"/>
                <a:cs typeface="Sakkal Majalla" panose="02000000000000000000" pitchFamily="2" charset="-78"/>
              </a:rPr>
              <a:t>التقرير الختامي للبرنامج</a:t>
            </a:r>
            <a:endParaRPr lang="ar-SA" sz="4000" b="1" dirty="0">
              <a:solidFill>
                <a:srgbClr val="C1B488"/>
              </a:solidFill>
              <a:latin typeface="Sakkal Majalla" panose="02000000000000000000" pitchFamily="2" charset="-78"/>
              <a:cs typeface="Sakkal Majalla" panose="02000000000000000000" pitchFamily="2" charset="-78"/>
            </a:endParaRPr>
          </a:p>
        </p:txBody>
      </p:sp>
      <p:pic>
        <p:nvPicPr>
          <p:cNvPr id="3" name="Google Shape;85;p1">
            <a:extLst>
              <a:ext uri="{FF2B5EF4-FFF2-40B4-BE49-F238E27FC236}">
                <a16:creationId xmlns:a16="http://schemas.microsoft.com/office/drawing/2014/main" id="{EB186B54-23B1-BAD8-469C-A04C9AAC829B}"/>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sp>
        <p:nvSpPr>
          <p:cNvPr id="2" name="عنصر نائب لرقم الشريحة 1">
            <a:extLst>
              <a:ext uri="{FF2B5EF4-FFF2-40B4-BE49-F238E27FC236}">
                <a16:creationId xmlns:a16="http://schemas.microsoft.com/office/drawing/2014/main" id="{31C6E9F8-6665-1E97-0345-5EBE9FF79DE9}"/>
              </a:ext>
            </a:extLst>
          </p:cNvPr>
          <p:cNvSpPr>
            <a:spLocks noGrp="1"/>
          </p:cNvSpPr>
          <p:nvPr>
            <p:ph type="sldNum" sz="quarter" idx="12"/>
          </p:nvPr>
        </p:nvSpPr>
        <p:spPr>
          <a:xfrm>
            <a:off x="11334433" y="6445583"/>
            <a:ext cx="365760" cy="365760"/>
          </a:xfrm>
        </p:spPr>
        <p:txBody>
          <a:bodyPr/>
          <a:lstStyle/>
          <a:p>
            <a:r>
              <a:rPr lang="ar-SA" dirty="0"/>
              <a:t>٢٢</a:t>
            </a:r>
          </a:p>
        </p:txBody>
      </p:sp>
    </p:spTree>
    <p:extLst>
      <p:ext uri="{BB962C8B-B14F-4D97-AF65-F5344CB8AC3E}">
        <p14:creationId xmlns:p14="http://schemas.microsoft.com/office/powerpoint/2010/main" val="113123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CA12E-CF67-9F20-C101-F0CF213BDF1F}"/>
            </a:ext>
          </a:extLst>
        </p:cNvPr>
        <p:cNvGrpSpPr/>
        <p:nvPr/>
      </p:nvGrpSpPr>
      <p:grpSpPr>
        <a:xfrm>
          <a:off x="0" y="0"/>
          <a:ext cx="0" cy="0"/>
          <a:chOff x="0" y="0"/>
          <a:chExt cx="0" cy="0"/>
        </a:xfrm>
      </p:grpSpPr>
      <p:sp>
        <p:nvSpPr>
          <p:cNvPr id="22" name="مربع نص 21">
            <a:extLst>
              <a:ext uri="{FF2B5EF4-FFF2-40B4-BE49-F238E27FC236}">
                <a16:creationId xmlns:a16="http://schemas.microsoft.com/office/drawing/2014/main" id="{162CAD94-2E0F-C784-CE7B-3B68E8DEAD18}"/>
              </a:ext>
            </a:extLst>
          </p:cNvPr>
          <p:cNvSpPr txBox="1"/>
          <p:nvPr/>
        </p:nvSpPr>
        <p:spPr>
          <a:xfrm>
            <a:off x="-5593080" y="2910840"/>
            <a:ext cx="184731" cy="369332"/>
          </a:xfrm>
          <a:prstGeom prst="rect">
            <a:avLst/>
          </a:prstGeom>
          <a:noFill/>
        </p:spPr>
        <p:txBody>
          <a:bodyPr wrap="none" rtlCol="1">
            <a:spAutoFit/>
          </a:bodyPr>
          <a:lstStyle/>
          <a:p>
            <a:pPr marL="0" algn="r" defTabSz="457200" rtl="1" eaLnBrk="1" latinLnBrk="0" hangingPunct="1"/>
            <a:endParaRPr lang="ar-SA" dirty="0"/>
          </a:p>
        </p:txBody>
      </p:sp>
      <p:sp>
        <p:nvSpPr>
          <p:cNvPr id="25" name="Rectangle 7">
            <a:extLst>
              <a:ext uri="{FF2B5EF4-FFF2-40B4-BE49-F238E27FC236}">
                <a16:creationId xmlns:a16="http://schemas.microsoft.com/office/drawing/2014/main" id="{87A2E5CE-D198-DF60-0629-6E02305564BA}"/>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algn="r" defTabSz="457200" rtl="1" eaLnBrk="1" latinLnBrk="0" hangingPunct="1"/>
            <a:endParaRPr lang="ar-SA"/>
          </a:p>
        </p:txBody>
      </p:sp>
      <p:pic>
        <p:nvPicPr>
          <p:cNvPr id="5" name="Google Shape;85;p1">
            <a:extLst>
              <a:ext uri="{FF2B5EF4-FFF2-40B4-BE49-F238E27FC236}">
                <a16:creationId xmlns:a16="http://schemas.microsoft.com/office/drawing/2014/main" id="{015B8C00-8C6B-8AEC-DCCF-588DD7355345}"/>
              </a:ext>
            </a:extLst>
          </p:cNvPr>
          <p:cNvPicPr preferRelativeResize="0"/>
          <p:nvPr/>
        </p:nvPicPr>
        <p:blipFill rotWithShape="1">
          <a:blip r:embed="rId3">
            <a:alphaModFix/>
          </a:blip>
          <a:srcRect/>
          <a:stretch/>
        </p:blipFill>
        <p:spPr>
          <a:xfrm>
            <a:off x="-7612" y="6582320"/>
            <a:ext cx="10466992" cy="269327"/>
          </a:xfrm>
          <a:prstGeom prst="rect">
            <a:avLst/>
          </a:prstGeom>
          <a:noFill/>
          <a:ln>
            <a:noFill/>
          </a:ln>
        </p:spPr>
      </p:pic>
      <p:cxnSp>
        <p:nvCxnSpPr>
          <p:cNvPr id="2" name="موصل مستقيم 1">
            <a:extLst>
              <a:ext uri="{FF2B5EF4-FFF2-40B4-BE49-F238E27FC236}">
                <a16:creationId xmlns:a16="http://schemas.microsoft.com/office/drawing/2014/main" id="{C6ED89DA-DCF5-E637-B87B-D1ED626A66A7}"/>
              </a:ext>
            </a:extLst>
          </p:cNvPr>
          <p:cNvCxnSpPr>
            <a:cxnSpLocks/>
          </p:cNvCxnSpPr>
          <p:nvPr/>
        </p:nvCxnSpPr>
        <p:spPr>
          <a:xfrm flipH="1">
            <a:off x="4251469" y="1463790"/>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EDE1CBAB-8F9B-02F6-8B24-E28E7DD3A3A7}"/>
              </a:ext>
            </a:extLst>
          </p:cNvPr>
          <p:cNvSpPr txBox="1"/>
          <p:nvPr/>
        </p:nvSpPr>
        <p:spPr>
          <a:xfrm>
            <a:off x="3742944" y="899147"/>
            <a:ext cx="8389201" cy="584775"/>
          </a:xfrm>
          <a:prstGeom prst="rect">
            <a:avLst/>
          </a:prstGeom>
          <a:noFill/>
        </p:spPr>
        <p:txBody>
          <a:bodyPr wrap="square" rtlCol="0">
            <a:spAutoFit/>
          </a:bodyPr>
          <a:lstStyle/>
          <a:p>
            <a:pPr algn="r"/>
            <a:r>
              <a:rPr lang="ar-SA" sz="3200" b="1" dirty="0">
                <a:solidFill>
                  <a:srgbClr val="003845"/>
                </a:solidFill>
                <a:latin typeface="Sakkal Majalla" panose="02000000000000000000" pitchFamily="2" charset="-78"/>
                <a:cs typeface="Sakkal Majalla" panose="02000000000000000000" pitchFamily="2" charset="-78"/>
              </a:rPr>
              <a:t>التقرير الختامي</a:t>
            </a:r>
            <a:endParaRPr lang="en-US" sz="3200" b="1" dirty="0">
              <a:solidFill>
                <a:srgbClr val="003845"/>
              </a:solidFill>
              <a:latin typeface="Sakkal Majalla" panose="02000000000000000000" pitchFamily="2" charset="-78"/>
              <a:cs typeface="Sakkal Majalla" panose="02000000000000000000" pitchFamily="2" charset="-78"/>
            </a:endParaRPr>
          </a:p>
        </p:txBody>
      </p:sp>
      <p:pic>
        <p:nvPicPr>
          <p:cNvPr id="3" name="صورة 2">
            <a:extLst>
              <a:ext uri="{FF2B5EF4-FFF2-40B4-BE49-F238E27FC236}">
                <a16:creationId xmlns:a16="http://schemas.microsoft.com/office/drawing/2014/main" id="{76F2B0EF-A2EE-5201-D0B1-34A3ABF3F08E}"/>
              </a:ext>
            </a:extLst>
          </p:cNvPr>
          <p:cNvPicPr>
            <a:picLocks noChangeAspect="1"/>
          </p:cNvPicPr>
          <p:nvPr/>
        </p:nvPicPr>
        <p:blipFill rotWithShape="1">
          <a:blip r:embed="rId4">
            <a:extLst>
              <a:ext uri="{28A0092B-C50C-407E-A947-70E740481C1C}">
                <a14:useLocalDpi xmlns:a14="http://schemas.microsoft.com/office/drawing/2010/main" val="0"/>
              </a:ext>
            </a:extLst>
          </a:blip>
          <a:srcRect r="80" b="97433"/>
          <a:stretch/>
        </p:blipFill>
        <p:spPr bwMode="auto">
          <a:xfrm rot="10800000">
            <a:off x="219008" y="2020670"/>
            <a:ext cx="2711102" cy="102982"/>
          </a:xfrm>
          <a:prstGeom prst="rect">
            <a:avLst/>
          </a:prstGeom>
          <a:solidFill>
            <a:srgbClr val="01C383"/>
          </a:solidFill>
          <a:ln>
            <a:noFill/>
          </a:ln>
          <a:effectLst>
            <a:glow>
              <a:schemeClr val="accent1"/>
            </a:glow>
          </a:effectLst>
          <a:extLst>
            <a:ext uri="{53640926-AAD7-44D8-BBD7-CCE9431645EC}">
              <a14:shadowObscured xmlns:a14="http://schemas.microsoft.com/office/drawing/2010/main"/>
            </a:ext>
          </a:extLst>
        </p:spPr>
      </p:pic>
      <p:pic>
        <p:nvPicPr>
          <p:cNvPr id="10" name="صورة 9">
            <a:extLst>
              <a:ext uri="{FF2B5EF4-FFF2-40B4-BE49-F238E27FC236}">
                <a16:creationId xmlns:a16="http://schemas.microsoft.com/office/drawing/2014/main" id="{C68227A7-DAA9-7EE0-3ADA-DDF70ADE190F}"/>
              </a:ext>
            </a:extLst>
          </p:cNvPr>
          <p:cNvPicPr>
            <a:picLocks noChangeAspect="1"/>
          </p:cNvPicPr>
          <p:nvPr/>
        </p:nvPicPr>
        <p:blipFill rotWithShape="1">
          <a:blip r:embed="rId4">
            <a:extLst>
              <a:ext uri="{28A0092B-C50C-407E-A947-70E740481C1C}">
                <a14:useLocalDpi xmlns:a14="http://schemas.microsoft.com/office/drawing/2010/main" val="0"/>
              </a:ext>
            </a:extLst>
          </a:blip>
          <a:srcRect r="80" b="97433"/>
          <a:stretch/>
        </p:blipFill>
        <p:spPr bwMode="auto">
          <a:xfrm rot="10800000">
            <a:off x="219008" y="4118532"/>
            <a:ext cx="2711102" cy="102982"/>
          </a:xfrm>
          <a:prstGeom prst="rect">
            <a:avLst/>
          </a:prstGeom>
          <a:solidFill>
            <a:srgbClr val="01C383"/>
          </a:solidFill>
          <a:ln>
            <a:noFill/>
          </a:ln>
          <a:effectLst>
            <a:glow>
              <a:schemeClr val="accent1"/>
            </a:glow>
          </a:effectLst>
          <a:extLst>
            <a:ext uri="{53640926-AAD7-44D8-BBD7-CCE9431645EC}">
              <a14:shadowObscured xmlns:a14="http://schemas.microsoft.com/office/drawing/2010/main"/>
            </a:ext>
          </a:extLst>
        </p:spPr>
      </p:pic>
      <p:sp>
        <p:nvSpPr>
          <p:cNvPr id="12" name="مستطيل ذو زاويتين مستديرتين في نفس الجانب 11">
            <a:extLst>
              <a:ext uri="{FF2B5EF4-FFF2-40B4-BE49-F238E27FC236}">
                <a16:creationId xmlns:a16="http://schemas.microsoft.com/office/drawing/2014/main" id="{A0FC0FBE-FCC6-7B1B-4DB2-B2A05E45C324}"/>
              </a:ext>
            </a:extLst>
          </p:cNvPr>
          <p:cNvSpPr/>
          <p:nvPr/>
        </p:nvSpPr>
        <p:spPr>
          <a:xfrm rot="10800000">
            <a:off x="219006" y="2136072"/>
            <a:ext cx="2703594" cy="1854742"/>
          </a:xfrm>
          <a:prstGeom prst="round2SameRect">
            <a:avLst/>
          </a:prstGeom>
          <a:solidFill>
            <a:srgbClr val="013D4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4" name="مستطيل ذو زاويتين مستديرتين في نفس الجانب 13">
            <a:extLst>
              <a:ext uri="{FF2B5EF4-FFF2-40B4-BE49-F238E27FC236}">
                <a16:creationId xmlns:a16="http://schemas.microsoft.com/office/drawing/2014/main" id="{1C3665C6-8282-0383-5B49-7C23DFAD8C54}"/>
              </a:ext>
            </a:extLst>
          </p:cNvPr>
          <p:cNvSpPr/>
          <p:nvPr/>
        </p:nvSpPr>
        <p:spPr>
          <a:xfrm rot="10800000">
            <a:off x="217445" y="4229320"/>
            <a:ext cx="2703594" cy="1854742"/>
          </a:xfrm>
          <a:prstGeom prst="round2SameRect">
            <a:avLst/>
          </a:prstGeom>
          <a:solidFill>
            <a:srgbClr val="013D4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dirty="0"/>
          </a:p>
        </p:txBody>
      </p:sp>
      <p:sp>
        <p:nvSpPr>
          <p:cNvPr id="18" name="مستطيل مستدير الزوايا 17">
            <a:extLst>
              <a:ext uri="{FF2B5EF4-FFF2-40B4-BE49-F238E27FC236}">
                <a16:creationId xmlns:a16="http://schemas.microsoft.com/office/drawing/2014/main" id="{D104836E-DA77-2AA4-384E-C6CA33FBF149}"/>
              </a:ext>
            </a:extLst>
          </p:cNvPr>
          <p:cNvSpPr/>
          <p:nvPr/>
        </p:nvSpPr>
        <p:spPr>
          <a:xfrm>
            <a:off x="10459380" y="5431750"/>
            <a:ext cx="1445327"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الجدول الزمني</a:t>
            </a:r>
          </a:p>
        </p:txBody>
      </p:sp>
      <p:sp>
        <p:nvSpPr>
          <p:cNvPr id="30" name="مستطيل مستدير الزوايا 29">
            <a:extLst>
              <a:ext uri="{FF2B5EF4-FFF2-40B4-BE49-F238E27FC236}">
                <a16:creationId xmlns:a16="http://schemas.microsoft.com/office/drawing/2014/main" id="{BCF308B2-82DB-463F-7899-1F8138406C77}"/>
              </a:ext>
            </a:extLst>
          </p:cNvPr>
          <p:cNvSpPr/>
          <p:nvPr/>
        </p:nvSpPr>
        <p:spPr>
          <a:xfrm>
            <a:off x="10468835" y="6100340"/>
            <a:ext cx="1445327"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rPr>
              <a:t>شواهد التنفيذ </a:t>
            </a:r>
          </a:p>
        </p:txBody>
      </p:sp>
      <p:sp>
        <p:nvSpPr>
          <p:cNvPr id="33" name="مستطيل مستدير الزوايا 32">
            <a:extLst>
              <a:ext uri="{FF2B5EF4-FFF2-40B4-BE49-F238E27FC236}">
                <a16:creationId xmlns:a16="http://schemas.microsoft.com/office/drawing/2014/main" id="{A3601E4D-CBC2-8330-DB36-005B50BDE6BA}"/>
              </a:ext>
            </a:extLst>
          </p:cNvPr>
          <p:cNvSpPr/>
          <p:nvPr/>
        </p:nvSpPr>
        <p:spPr>
          <a:xfrm>
            <a:off x="10460944" y="1628170"/>
            <a:ext cx="1451821" cy="277411"/>
          </a:xfrm>
          <a:prstGeom prst="roundRect">
            <a:avLst/>
          </a:prstGeom>
          <a:solidFill>
            <a:srgbClr val="10AAA6"/>
          </a:solidFill>
          <a:ln>
            <a:solidFill>
              <a:srgbClr val="329D88"/>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b="1" dirty="0">
                <a:solidFill>
                  <a:srgbClr val="FCFCFC"/>
                </a:solidFill>
              </a:rPr>
              <a:t>اسم البرنامج </a:t>
            </a:r>
          </a:p>
        </p:txBody>
      </p:sp>
      <p:sp>
        <p:nvSpPr>
          <p:cNvPr id="34" name="مستطيل مستدير الزوايا 33">
            <a:extLst>
              <a:ext uri="{FF2B5EF4-FFF2-40B4-BE49-F238E27FC236}">
                <a16:creationId xmlns:a16="http://schemas.microsoft.com/office/drawing/2014/main" id="{512AC29F-1352-246D-CE7D-FDD70923AE78}"/>
              </a:ext>
            </a:extLst>
          </p:cNvPr>
          <p:cNvSpPr/>
          <p:nvPr/>
        </p:nvSpPr>
        <p:spPr>
          <a:xfrm>
            <a:off x="10462011" y="2006080"/>
            <a:ext cx="1456935"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الهدف من البرنامج </a:t>
            </a:r>
          </a:p>
        </p:txBody>
      </p:sp>
      <p:sp>
        <p:nvSpPr>
          <p:cNvPr id="35" name="مستطيل مستدير الزوايا 34">
            <a:extLst>
              <a:ext uri="{FF2B5EF4-FFF2-40B4-BE49-F238E27FC236}">
                <a16:creationId xmlns:a16="http://schemas.microsoft.com/office/drawing/2014/main" id="{7A22590A-6CC1-C540-F727-A7CEB7CA3D59}"/>
              </a:ext>
            </a:extLst>
          </p:cNvPr>
          <p:cNvSpPr/>
          <p:nvPr/>
        </p:nvSpPr>
        <p:spPr>
          <a:xfrm>
            <a:off x="10469602" y="2336475"/>
            <a:ext cx="1451820"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rPr>
              <a:t>الفئة المستهدفة</a:t>
            </a:r>
          </a:p>
        </p:txBody>
      </p:sp>
      <p:sp>
        <p:nvSpPr>
          <p:cNvPr id="36" name="مستطيل مستدير الزوايا 35">
            <a:extLst>
              <a:ext uri="{FF2B5EF4-FFF2-40B4-BE49-F238E27FC236}">
                <a16:creationId xmlns:a16="http://schemas.microsoft.com/office/drawing/2014/main" id="{C4655B73-3CDE-840C-C304-0209B73B9634}"/>
              </a:ext>
            </a:extLst>
          </p:cNvPr>
          <p:cNvSpPr/>
          <p:nvPr/>
        </p:nvSpPr>
        <p:spPr>
          <a:xfrm>
            <a:off x="10469438" y="3334947"/>
            <a:ext cx="1450442" cy="2008816"/>
          </a:xfrm>
          <a:prstGeom prst="roundRect">
            <a:avLst>
              <a:gd name="adj" fmla="val 6321"/>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الأساليب والتطبيقات التربوية</a:t>
            </a:r>
          </a:p>
        </p:txBody>
      </p:sp>
      <p:sp>
        <p:nvSpPr>
          <p:cNvPr id="37" name="مستطيل مستدير الزوايا 53">
            <a:extLst>
              <a:ext uri="{FF2B5EF4-FFF2-40B4-BE49-F238E27FC236}">
                <a16:creationId xmlns:a16="http://schemas.microsoft.com/office/drawing/2014/main" id="{6CCB0D2D-7A9C-CA3E-097F-04619A0F2C5B}"/>
              </a:ext>
            </a:extLst>
          </p:cNvPr>
          <p:cNvSpPr/>
          <p:nvPr/>
        </p:nvSpPr>
        <p:spPr>
          <a:xfrm>
            <a:off x="10469602" y="3000652"/>
            <a:ext cx="1451820"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rPr>
              <a:t>مؤشر  الإنجاز </a:t>
            </a:r>
          </a:p>
        </p:txBody>
      </p:sp>
      <p:sp>
        <p:nvSpPr>
          <p:cNvPr id="38" name="مستطيل مستدير الزوايا 11">
            <a:extLst>
              <a:ext uri="{FF2B5EF4-FFF2-40B4-BE49-F238E27FC236}">
                <a16:creationId xmlns:a16="http://schemas.microsoft.com/office/drawing/2014/main" id="{897BB920-E3DE-E93D-F956-C807F72B4408}"/>
              </a:ext>
            </a:extLst>
          </p:cNvPr>
          <p:cNvSpPr/>
          <p:nvPr/>
        </p:nvSpPr>
        <p:spPr>
          <a:xfrm>
            <a:off x="10459381" y="5766046"/>
            <a:ext cx="1445327"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1600" b="1" dirty="0">
                <a:solidFill>
                  <a:schemeClr val="bg1"/>
                </a:solidFill>
              </a:rPr>
              <a:t>وسائل التنفيذ</a:t>
            </a:r>
          </a:p>
        </p:txBody>
      </p:sp>
      <p:sp>
        <p:nvSpPr>
          <p:cNvPr id="39" name="مستطيل مستدير الزوايا 11">
            <a:extLst>
              <a:ext uri="{FF2B5EF4-FFF2-40B4-BE49-F238E27FC236}">
                <a16:creationId xmlns:a16="http://schemas.microsoft.com/office/drawing/2014/main" id="{2AAAFA26-3CE3-E237-5F4B-8ED06B209AF6}"/>
              </a:ext>
            </a:extLst>
          </p:cNvPr>
          <p:cNvSpPr/>
          <p:nvPr/>
        </p:nvSpPr>
        <p:spPr>
          <a:xfrm>
            <a:off x="3058566" y="5431750"/>
            <a:ext cx="7274587"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الفصل الدراسي الثاني </a:t>
            </a:r>
          </a:p>
        </p:txBody>
      </p:sp>
      <p:sp>
        <p:nvSpPr>
          <p:cNvPr id="40" name="مستطيل مستدير الزوايا 12">
            <a:extLst>
              <a:ext uri="{FF2B5EF4-FFF2-40B4-BE49-F238E27FC236}">
                <a16:creationId xmlns:a16="http://schemas.microsoft.com/office/drawing/2014/main" id="{9BF5A099-C72B-6341-A973-E2F6C5FF819D}"/>
              </a:ext>
            </a:extLst>
          </p:cNvPr>
          <p:cNvSpPr/>
          <p:nvPr/>
        </p:nvSpPr>
        <p:spPr>
          <a:xfrm>
            <a:off x="3068020" y="6100340"/>
            <a:ext cx="7274587"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rPr>
              <a:t>خطة البرنامج  – التقرير  – صور  – العرض التقديمي</a:t>
            </a:r>
          </a:p>
        </p:txBody>
      </p:sp>
      <p:sp>
        <p:nvSpPr>
          <p:cNvPr id="41" name="مستطيل مستدير الزوايا 25">
            <a:extLst>
              <a:ext uri="{FF2B5EF4-FFF2-40B4-BE49-F238E27FC236}">
                <a16:creationId xmlns:a16="http://schemas.microsoft.com/office/drawing/2014/main" id="{F9C874DA-2D8C-1F59-F438-FD283062793A}"/>
              </a:ext>
            </a:extLst>
          </p:cNvPr>
          <p:cNvSpPr/>
          <p:nvPr/>
        </p:nvSpPr>
        <p:spPr>
          <a:xfrm>
            <a:off x="3038382" y="1628170"/>
            <a:ext cx="7302831" cy="277411"/>
          </a:xfrm>
          <a:prstGeom prst="roundRect">
            <a:avLst/>
          </a:prstGeom>
          <a:solidFill>
            <a:srgbClr val="10AAA6"/>
          </a:solidFill>
          <a:ln>
            <a:solidFill>
              <a:srgbClr val="329D88"/>
            </a:solidFill>
          </a:ln>
          <a:effectLst>
            <a:outerShdw sx="100470" sy="100470" algn="ctr" rotWithShape="0">
              <a:schemeClr val="accent4">
                <a:lumMod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b="1" dirty="0">
                <a:solidFill>
                  <a:srgbClr val="FCFCFC"/>
                </a:solidFill>
              </a:rPr>
              <a:t>تنمية الدافعية لرفع مستوى التحصيل الدراسي</a:t>
            </a:r>
          </a:p>
        </p:txBody>
      </p:sp>
      <p:sp>
        <p:nvSpPr>
          <p:cNvPr id="42" name="مستطيل مستدير الزوايا 26">
            <a:extLst>
              <a:ext uri="{FF2B5EF4-FFF2-40B4-BE49-F238E27FC236}">
                <a16:creationId xmlns:a16="http://schemas.microsoft.com/office/drawing/2014/main" id="{EF5AAA72-5789-CD33-5093-1CF026D14155}"/>
              </a:ext>
            </a:extLst>
          </p:cNvPr>
          <p:cNvSpPr/>
          <p:nvPr/>
        </p:nvSpPr>
        <p:spPr>
          <a:xfrm>
            <a:off x="3044562" y="2006080"/>
            <a:ext cx="7302831"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SA" sz="1600" b="1" dirty="0">
                <a:solidFill>
                  <a:schemeClr val="bg1"/>
                </a:solidFill>
              </a:rPr>
              <a:t>إكساب الطلبة المهارات والمعارف اللازمة لتنمية دافعيتهم نحو التعلم ورفع مستواهم التحصيلي.</a:t>
            </a:r>
          </a:p>
        </p:txBody>
      </p:sp>
      <p:sp>
        <p:nvSpPr>
          <p:cNvPr id="43" name="مستطيل مستدير الزوايا 53">
            <a:extLst>
              <a:ext uri="{FF2B5EF4-FFF2-40B4-BE49-F238E27FC236}">
                <a16:creationId xmlns:a16="http://schemas.microsoft.com/office/drawing/2014/main" id="{70A23B60-C523-4C2B-6280-20C156217C5C}"/>
              </a:ext>
            </a:extLst>
          </p:cNvPr>
          <p:cNvSpPr/>
          <p:nvPr/>
        </p:nvSpPr>
        <p:spPr>
          <a:xfrm>
            <a:off x="3047037" y="2336475"/>
            <a:ext cx="7302831"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rPr>
              <a:t>جميع طلاب المرحلة الثانوية – المعلمون – أولياء الأمور </a:t>
            </a:r>
          </a:p>
        </p:txBody>
      </p:sp>
      <p:sp>
        <p:nvSpPr>
          <p:cNvPr id="44" name="مستطيل مستدير الزوايا 61">
            <a:extLst>
              <a:ext uri="{FF2B5EF4-FFF2-40B4-BE49-F238E27FC236}">
                <a16:creationId xmlns:a16="http://schemas.microsoft.com/office/drawing/2014/main" id="{02CD03D6-B1A7-F889-69EB-D1B32A7F94A5}"/>
              </a:ext>
            </a:extLst>
          </p:cNvPr>
          <p:cNvSpPr/>
          <p:nvPr/>
        </p:nvSpPr>
        <p:spPr>
          <a:xfrm>
            <a:off x="3048000" y="3334947"/>
            <a:ext cx="7300328" cy="2008816"/>
          </a:xfrm>
          <a:prstGeom prst="roundRect">
            <a:avLst>
              <a:gd name="adj" fmla="val 6321"/>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indent="88900" algn="r" defTabSz="457200" rtl="1" eaLnBrk="1" latinLnBrk="0" hangingPunct="1">
              <a:buFont typeface="Wingdings" panose="05000000000000000000" pitchFamily="2" charset="2"/>
              <a:buChar char="§"/>
            </a:pPr>
            <a:r>
              <a:rPr lang="ar-SA" sz="1600" b="1" dirty="0">
                <a:solidFill>
                  <a:schemeClr val="bg1"/>
                </a:solidFill>
              </a:rPr>
              <a:t> الإعلان عن موعد تنفيذ البرنامج داخل المجتمع التعليمي وخارجه.</a:t>
            </a:r>
          </a:p>
          <a:p>
            <a:pPr indent="88900" algn="r" defTabSz="457200" rtl="1" eaLnBrk="1" latinLnBrk="0" hangingPunct="1">
              <a:buFont typeface="Wingdings" panose="05000000000000000000" pitchFamily="2" charset="2"/>
              <a:buChar char="§"/>
            </a:pPr>
            <a:r>
              <a:rPr lang="ar-SA" sz="1600" b="1" dirty="0">
                <a:solidFill>
                  <a:schemeClr val="bg1"/>
                </a:solidFill>
              </a:rPr>
              <a:t> تنفيذ ما ورد في خطة البرنامج المضمنة.</a:t>
            </a:r>
            <a:endParaRPr lang="en-US" sz="1600" b="1" dirty="0">
              <a:solidFill>
                <a:schemeClr val="bg1"/>
              </a:solidFill>
            </a:endParaRPr>
          </a:p>
          <a:p>
            <a:pPr indent="88900" algn="r" defTabSz="457200" rtl="1" eaLnBrk="1" latinLnBrk="0" hangingPunct="1">
              <a:buFont typeface="Wingdings" panose="05000000000000000000" pitchFamily="2" charset="2"/>
              <a:buChar char="§"/>
            </a:pPr>
            <a:r>
              <a:rPr lang="ar-SA" sz="1600" b="1" dirty="0">
                <a:solidFill>
                  <a:schemeClr val="bg1"/>
                </a:solidFill>
                <a:effectLst/>
                <a:latin typeface="GESSTwoLight"/>
              </a:rPr>
              <a:t>توظيف الأنشطة الصفية واللاصفية </a:t>
            </a:r>
            <a:r>
              <a:rPr lang="ar-SA" sz="1600" b="1" dirty="0">
                <a:solidFill>
                  <a:schemeClr val="bg1"/>
                </a:solidFill>
                <a:latin typeface="GESSTwoLight"/>
              </a:rPr>
              <a:t>لبث التنافس بين الطلاب وتكريم المشارك منهم .</a:t>
            </a:r>
            <a:endParaRPr lang="ar-SA" sz="1400" b="1" dirty="0">
              <a:solidFill>
                <a:schemeClr val="bg1"/>
              </a:solidFill>
            </a:endParaRPr>
          </a:p>
          <a:p>
            <a:pPr indent="88900" algn="r" rtl="1">
              <a:buFont typeface="Wingdings" panose="05000000000000000000" pitchFamily="2" charset="2"/>
              <a:buChar char="§"/>
            </a:pPr>
            <a:r>
              <a:rPr lang="ar-SA" sz="1600" b="1" dirty="0">
                <a:solidFill>
                  <a:schemeClr val="bg1"/>
                </a:solidFill>
                <a:effectLst/>
                <a:latin typeface="ExpoArabic"/>
              </a:rPr>
              <a:t>تزويد العاملين في المدرسة بخصائص ومطالب النمو في المرحلة الثانوية بما يعينهم على تفسير  السلوك والتفاعل الإيجابي مع الطلاب </a:t>
            </a:r>
            <a:r>
              <a:rPr lang="ar-SA" sz="2000" b="1" dirty="0">
                <a:solidFill>
                  <a:schemeClr val="bg1"/>
                </a:solidFill>
                <a:effectLst/>
                <a:latin typeface="ExpoArabic"/>
              </a:rPr>
              <a:t>. </a:t>
            </a:r>
            <a:endParaRPr lang="ar-SA" sz="1600" b="1" dirty="0">
              <a:solidFill>
                <a:schemeClr val="bg1"/>
              </a:solidFill>
            </a:endParaRPr>
          </a:p>
          <a:p>
            <a:pPr indent="88900" algn="r" defTabSz="457200" rtl="1" eaLnBrk="1" latinLnBrk="0" hangingPunct="1">
              <a:buFont typeface="Wingdings" panose="05000000000000000000" pitchFamily="2" charset="2"/>
              <a:buChar char="§"/>
            </a:pPr>
            <a:r>
              <a:rPr lang="ar-SA" sz="1600" b="1" dirty="0">
                <a:solidFill>
                  <a:schemeClr val="bg1"/>
                </a:solidFill>
              </a:rPr>
              <a:t> توعية أولياء الأمور  بالأدوار والمسؤوليات في توجيه المهني لأبنائهم .</a:t>
            </a:r>
          </a:p>
          <a:p>
            <a:pPr indent="88900" algn="r" defTabSz="457200" rtl="1" eaLnBrk="1" latinLnBrk="0" hangingPunct="1">
              <a:buFont typeface="Wingdings" panose="05000000000000000000" pitchFamily="2" charset="2"/>
              <a:buChar char="§"/>
            </a:pPr>
            <a:r>
              <a:rPr lang="ar-SA" sz="1600" b="1" dirty="0">
                <a:solidFill>
                  <a:schemeClr val="bg1"/>
                </a:solidFill>
              </a:rPr>
              <a:t>توعية المعلمين بالمهام التي تسهم في تنمية الدافعية لدى الطلاب بما يساعدهم في رفع مستوى التحصيل الدراسي.</a:t>
            </a:r>
          </a:p>
          <a:p>
            <a:pPr indent="88900" algn="r" defTabSz="457200" rtl="1" eaLnBrk="1" latinLnBrk="0" hangingPunct="1">
              <a:buFont typeface="Wingdings" panose="05000000000000000000" pitchFamily="2" charset="2"/>
              <a:buChar char="§"/>
            </a:pPr>
            <a:r>
              <a:rPr lang="ar-SA" sz="1600" b="1" dirty="0">
                <a:solidFill>
                  <a:schemeClr val="bg1"/>
                </a:solidFill>
              </a:rPr>
              <a:t>عرض المواد الإعلامية المرفقة في البرنامج ( موشن </a:t>
            </a:r>
            <a:r>
              <a:rPr lang="ar-SA" sz="1600" b="1" dirty="0">
                <a:solidFill>
                  <a:schemeClr val="bg1"/>
                </a:solidFill>
                <a:latin typeface="Muna" pitchFamily="2" charset="-78"/>
                <a:cs typeface="Muna" pitchFamily="2" charset="-78"/>
              </a:rPr>
              <a:t>جرافيك</a:t>
            </a:r>
            <a:r>
              <a:rPr lang="ar-SA" sz="1600" b="1" dirty="0">
                <a:solidFill>
                  <a:schemeClr val="bg1"/>
                </a:solidFill>
              </a:rPr>
              <a:t> تنمية الدافعية  - رسائل تنمية الدافعية )</a:t>
            </a:r>
          </a:p>
        </p:txBody>
      </p:sp>
      <p:sp>
        <p:nvSpPr>
          <p:cNvPr id="45" name="مستطيل مستدير الزوايا 53">
            <a:extLst>
              <a:ext uri="{FF2B5EF4-FFF2-40B4-BE49-F238E27FC236}">
                <a16:creationId xmlns:a16="http://schemas.microsoft.com/office/drawing/2014/main" id="{16938E20-0B29-7A68-EEFB-17F523BBFE0B}"/>
              </a:ext>
            </a:extLst>
          </p:cNvPr>
          <p:cNvSpPr/>
          <p:nvPr/>
        </p:nvSpPr>
        <p:spPr>
          <a:xfrm>
            <a:off x="3049539" y="3000652"/>
            <a:ext cx="7300328"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1600" b="1" dirty="0">
                <a:solidFill>
                  <a:schemeClr val="bg1"/>
                </a:solidFill>
              </a:rPr>
              <a:t>نسبة الطلاب المستفيدين من البرنامج.</a:t>
            </a:r>
          </a:p>
        </p:txBody>
      </p:sp>
      <p:sp>
        <p:nvSpPr>
          <p:cNvPr id="46" name="مستطيل مستدير الزوايا 11">
            <a:extLst>
              <a:ext uri="{FF2B5EF4-FFF2-40B4-BE49-F238E27FC236}">
                <a16:creationId xmlns:a16="http://schemas.microsoft.com/office/drawing/2014/main" id="{2E6606DA-D5B0-EA8B-5556-36097DDE9978}"/>
              </a:ext>
            </a:extLst>
          </p:cNvPr>
          <p:cNvSpPr/>
          <p:nvPr/>
        </p:nvSpPr>
        <p:spPr>
          <a:xfrm>
            <a:off x="3058567" y="5766046"/>
            <a:ext cx="7274587"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dirty="0">
                <a:solidFill>
                  <a:schemeClr val="bg1"/>
                </a:solidFill>
              </a:rPr>
              <a:t>الفصول الدراسية – حسابات المدرسة في قنوات التواصل الاجتماعي – الإذاعة الصباحية - المنشورات</a:t>
            </a:r>
          </a:p>
        </p:txBody>
      </p:sp>
      <p:sp>
        <p:nvSpPr>
          <p:cNvPr id="47" name="مستطيل مستدير الزوايا 11">
            <a:extLst>
              <a:ext uri="{FF2B5EF4-FFF2-40B4-BE49-F238E27FC236}">
                <a16:creationId xmlns:a16="http://schemas.microsoft.com/office/drawing/2014/main" id="{A61E91D8-867B-4F5B-D073-CFB0255DE2FC}"/>
              </a:ext>
            </a:extLst>
          </p:cNvPr>
          <p:cNvSpPr/>
          <p:nvPr/>
        </p:nvSpPr>
        <p:spPr>
          <a:xfrm>
            <a:off x="10473620" y="2671976"/>
            <a:ext cx="1445327"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1600" b="1">
                <a:solidFill>
                  <a:schemeClr val="bg1"/>
                </a:solidFill>
              </a:rPr>
              <a:t>عدد المستفيدين</a:t>
            </a:r>
            <a:endParaRPr lang="ar-SA" sz="1600" b="1" dirty="0">
              <a:solidFill>
                <a:schemeClr val="bg1"/>
              </a:solidFill>
            </a:endParaRPr>
          </a:p>
        </p:txBody>
      </p:sp>
      <p:sp>
        <p:nvSpPr>
          <p:cNvPr id="48" name="مستطيل مستدير الزوايا 11">
            <a:extLst>
              <a:ext uri="{FF2B5EF4-FFF2-40B4-BE49-F238E27FC236}">
                <a16:creationId xmlns:a16="http://schemas.microsoft.com/office/drawing/2014/main" id="{DA28F2BC-F04A-788C-D094-B4EA7CDB5C0C}"/>
              </a:ext>
            </a:extLst>
          </p:cNvPr>
          <p:cNvSpPr/>
          <p:nvPr/>
        </p:nvSpPr>
        <p:spPr>
          <a:xfrm>
            <a:off x="3047065" y="2671976"/>
            <a:ext cx="7300328" cy="277411"/>
          </a:xfrm>
          <a:prstGeom prst="roundRect">
            <a:avLst/>
          </a:prstGeom>
          <a:solidFill>
            <a:srgbClr val="E6E6E6">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sz="1600" b="1" dirty="0">
              <a:solidFill>
                <a:schemeClr val="bg1"/>
              </a:solidFill>
            </a:endParaRPr>
          </a:p>
        </p:txBody>
      </p:sp>
      <p:sp>
        <p:nvSpPr>
          <p:cNvPr id="139" name="object 2">
            <a:extLst>
              <a:ext uri="{FF2B5EF4-FFF2-40B4-BE49-F238E27FC236}">
                <a16:creationId xmlns:a16="http://schemas.microsoft.com/office/drawing/2014/main" id="{BE6680C9-5E53-3D48-85EC-5B1AC20B22B6}"/>
              </a:ext>
            </a:extLst>
          </p:cNvPr>
          <p:cNvSpPr/>
          <p:nvPr/>
        </p:nvSpPr>
        <p:spPr>
          <a:xfrm flipH="1">
            <a:off x="11673823"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D9DAD8"/>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40" name="object 2">
            <a:extLst>
              <a:ext uri="{FF2B5EF4-FFF2-40B4-BE49-F238E27FC236}">
                <a16:creationId xmlns:a16="http://schemas.microsoft.com/office/drawing/2014/main" id="{42D7F768-F199-9346-27E1-862DBE1A017E}"/>
              </a:ext>
            </a:extLst>
          </p:cNvPr>
          <p:cNvSpPr/>
          <p:nvPr/>
        </p:nvSpPr>
        <p:spPr>
          <a:xfrm flipH="1">
            <a:off x="11415406"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D9DAD8"/>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41" name="مربع نص 3">
            <a:extLst>
              <a:ext uri="{FF2B5EF4-FFF2-40B4-BE49-F238E27FC236}">
                <a16:creationId xmlns:a16="http://schemas.microsoft.com/office/drawing/2014/main" id="{558FB640-CDEA-6E2D-51D9-61800BEFF5DF}"/>
              </a:ext>
            </a:extLst>
          </p:cNvPr>
          <p:cNvSpPr txBox="1"/>
          <p:nvPr/>
        </p:nvSpPr>
        <p:spPr>
          <a:xfrm>
            <a:off x="10076495" y="197350"/>
            <a:ext cx="1463537" cy="461665"/>
          </a:xfrm>
          <a:prstGeom prst="rect">
            <a:avLst/>
          </a:prstGeom>
          <a:noFill/>
        </p:spPr>
        <p:style>
          <a:lnRef idx="0">
            <a:scrgbClr r="0" g="0" b="0"/>
          </a:lnRef>
          <a:fillRef idx="0">
            <a:scrgbClr r="0" g="0" b="0"/>
          </a:fillRef>
          <a:effectRef idx="0">
            <a:scrgbClr r="0" g="0" b="0"/>
          </a:effectRef>
          <a:fontRef idx="major"/>
        </p:style>
        <p:txBody>
          <a:bodyPr wrap="square">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ctr" defTabSz="457200" rtl="1" eaLnBrk="1" latinLnBrk="0" hangingPunct="1"/>
            <a:r>
              <a:rPr lang="ar-SA" sz="2400" dirty="0">
                <a:solidFill>
                  <a:srgbClr val="D9DAD8"/>
                </a:solidFill>
                <a:latin typeface="Sakkal Majalla" panose="02000000000000000000" pitchFamily="2" charset="-78"/>
                <a:cs typeface="Sakkal Majalla" panose="02000000000000000000" pitchFamily="2" charset="-78"/>
              </a:rPr>
              <a:t>المحور الأول</a:t>
            </a:r>
            <a:endParaRPr lang="x-none" sz="2400" dirty="0">
              <a:solidFill>
                <a:srgbClr val="D9DAD8"/>
              </a:solidFill>
              <a:latin typeface="Sakkal Majalla" panose="02000000000000000000" pitchFamily="2" charset="-78"/>
              <a:cs typeface="Sakkal Majalla" panose="02000000000000000000" pitchFamily="2" charset="-78"/>
            </a:endParaRPr>
          </a:p>
        </p:txBody>
      </p:sp>
      <p:sp>
        <p:nvSpPr>
          <p:cNvPr id="142" name="object 2">
            <a:extLst>
              <a:ext uri="{FF2B5EF4-FFF2-40B4-BE49-F238E27FC236}">
                <a16:creationId xmlns:a16="http://schemas.microsoft.com/office/drawing/2014/main" id="{F9C41E3F-E40F-468F-F557-75D9DEA4E525}"/>
              </a:ext>
            </a:extLst>
          </p:cNvPr>
          <p:cNvSpPr/>
          <p:nvPr/>
        </p:nvSpPr>
        <p:spPr>
          <a:xfrm flipH="1">
            <a:off x="9954354"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D9DAD8"/>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43" name="object 2">
            <a:extLst>
              <a:ext uri="{FF2B5EF4-FFF2-40B4-BE49-F238E27FC236}">
                <a16:creationId xmlns:a16="http://schemas.microsoft.com/office/drawing/2014/main" id="{2D52702E-8A95-3EF0-C062-B2C323C4B24D}"/>
              </a:ext>
            </a:extLst>
          </p:cNvPr>
          <p:cNvSpPr/>
          <p:nvPr/>
        </p:nvSpPr>
        <p:spPr>
          <a:xfrm flipH="1">
            <a:off x="9695937"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D9DAD8"/>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44" name="مربع نص 6">
            <a:extLst>
              <a:ext uri="{FF2B5EF4-FFF2-40B4-BE49-F238E27FC236}">
                <a16:creationId xmlns:a16="http://schemas.microsoft.com/office/drawing/2014/main" id="{6AF74545-75F0-16B2-244A-DA8A64EFA184}"/>
              </a:ext>
            </a:extLst>
          </p:cNvPr>
          <p:cNvSpPr txBox="1"/>
          <p:nvPr/>
        </p:nvSpPr>
        <p:spPr>
          <a:xfrm>
            <a:off x="8287453" y="197350"/>
            <a:ext cx="1463537" cy="461665"/>
          </a:xfrm>
          <a:prstGeom prst="rect">
            <a:avLst/>
          </a:prstGeom>
          <a:noFill/>
        </p:spPr>
        <p:style>
          <a:lnRef idx="0">
            <a:scrgbClr r="0" g="0" b="0"/>
          </a:lnRef>
          <a:fillRef idx="0">
            <a:scrgbClr r="0" g="0" b="0"/>
          </a:fillRef>
          <a:effectRef idx="0">
            <a:scrgbClr r="0" g="0" b="0"/>
          </a:effectRef>
          <a:fontRef idx="major"/>
        </p:style>
        <p:txBody>
          <a:bodyPr wrap="square">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ctr" defTabSz="457200" rtl="1" eaLnBrk="1" latinLnBrk="0" hangingPunct="1"/>
            <a:r>
              <a:rPr lang="ar-SA" sz="2400" dirty="0">
                <a:solidFill>
                  <a:srgbClr val="D9DAD8"/>
                </a:solidFill>
                <a:latin typeface="Sakkal Majalla" panose="02000000000000000000" pitchFamily="2" charset="-78"/>
                <a:cs typeface="Sakkal Majalla" panose="02000000000000000000" pitchFamily="2" charset="-78"/>
              </a:rPr>
              <a:t>المحور الثاني</a:t>
            </a:r>
            <a:endParaRPr lang="x-none" sz="2400" dirty="0">
              <a:solidFill>
                <a:srgbClr val="D9DAD8"/>
              </a:solidFill>
              <a:latin typeface="Sakkal Majalla" panose="02000000000000000000" pitchFamily="2" charset="-78"/>
              <a:cs typeface="Sakkal Majalla" panose="02000000000000000000" pitchFamily="2" charset="-78"/>
            </a:endParaRPr>
          </a:p>
        </p:txBody>
      </p:sp>
      <p:sp>
        <p:nvSpPr>
          <p:cNvPr id="145" name="object 2">
            <a:extLst>
              <a:ext uri="{FF2B5EF4-FFF2-40B4-BE49-F238E27FC236}">
                <a16:creationId xmlns:a16="http://schemas.microsoft.com/office/drawing/2014/main" id="{FCB26324-92BA-4F0C-9264-8D100EC103BE}"/>
              </a:ext>
            </a:extLst>
          </p:cNvPr>
          <p:cNvSpPr/>
          <p:nvPr/>
        </p:nvSpPr>
        <p:spPr>
          <a:xfrm flipH="1">
            <a:off x="8135493"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D9DAD8"/>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46" name="object 2">
            <a:extLst>
              <a:ext uri="{FF2B5EF4-FFF2-40B4-BE49-F238E27FC236}">
                <a16:creationId xmlns:a16="http://schemas.microsoft.com/office/drawing/2014/main" id="{721AAE30-4F57-7850-7C3A-E9CA8B19E2A1}"/>
              </a:ext>
            </a:extLst>
          </p:cNvPr>
          <p:cNvSpPr/>
          <p:nvPr/>
        </p:nvSpPr>
        <p:spPr>
          <a:xfrm flipH="1">
            <a:off x="7877076"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D9DAD8"/>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47" name="مربع نص 9">
            <a:extLst>
              <a:ext uri="{FF2B5EF4-FFF2-40B4-BE49-F238E27FC236}">
                <a16:creationId xmlns:a16="http://schemas.microsoft.com/office/drawing/2014/main" id="{2B8890B4-A413-1430-6B74-BEBC3C67C1E3}"/>
              </a:ext>
            </a:extLst>
          </p:cNvPr>
          <p:cNvSpPr txBox="1"/>
          <p:nvPr/>
        </p:nvSpPr>
        <p:spPr>
          <a:xfrm>
            <a:off x="6468592" y="197350"/>
            <a:ext cx="1463537" cy="461665"/>
          </a:xfrm>
          <a:prstGeom prst="rect">
            <a:avLst/>
          </a:prstGeom>
          <a:noFill/>
        </p:spPr>
        <p:style>
          <a:lnRef idx="0">
            <a:scrgbClr r="0" g="0" b="0"/>
          </a:lnRef>
          <a:fillRef idx="0">
            <a:scrgbClr r="0" g="0" b="0"/>
          </a:fillRef>
          <a:effectRef idx="0">
            <a:scrgbClr r="0" g="0" b="0"/>
          </a:effectRef>
          <a:fontRef idx="major"/>
        </p:style>
        <p:txBody>
          <a:bodyPr wrap="square">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ctr" defTabSz="457200" rtl="1" eaLnBrk="1" latinLnBrk="0" hangingPunct="1"/>
            <a:r>
              <a:rPr lang="ar-SA" sz="2400" dirty="0">
                <a:solidFill>
                  <a:srgbClr val="D9DAD8"/>
                </a:solidFill>
                <a:latin typeface="Sakkal Majalla" panose="02000000000000000000" pitchFamily="2" charset="-78"/>
                <a:cs typeface="Sakkal Majalla" panose="02000000000000000000" pitchFamily="2" charset="-78"/>
              </a:rPr>
              <a:t>المحور الثالث</a:t>
            </a:r>
            <a:endParaRPr lang="x-none" sz="2400" dirty="0">
              <a:solidFill>
                <a:srgbClr val="D9DAD8"/>
              </a:solidFill>
              <a:latin typeface="Sakkal Majalla" panose="02000000000000000000" pitchFamily="2" charset="-78"/>
              <a:cs typeface="Sakkal Majalla" panose="02000000000000000000" pitchFamily="2" charset="-78"/>
            </a:endParaRPr>
          </a:p>
        </p:txBody>
      </p:sp>
      <p:sp>
        <p:nvSpPr>
          <p:cNvPr id="148" name="object 2">
            <a:extLst>
              <a:ext uri="{FF2B5EF4-FFF2-40B4-BE49-F238E27FC236}">
                <a16:creationId xmlns:a16="http://schemas.microsoft.com/office/drawing/2014/main" id="{C73F3382-1E7E-3A15-FDBD-684D428F518B}"/>
              </a:ext>
            </a:extLst>
          </p:cNvPr>
          <p:cNvSpPr/>
          <p:nvPr/>
        </p:nvSpPr>
        <p:spPr>
          <a:xfrm flipH="1">
            <a:off x="4239354"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50000"/>
            </a:schemeClr>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49" name="مربع نص 11">
            <a:extLst>
              <a:ext uri="{FF2B5EF4-FFF2-40B4-BE49-F238E27FC236}">
                <a16:creationId xmlns:a16="http://schemas.microsoft.com/office/drawing/2014/main" id="{13A04B4D-4DD7-D2A6-F73C-64F8EC731A2D}"/>
              </a:ext>
            </a:extLst>
          </p:cNvPr>
          <p:cNvSpPr txBox="1"/>
          <p:nvPr/>
        </p:nvSpPr>
        <p:spPr>
          <a:xfrm>
            <a:off x="2608330" y="197350"/>
            <a:ext cx="1686077" cy="461665"/>
          </a:xfrm>
          <a:prstGeom prst="rect">
            <a:avLst/>
          </a:prstGeom>
          <a:noFill/>
        </p:spPr>
        <p:style>
          <a:lnRef idx="0">
            <a:scrgbClr r="0" g="0" b="0"/>
          </a:lnRef>
          <a:fillRef idx="0">
            <a:scrgbClr r="0" g="0" b="0"/>
          </a:fillRef>
          <a:effectRef idx="0">
            <a:scrgbClr r="0" g="0" b="0"/>
          </a:effectRef>
          <a:fontRef idx="major"/>
        </p:style>
        <p:txBody>
          <a:bodyPr wrap="square">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ctr" defTabSz="457200" rtl="1" eaLnBrk="1" latinLnBrk="0" hangingPunct="1"/>
            <a:r>
              <a:rPr lang="ar-SA" sz="2400" dirty="0">
                <a:solidFill>
                  <a:schemeClr val="bg1">
                    <a:lumMod val="50000"/>
                  </a:schemeClr>
                </a:solidFill>
                <a:latin typeface="Sakkal Majalla" panose="02000000000000000000" pitchFamily="2" charset="-78"/>
                <a:cs typeface="Sakkal Majalla" panose="02000000000000000000" pitchFamily="2" charset="-78"/>
              </a:rPr>
              <a:t>المحور الخامس</a:t>
            </a:r>
            <a:endParaRPr lang="x-none" sz="2400" dirty="0">
              <a:solidFill>
                <a:schemeClr val="bg1">
                  <a:lumMod val="50000"/>
                </a:schemeClr>
              </a:solidFill>
              <a:latin typeface="Sakkal Majalla" panose="02000000000000000000" pitchFamily="2" charset="-78"/>
              <a:cs typeface="Sakkal Majalla" panose="02000000000000000000" pitchFamily="2" charset="-78"/>
            </a:endParaRPr>
          </a:p>
        </p:txBody>
      </p:sp>
      <p:sp>
        <p:nvSpPr>
          <p:cNvPr id="150" name="object 2">
            <a:extLst>
              <a:ext uri="{FF2B5EF4-FFF2-40B4-BE49-F238E27FC236}">
                <a16:creationId xmlns:a16="http://schemas.microsoft.com/office/drawing/2014/main" id="{B1724731-8DBE-AA80-685B-F61BCAD10BDD}"/>
              </a:ext>
            </a:extLst>
          </p:cNvPr>
          <p:cNvSpPr/>
          <p:nvPr/>
        </p:nvSpPr>
        <p:spPr>
          <a:xfrm flipH="1">
            <a:off x="6326571"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D9DAD8"/>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51" name="object 2">
            <a:extLst>
              <a:ext uri="{FF2B5EF4-FFF2-40B4-BE49-F238E27FC236}">
                <a16:creationId xmlns:a16="http://schemas.microsoft.com/office/drawing/2014/main" id="{C778405E-4DCC-B514-1F13-0430D33FF834}"/>
              </a:ext>
            </a:extLst>
          </p:cNvPr>
          <p:cNvSpPr/>
          <p:nvPr/>
        </p:nvSpPr>
        <p:spPr>
          <a:xfrm flipH="1">
            <a:off x="6068154"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D9DAD8"/>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52" name="مربع نص 14">
            <a:extLst>
              <a:ext uri="{FF2B5EF4-FFF2-40B4-BE49-F238E27FC236}">
                <a16:creationId xmlns:a16="http://schemas.microsoft.com/office/drawing/2014/main" id="{54016E44-F943-5627-2DAC-4B15A5526480}"/>
              </a:ext>
            </a:extLst>
          </p:cNvPr>
          <p:cNvSpPr txBox="1"/>
          <p:nvPr/>
        </p:nvSpPr>
        <p:spPr>
          <a:xfrm>
            <a:off x="4659670" y="197350"/>
            <a:ext cx="1463537" cy="461665"/>
          </a:xfrm>
          <a:prstGeom prst="rect">
            <a:avLst/>
          </a:prstGeom>
          <a:noFill/>
        </p:spPr>
        <p:style>
          <a:lnRef idx="0">
            <a:scrgbClr r="0" g="0" b="0"/>
          </a:lnRef>
          <a:fillRef idx="0">
            <a:scrgbClr r="0" g="0" b="0"/>
          </a:fillRef>
          <a:effectRef idx="0">
            <a:scrgbClr r="0" g="0" b="0"/>
          </a:effectRef>
          <a:fontRef idx="major"/>
        </p:style>
        <p:txBody>
          <a:bodyPr wrap="square">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ctr" defTabSz="457200" rtl="1" eaLnBrk="1" latinLnBrk="0" hangingPunct="1"/>
            <a:r>
              <a:rPr lang="ar-SA" sz="2400" dirty="0">
                <a:solidFill>
                  <a:srgbClr val="D9DAD8"/>
                </a:solidFill>
                <a:latin typeface="Sakkal Majalla" panose="02000000000000000000" pitchFamily="2" charset="-78"/>
                <a:cs typeface="Sakkal Majalla" panose="02000000000000000000" pitchFamily="2" charset="-78"/>
              </a:rPr>
              <a:t>المحور الرابع</a:t>
            </a:r>
            <a:endParaRPr lang="x-none" sz="2400" dirty="0">
              <a:solidFill>
                <a:srgbClr val="D9DAD8"/>
              </a:solidFill>
              <a:latin typeface="Sakkal Majalla" panose="02000000000000000000" pitchFamily="2" charset="-78"/>
              <a:cs typeface="Sakkal Majalla" panose="02000000000000000000" pitchFamily="2" charset="-78"/>
            </a:endParaRPr>
          </a:p>
        </p:txBody>
      </p:sp>
      <p:sp>
        <p:nvSpPr>
          <p:cNvPr id="153" name="object 2">
            <a:extLst>
              <a:ext uri="{FF2B5EF4-FFF2-40B4-BE49-F238E27FC236}">
                <a16:creationId xmlns:a16="http://schemas.microsoft.com/office/drawing/2014/main" id="{750595DA-2467-1349-0E3A-65647624352D}"/>
              </a:ext>
            </a:extLst>
          </p:cNvPr>
          <p:cNvSpPr/>
          <p:nvPr/>
        </p:nvSpPr>
        <p:spPr>
          <a:xfrm flipH="1">
            <a:off x="4497771" y="97009"/>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50000"/>
            </a:schemeClr>
          </a:solidFill>
        </p:spPr>
        <p:style>
          <a:lnRef idx="0">
            <a:scrgbClr r="0" g="0" b="0"/>
          </a:lnRef>
          <a:fillRef idx="0">
            <a:scrgbClr r="0" g="0" b="0"/>
          </a:fillRef>
          <a:effectRef idx="0">
            <a:scrgbClr r="0" g="0" b="0"/>
          </a:effectRef>
          <a:fontRef idx="major"/>
        </p:style>
        <p:txBody>
          <a:bodyPr wrap="square" lIns="0" tIns="0" rIns="0" bIns="0" rtlCol="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algn="r" defTabSz="457200" rtl="1" eaLnBrk="1" latinLnBrk="0" hangingPunct="1"/>
            <a:endParaRPr/>
          </a:p>
        </p:txBody>
      </p:sp>
      <p:sp>
        <p:nvSpPr>
          <p:cNvPr id="154" name="عنصر نائب لرقم الشريحة 1">
            <a:extLst>
              <a:ext uri="{FF2B5EF4-FFF2-40B4-BE49-F238E27FC236}">
                <a16:creationId xmlns:a16="http://schemas.microsoft.com/office/drawing/2014/main" id="{EDD4919A-5DE9-7314-4448-ABF256E55EE5}"/>
              </a:ext>
            </a:extLst>
          </p:cNvPr>
          <p:cNvSpPr>
            <a:spLocks noGrp="1"/>
          </p:cNvSpPr>
          <p:nvPr>
            <p:ph type="sldNum" sz="quarter" idx="12"/>
          </p:nvPr>
        </p:nvSpPr>
        <p:spPr>
          <a:xfrm>
            <a:off x="11334433" y="6445583"/>
            <a:ext cx="365760" cy="365760"/>
          </a:xfrm>
        </p:spPr>
        <p:txBody>
          <a:bodyPr/>
          <a:lstStyle/>
          <a:p>
            <a:r>
              <a:rPr lang="ar-SA" dirty="0"/>
              <a:t>٢٣</a:t>
            </a:r>
          </a:p>
        </p:txBody>
      </p:sp>
    </p:spTree>
    <p:extLst>
      <p:ext uri="{BB962C8B-B14F-4D97-AF65-F5344CB8AC3E}">
        <p14:creationId xmlns:p14="http://schemas.microsoft.com/office/powerpoint/2010/main" val="632811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A554D-4D24-B308-9290-2AE1FCEB066E}"/>
            </a:ext>
          </a:extLst>
        </p:cNvPr>
        <p:cNvGrpSpPr/>
        <p:nvPr/>
      </p:nvGrpSpPr>
      <p:grpSpPr>
        <a:xfrm>
          <a:off x="0" y="0"/>
          <a:ext cx="0" cy="0"/>
          <a:chOff x="0" y="0"/>
          <a:chExt cx="0" cy="0"/>
        </a:xfrm>
      </p:grpSpPr>
      <p:pic>
        <p:nvPicPr>
          <p:cNvPr id="33" name="Google Shape;85;p1">
            <a:extLst>
              <a:ext uri="{FF2B5EF4-FFF2-40B4-BE49-F238E27FC236}">
                <a16:creationId xmlns:a16="http://schemas.microsoft.com/office/drawing/2014/main" id="{A366CED3-7084-CA89-A89B-D83CAAFAEB5C}"/>
              </a:ext>
            </a:extLst>
          </p:cNvPr>
          <p:cNvPicPr preferRelativeResize="0"/>
          <p:nvPr/>
        </p:nvPicPr>
        <p:blipFill rotWithShape="1">
          <a:blip r:embed="rId2">
            <a:alphaModFix/>
          </a:blip>
          <a:srcRect/>
          <a:stretch/>
        </p:blipFill>
        <p:spPr>
          <a:xfrm>
            <a:off x="-7611" y="6629400"/>
            <a:ext cx="7783326" cy="242231"/>
          </a:xfrm>
          <a:prstGeom prst="rect">
            <a:avLst/>
          </a:prstGeom>
          <a:noFill/>
          <a:ln>
            <a:noFill/>
          </a:ln>
        </p:spPr>
      </p:pic>
      <p:sp>
        <p:nvSpPr>
          <p:cNvPr id="2" name="مستطيل 1">
            <a:extLst>
              <a:ext uri="{FF2B5EF4-FFF2-40B4-BE49-F238E27FC236}">
                <a16:creationId xmlns:a16="http://schemas.microsoft.com/office/drawing/2014/main" id="{6BA4648C-59BB-91DD-9481-4F69B51CE769}"/>
              </a:ext>
            </a:extLst>
          </p:cNvPr>
          <p:cNvSpPr/>
          <p:nvPr/>
        </p:nvSpPr>
        <p:spPr>
          <a:xfrm>
            <a:off x="8446131" y="1355074"/>
            <a:ext cx="3351710" cy="3805755"/>
          </a:xfrm>
          <a:prstGeom prst="rect">
            <a:avLst/>
          </a:prstGeom>
          <a:solidFill>
            <a:srgbClr val="0CA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endParaRPr lang="ar-SA" dirty="0"/>
          </a:p>
        </p:txBody>
      </p:sp>
      <p:sp>
        <p:nvSpPr>
          <p:cNvPr id="3" name="مستطيل 2">
            <a:extLst>
              <a:ext uri="{FF2B5EF4-FFF2-40B4-BE49-F238E27FC236}">
                <a16:creationId xmlns:a16="http://schemas.microsoft.com/office/drawing/2014/main" id="{D443E5E6-CC36-ED6D-906D-29023D3BB055}"/>
              </a:ext>
            </a:extLst>
          </p:cNvPr>
          <p:cNvSpPr/>
          <p:nvPr/>
        </p:nvSpPr>
        <p:spPr>
          <a:xfrm>
            <a:off x="9250922" y="1374332"/>
            <a:ext cx="1768091" cy="2892283"/>
          </a:xfrm>
          <a:prstGeom prst="rect">
            <a:avLst/>
          </a:prstGeom>
          <a:solidFill>
            <a:srgbClr val="2CC17C"/>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endParaRPr lang="ar-SA" dirty="0"/>
          </a:p>
        </p:txBody>
      </p:sp>
      <p:sp>
        <p:nvSpPr>
          <p:cNvPr id="4" name="مستطيل 3">
            <a:extLst>
              <a:ext uri="{FF2B5EF4-FFF2-40B4-BE49-F238E27FC236}">
                <a16:creationId xmlns:a16="http://schemas.microsoft.com/office/drawing/2014/main" id="{73932A14-6F77-B8CD-4BBD-094785F0FF9E}"/>
              </a:ext>
            </a:extLst>
          </p:cNvPr>
          <p:cNvSpPr/>
          <p:nvPr/>
        </p:nvSpPr>
        <p:spPr>
          <a:xfrm>
            <a:off x="1856225" y="1355074"/>
            <a:ext cx="6549059" cy="570015"/>
          </a:xfrm>
          <a:prstGeom prst="rect">
            <a:avLst/>
          </a:prstGeom>
          <a:solidFill>
            <a:srgbClr val="0CA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endParaRPr lang="ar-SA" dirty="0"/>
          </a:p>
        </p:txBody>
      </p:sp>
      <p:sp>
        <p:nvSpPr>
          <p:cNvPr id="12" name="مستطيل 11">
            <a:extLst>
              <a:ext uri="{FF2B5EF4-FFF2-40B4-BE49-F238E27FC236}">
                <a16:creationId xmlns:a16="http://schemas.microsoft.com/office/drawing/2014/main" id="{7D25F45B-7778-D594-EAC2-ECCC7FB7528D}"/>
              </a:ext>
            </a:extLst>
          </p:cNvPr>
          <p:cNvSpPr/>
          <p:nvPr/>
        </p:nvSpPr>
        <p:spPr>
          <a:xfrm>
            <a:off x="406591" y="1355074"/>
            <a:ext cx="1264049" cy="570015"/>
          </a:xfrm>
          <a:prstGeom prst="rect">
            <a:avLst/>
          </a:prstGeom>
          <a:solidFill>
            <a:srgbClr val="0CA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endParaRPr lang="ar-SA" dirty="0"/>
          </a:p>
        </p:txBody>
      </p:sp>
      <p:sp>
        <p:nvSpPr>
          <p:cNvPr id="13" name="مستطيل 12">
            <a:extLst>
              <a:ext uri="{FF2B5EF4-FFF2-40B4-BE49-F238E27FC236}">
                <a16:creationId xmlns:a16="http://schemas.microsoft.com/office/drawing/2014/main" id="{A65F7311-B77B-3C3D-F89D-399A236DF651}"/>
              </a:ext>
            </a:extLst>
          </p:cNvPr>
          <p:cNvSpPr/>
          <p:nvPr/>
        </p:nvSpPr>
        <p:spPr>
          <a:xfrm>
            <a:off x="1865870" y="2002222"/>
            <a:ext cx="5926501"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r" defTabSz="914400" rtl="0" eaLnBrk="1" latinLnBrk="0" hangingPunct="1"/>
            <a:r>
              <a:rPr lang="ar-SA" b="1" dirty="0">
                <a:solidFill>
                  <a:srgbClr val="7F7F7F"/>
                </a:solidFill>
                <a:latin typeface="Sakkal Majalla" panose="02000000000000000000" pitchFamily="2" charset="-78"/>
                <a:cs typeface="Sakkal Majalla" panose="02000000000000000000" pitchFamily="2" charset="-78"/>
              </a:rPr>
              <a:t>المهام والأدوار  والمسؤوليات ( لجنة التوجيه الطلابي –الموجه الطلابي – المعلم - ولي الآمر )</a:t>
            </a:r>
          </a:p>
        </p:txBody>
      </p:sp>
      <p:sp>
        <p:nvSpPr>
          <p:cNvPr id="14" name="مستطيل 13">
            <a:extLst>
              <a:ext uri="{FF2B5EF4-FFF2-40B4-BE49-F238E27FC236}">
                <a16:creationId xmlns:a16="http://schemas.microsoft.com/office/drawing/2014/main" id="{2CA8D4C9-62E1-BA89-AD72-D913E96CAC7F}"/>
              </a:ext>
            </a:extLst>
          </p:cNvPr>
          <p:cNvSpPr/>
          <p:nvPr/>
        </p:nvSpPr>
        <p:spPr>
          <a:xfrm>
            <a:off x="406591" y="2002222"/>
            <a:ext cx="1264049"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b="1" dirty="0">
                <a:solidFill>
                  <a:srgbClr val="7F7F7F"/>
                </a:solidFill>
                <a:latin typeface="Sakkal Majalla" panose="02000000000000000000" pitchFamily="2" charset="-78"/>
                <a:cs typeface="Sakkal Majalla" panose="02000000000000000000" pitchFamily="2" charset="-78"/>
              </a:rPr>
              <a:t>٤</a:t>
            </a:r>
            <a:endParaRPr lang="ar-SA" sz="2000" b="1" dirty="0">
              <a:solidFill>
                <a:srgbClr val="7F7F7F"/>
              </a:solidFill>
              <a:latin typeface="Sakkal Majalla" panose="02000000000000000000" pitchFamily="2" charset="-78"/>
              <a:cs typeface="Sakkal Majalla" panose="02000000000000000000" pitchFamily="2" charset="-78"/>
            </a:endParaRPr>
          </a:p>
        </p:txBody>
      </p:sp>
      <p:sp>
        <p:nvSpPr>
          <p:cNvPr id="15" name="مستطيل 14">
            <a:extLst>
              <a:ext uri="{FF2B5EF4-FFF2-40B4-BE49-F238E27FC236}">
                <a16:creationId xmlns:a16="http://schemas.microsoft.com/office/drawing/2014/main" id="{284626DA-6A76-A535-5EA4-29EEE2452E67}"/>
              </a:ext>
            </a:extLst>
          </p:cNvPr>
          <p:cNvSpPr/>
          <p:nvPr/>
        </p:nvSpPr>
        <p:spPr>
          <a:xfrm>
            <a:off x="406591" y="2649370"/>
            <a:ext cx="1264049"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0" eaLnBrk="1" latinLnBrk="0" hangingPunct="1"/>
            <a:r>
              <a:rPr lang="ar-SA" b="1" dirty="0">
                <a:solidFill>
                  <a:srgbClr val="7F7F7F"/>
                </a:solidFill>
                <a:latin typeface="Sakkal Majalla" panose="02000000000000000000" pitchFamily="2" charset="-78"/>
                <a:cs typeface="Sakkal Majalla" panose="02000000000000000000" pitchFamily="2" charset="-78"/>
              </a:rPr>
              <a:t>٩</a:t>
            </a:r>
          </a:p>
        </p:txBody>
      </p:sp>
      <p:sp>
        <p:nvSpPr>
          <p:cNvPr id="16" name="مستطيل 15">
            <a:extLst>
              <a:ext uri="{FF2B5EF4-FFF2-40B4-BE49-F238E27FC236}">
                <a16:creationId xmlns:a16="http://schemas.microsoft.com/office/drawing/2014/main" id="{2D77F386-0A7F-1860-82B0-3D5C67A469A1}"/>
              </a:ext>
            </a:extLst>
          </p:cNvPr>
          <p:cNvSpPr/>
          <p:nvPr/>
        </p:nvSpPr>
        <p:spPr>
          <a:xfrm>
            <a:off x="406591" y="3296518"/>
            <a:ext cx="1264049"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b="1" dirty="0">
                <a:solidFill>
                  <a:srgbClr val="7F7F7F"/>
                </a:solidFill>
              </a:rPr>
              <a:t>١١</a:t>
            </a:r>
          </a:p>
        </p:txBody>
      </p:sp>
      <p:sp>
        <p:nvSpPr>
          <p:cNvPr id="17" name="مستطيل 16">
            <a:extLst>
              <a:ext uri="{FF2B5EF4-FFF2-40B4-BE49-F238E27FC236}">
                <a16:creationId xmlns:a16="http://schemas.microsoft.com/office/drawing/2014/main" id="{CEB8682D-F122-24E1-01E8-D5CD026F831A}"/>
              </a:ext>
            </a:extLst>
          </p:cNvPr>
          <p:cNvSpPr/>
          <p:nvPr/>
        </p:nvSpPr>
        <p:spPr>
          <a:xfrm>
            <a:off x="406591" y="3943666"/>
            <a:ext cx="1264049"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0" eaLnBrk="1" latinLnBrk="0" hangingPunct="1"/>
            <a:r>
              <a:rPr lang="ar-SA" b="1" dirty="0">
                <a:solidFill>
                  <a:srgbClr val="7F7F7F"/>
                </a:solidFill>
              </a:rPr>
              <a:t>١٨</a:t>
            </a:r>
          </a:p>
        </p:txBody>
      </p:sp>
      <p:sp>
        <p:nvSpPr>
          <p:cNvPr id="18" name="مستطيل 17">
            <a:extLst>
              <a:ext uri="{FF2B5EF4-FFF2-40B4-BE49-F238E27FC236}">
                <a16:creationId xmlns:a16="http://schemas.microsoft.com/office/drawing/2014/main" id="{C487977A-9C06-65E2-B207-0F44EA6E1EC3}"/>
              </a:ext>
            </a:extLst>
          </p:cNvPr>
          <p:cNvSpPr/>
          <p:nvPr/>
        </p:nvSpPr>
        <p:spPr>
          <a:xfrm>
            <a:off x="406591" y="4590814"/>
            <a:ext cx="1264049"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b="1" dirty="0">
                <a:solidFill>
                  <a:srgbClr val="7F7F7F"/>
                </a:solidFill>
              </a:rPr>
              <a:t>٢٣</a:t>
            </a:r>
          </a:p>
        </p:txBody>
      </p:sp>
      <p:sp>
        <p:nvSpPr>
          <p:cNvPr id="22" name="مربع نص 21">
            <a:extLst>
              <a:ext uri="{FF2B5EF4-FFF2-40B4-BE49-F238E27FC236}">
                <a16:creationId xmlns:a16="http://schemas.microsoft.com/office/drawing/2014/main" id="{5F4CB36F-2089-B547-66C3-669FF409F548}"/>
              </a:ext>
            </a:extLst>
          </p:cNvPr>
          <p:cNvSpPr txBox="1"/>
          <p:nvPr/>
        </p:nvSpPr>
        <p:spPr>
          <a:xfrm>
            <a:off x="9249516" y="3434183"/>
            <a:ext cx="1858914" cy="461665"/>
          </a:xfrm>
          <a:prstGeom prst="rect">
            <a:avLst/>
          </a:prstGeom>
          <a:noFill/>
        </p:spPr>
        <p:txBody>
          <a:bodyPr wrap="square">
            <a:spAutoFit/>
          </a:bodyPr>
          <a:lstStyle/>
          <a:p>
            <a:pPr marL="0" algn="ctr" defTabSz="457200" rtl="1" eaLnBrk="1" latinLnBrk="0" hangingPunct="1"/>
            <a:r>
              <a:rPr lang="ar-SA" sz="2400" b="1" dirty="0">
                <a:solidFill>
                  <a:schemeClr val="bg1"/>
                </a:solidFill>
                <a:latin typeface="Sakkal Majalla" panose="02000000000000000000" pitchFamily="2" charset="-78"/>
                <a:cs typeface="Sakkal Majalla" panose="02000000000000000000" pitchFamily="2" charset="-78"/>
              </a:rPr>
              <a:t>المحتويات</a:t>
            </a:r>
            <a:endParaRPr lang="x-none" sz="2400" b="1" dirty="0">
              <a:solidFill>
                <a:schemeClr val="bg1"/>
              </a:solidFill>
              <a:latin typeface="Sakkal Majalla" panose="02000000000000000000" pitchFamily="2" charset="-78"/>
              <a:cs typeface="Sakkal Majalla" panose="02000000000000000000" pitchFamily="2" charset="-78"/>
            </a:endParaRPr>
          </a:p>
        </p:txBody>
      </p:sp>
      <p:sp>
        <p:nvSpPr>
          <p:cNvPr id="23" name="مستطيل 22">
            <a:extLst>
              <a:ext uri="{FF2B5EF4-FFF2-40B4-BE49-F238E27FC236}">
                <a16:creationId xmlns:a16="http://schemas.microsoft.com/office/drawing/2014/main" id="{BC4C8FE3-D57F-2B77-DCB6-8F5FABC35400}"/>
              </a:ext>
            </a:extLst>
          </p:cNvPr>
          <p:cNvSpPr/>
          <p:nvPr/>
        </p:nvSpPr>
        <p:spPr>
          <a:xfrm>
            <a:off x="7768807" y="2002222"/>
            <a:ext cx="623440" cy="570015"/>
          </a:xfrm>
          <a:prstGeom prst="rect">
            <a:avLst/>
          </a:prstGeom>
          <a:solidFill>
            <a:srgbClr val="0CA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0"/>
            <a:r>
              <a:rPr lang="en-US" sz="1600" dirty="0">
                <a:solidFill>
                  <a:schemeClr val="bg1"/>
                </a:solidFill>
                <a:latin typeface="Sakkal Majalla" panose="02000000000000000000" pitchFamily="2" charset="-78"/>
                <a:cs typeface="Sakkal Majalla" panose="02000000000000000000" pitchFamily="2" charset="-78"/>
              </a:rPr>
              <a:t>1</a:t>
            </a:r>
            <a:endParaRPr lang="ar-SA" sz="1600" dirty="0">
              <a:solidFill>
                <a:schemeClr val="bg1"/>
              </a:solidFill>
              <a:latin typeface="Sakkal Majalla" panose="02000000000000000000" pitchFamily="2" charset="-78"/>
              <a:cs typeface="Sakkal Majalla" panose="02000000000000000000" pitchFamily="2" charset="-78"/>
            </a:endParaRPr>
          </a:p>
        </p:txBody>
      </p:sp>
      <p:sp>
        <p:nvSpPr>
          <p:cNvPr id="32" name="مستطيل 31">
            <a:extLst>
              <a:ext uri="{FF2B5EF4-FFF2-40B4-BE49-F238E27FC236}">
                <a16:creationId xmlns:a16="http://schemas.microsoft.com/office/drawing/2014/main" id="{73CCF58C-43B1-D59F-6B0B-857A09DC544C}"/>
              </a:ext>
            </a:extLst>
          </p:cNvPr>
          <p:cNvSpPr/>
          <p:nvPr/>
        </p:nvSpPr>
        <p:spPr>
          <a:xfrm>
            <a:off x="1865870" y="2647681"/>
            <a:ext cx="5926501"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0" eaLnBrk="1" latinLnBrk="0" hangingPunct="1"/>
            <a:r>
              <a:rPr lang="ar-SA" b="1" dirty="0">
                <a:solidFill>
                  <a:srgbClr val="7F7F7F"/>
                </a:solidFill>
                <a:latin typeface="Sakkal Majalla" panose="02000000000000000000" pitchFamily="2" charset="-78"/>
                <a:cs typeface="Sakkal Majalla" panose="02000000000000000000" pitchFamily="2" charset="-78"/>
              </a:rPr>
              <a:t>حاجات المرحلة العمرية</a:t>
            </a:r>
          </a:p>
        </p:txBody>
      </p:sp>
      <p:sp>
        <p:nvSpPr>
          <p:cNvPr id="34" name="مستطيل 33">
            <a:extLst>
              <a:ext uri="{FF2B5EF4-FFF2-40B4-BE49-F238E27FC236}">
                <a16:creationId xmlns:a16="http://schemas.microsoft.com/office/drawing/2014/main" id="{AA7692B8-5AA0-3710-DBC8-9CE28D3C1132}"/>
              </a:ext>
            </a:extLst>
          </p:cNvPr>
          <p:cNvSpPr/>
          <p:nvPr/>
        </p:nvSpPr>
        <p:spPr>
          <a:xfrm>
            <a:off x="7768807" y="2647681"/>
            <a:ext cx="623440" cy="570015"/>
          </a:xfrm>
          <a:prstGeom prst="rect">
            <a:avLst/>
          </a:prstGeom>
          <a:solidFill>
            <a:srgbClr val="0CA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0" eaLnBrk="1" latinLnBrk="0" hangingPunct="1"/>
            <a:r>
              <a:rPr lang="ar-SA" sz="2400" dirty="0">
                <a:solidFill>
                  <a:schemeClr val="bg1"/>
                </a:solidFill>
                <a:latin typeface="Sakkal Majalla" panose="02000000000000000000" pitchFamily="2" charset="-78"/>
                <a:cs typeface="Sakkal Majalla" panose="02000000000000000000" pitchFamily="2" charset="-78"/>
              </a:rPr>
              <a:t>٢</a:t>
            </a:r>
          </a:p>
        </p:txBody>
      </p:sp>
      <p:sp>
        <p:nvSpPr>
          <p:cNvPr id="35" name="مستطيل 34">
            <a:extLst>
              <a:ext uri="{FF2B5EF4-FFF2-40B4-BE49-F238E27FC236}">
                <a16:creationId xmlns:a16="http://schemas.microsoft.com/office/drawing/2014/main" id="{DEDA80A1-C8FC-22C9-E856-BFF2723D9D28}"/>
              </a:ext>
            </a:extLst>
          </p:cNvPr>
          <p:cNvSpPr/>
          <p:nvPr/>
        </p:nvSpPr>
        <p:spPr>
          <a:xfrm>
            <a:off x="1865870" y="3293140"/>
            <a:ext cx="5926501"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b="1" dirty="0">
                <a:solidFill>
                  <a:srgbClr val="7F7F7F"/>
                </a:solidFill>
              </a:rPr>
              <a:t>تنمية الدافعية لرفع مستوى التحصيل الدراسي ( عرض تقديمي )</a:t>
            </a:r>
          </a:p>
        </p:txBody>
      </p:sp>
      <p:sp>
        <p:nvSpPr>
          <p:cNvPr id="36" name="مستطيل 35">
            <a:extLst>
              <a:ext uri="{FF2B5EF4-FFF2-40B4-BE49-F238E27FC236}">
                <a16:creationId xmlns:a16="http://schemas.microsoft.com/office/drawing/2014/main" id="{420CC218-6D0B-0D5C-BD99-5963EF1B59F7}"/>
              </a:ext>
            </a:extLst>
          </p:cNvPr>
          <p:cNvSpPr/>
          <p:nvPr/>
        </p:nvSpPr>
        <p:spPr>
          <a:xfrm>
            <a:off x="7768807" y="3293140"/>
            <a:ext cx="623440" cy="570015"/>
          </a:xfrm>
          <a:prstGeom prst="rect">
            <a:avLst/>
          </a:prstGeom>
          <a:solidFill>
            <a:srgbClr val="0CA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sz="2400" dirty="0"/>
              <a:t>٣</a:t>
            </a:r>
          </a:p>
        </p:txBody>
      </p:sp>
      <p:sp>
        <p:nvSpPr>
          <p:cNvPr id="37" name="مستطيل 36">
            <a:extLst>
              <a:ext uri="{FF2B5EF4-FFF2-40B4-BE49-F238E27FC236}">
                <a16:creationId xmlns:a16="http://schemas.microsoft.com/office/drawing/2014/main" id="{CDA2C2C5-A4B8-2B7D-520D-D1948EDEA2E8}"/>
              </a:ext>
            </a:extLst>
          </p:cNvPr>
          <p:cNvSpPr/>
          <p:nvPr/>
        </p:nvSpPr>
        <p:spPr>
          <a:xfrm>
            <a:off x="1865870" y="3949357"/>
            <a:ext cx="5926501"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b="1" dirty="0">
                <a:solidFill>
                  <a:srgbClr val="7F7F7F"/>
                </a:solidFill>
              </a:rPr>
              <a:t>تقرير البرنامج</a:t>
            </a:r>
          </a:p>
        </p:txBody>
      </p:sp>
      <p:sp>
        <p:nvSpPr>
          <p:cNvPr id="38" name="مستطيل 37">
            <a:extLst>
              <a:ext uri="{FF2B5EF4-FFF2-40B4-BE49-F238E27FC236}">
                <a16:creationId xmlns:a16="http://schemas.microsoft.com/office/drawing/2014/main" id="{0A0F5A3D-55C5-C47B-F315-E2E102AF6817}"/>
              </a:ext>
            </a:extLst>
          </p:cNvPr>
          <p:cNvSpPr/>
          <p:nvPr/>
        </p:nvSpPr>
        <p:spPr>
          <a:xfrm>
            <a:off x="7768807" y="3949357"/>
            <a:ext cx="623440" cy="570015"/>
          </a:xfrm>
          <a:prstGeom prst="rect">
            <a:avLst/>
          </a:prstGeom>
          <a:solidFill>
            <a:srgbClr val="0CA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sz="2400" dirty="0"/>
              <a:t>٤</a:t>
            </a:r>
          </a:p>
        </p:txBody>
      </p:sp>
      <p:sp>
        <p:nvSpPr>
          <p:cNvPr id="39" name="مستطيل 38">
            <a:extLst>
              <a:ext uri="{FF2B5EF4-FFF2-40B4-BE49-F238E27FC236}">
                <a16:creationId xmlns:a16="http://schemas.microsoft.com/office/drawing/2014/main" id="{4910E641-C188-44A4-0801-F5686365BDFA}"/>
              </a:ext>
            </a:extLst>
          </p:cNvPr>
          <p:cNvSpPr/>
          <p:nvPr/>
        </p:nvSpPr>
        <p:spPr>
          <a:xfrm>
            <a:off x="1865870" y="4594816"/>
            <a:ext cx="5926501" cy="570015"/>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b="1" dirty="0">
                <a:solidFill>
                  <a:srgbClr val="7F7F7F"/>
                </a:solidFill>
              </a:rPr>
              <a:t>التقرير الختامي للبرنامج</a:t>
            </a:r>
          </a:p>
        </p:txBody>
      </p:sp>
      <p:sp>
        <p:nvSpPr>
          <p:cNvPr id="40" name="مستطيل 39">
            <a:extLst>
              <a:ext uri="{FF2B5EF4-FFF2-40B4-BE49-F238E27FC236}">
                <a16:creationId xmlns:a16="http://schemas.microsoft.com/office/drawing/2014/main" id="{BC34D21F-9637-3694-2788-C05A307E97C4}"/>
              </a:ext>
            </a:extLst>
          </p:cNvPr>
          <p:cNvSpPr/>
          <p:nvPr/>
        </p:nvSpPr>
        <p:spPr>
          <a:xfrm>
            <a:off x="7768807" y="4594816"/>
            <a:ext cx="623440" cy="570015"/>
          </a:xfrm>
          <a:prstGeom prst="rect">
            <a:avLst/>
          </a:prstGeom>
          <a:solidFill>
            <a:srgbClr val="0CA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r>
              <a:rPr lang="ar-SA" sz="2400" dirty="0"/>
              <a:t>٥</a:t>
            </a:r>
          </a:p>
        </p:txBody>
      </p:sp>
      <p:sp>
        <p:nvSpPr>
          <p:cNvPr id="43" name="مربع نص 42">
            <a:extLst>
              <a:ext uri="{FF2B5EF4-FFF2-40B4-BE49-F238E27FC236}">
                <a16:creationId xmlns:a16="http://schemas.microsoft.com/office/drawing/2014/main" id="{2ACB5F75-E292-9F14-C50D-5D8E4F121CD3}"/>
              </a:ext>
            </a:extLst>
          </p:cNvPr>
          <p:cNvSpPr txBox="1"/>
          <p:nvPr/>
        </p:nvSpPr>
        <p:spPr>
          <a:xfrm>
            <a:off x="3925732" y="1411745"/>
            <a:ext cx="2374031" cy="461665"/>
          </a:xfrm>
          <a:prstGeom prst="rect">
            <a:avLst/>
          </a:prstGeom>
          <a:noFill/>
        </p:spPr>
        <p:txBody>
          <a:bodyPr wrap="square">
            <a:spAutoFit/>
          </a:bodyPr>
          <a:lstStyle/>
          <a:p>
            <a:pPr marL="0" algn="ctr" defTabSz="457200" rtl="1" eaLnBrk="1" latinLnBrk="0" hangingPunct="1"/>
            <a:r>
              <a:rPr lang="ar-SA" sz="2400" b="1" dirty="0">
                <a:solidFill>
                  <a:schemeClr val="bg1"/>
                </a:solidFill>
                <a:latin typeface="Sakkal Majalla" panose="02000000000000000000" pitchFamily="2" charset="-78"/>
                <a:cs typeface="Sakkal Majalla" panose="02000000000000000000" pitchFamily="2" charset="-78"/>
              </a:rPr>
              <a:t>الموضوع</a:t>
            </a:r>
            <a:endParaRPr lang="x-none" sz="2400" b="1" dirty="0">
              <a:solidFill>
                <a:schemeClr val="bg1"/>
              </a:solidFill>
              <a:latin typeface="Sakkal Majalla" panose="02000000000000000000" pitchFamily="2" charset="-78"/>
              <a:cs typeface="Sakkal Majalla" panose="02000000000000000000" pitchFamily="2" charset="-78"/>
            </a:endParaRPr>
          </a:p>
        </p:txBody>
      </p:sp>
      <p:sp>
        <p:nvSpPr>
          <p:cNvPr id="44" name="مربع نص 43">
            <a:extLst>
              <a:ext uri="{FF2B5EF4-FFF2-40B4-BE49-F238E27FC236}">
                <a16:creationId xmlns:a16="http://schemas.microsoft.com/office/drawing/2014/main" id="{BAA0ED8F-C413-3937-286C-5869DD7DFBCB}"/>
              </a:ext>
            </a:extLst>
          </p:cNvPr>
          <p:cNvSpPr txBox="1"/>
          <p:nvPr/>
        </p:nvSpPr>
        <p:spPr>
          <a:xfrm>
            <a:off x="333190" y="1411745"/>
            <a:ext cx="1372037" cy="461665"/>
          </a:xfrm>
          <a:prstGeom prst="rect">
            <a:avLst/>
          </a:prstGeom>
          <a:noFill/>
        </p:spPr>
        <p:txBody>
          <a:bodyPr wrap="square">
            <a:spAutoFit/>
          </a:bodyPr>
          <a:lstStyle/>
          <a:p>
            <a:pPr marL="0" algn="ctr" defTabSz="457200" rtl="1" eaLnBrk="1" latinLnBrk="0" hangingPunct="1"/>
            <a:r>
              <a:rPr lang="ar-SA" sz="2400" b="1" dirty="0">
                <a:solidFill>
                  <a:schemeClr val="bg1"/>
                </a:solidFill>
                <a:latin typeface="Sakkal Majalla" panose="02000000000000000000" pitchFamily="2" charset="-78"/>
                <a:cs typeface="Sakkal Majalla" panose="02000000000000000000" pitchFamily="2" charset="-78"/>
              </a:rPr>
              <a:t>الصفحة</a:t>
            </a:r>
            <a:endParaRPr lang="x-none" sz="2400" b="1" dirty="0">
              <a:solidFill>
                <a:schemeClr val="bg1"/>
              </a:solidFill>
              <a:latin typeface="Sakkal Majalla" panose="02000000000000000000" pitchFamily="2" charset="-78"/>
              <a:cs typeface="Sakkal Majalla" panose="02000000000000000000" pitchFamily="2" charset="-78"/>
            </a:endParaRPr>
          </a:p>
        </p:txBody>
      </p:sp>
      <p:sp>
        <p:nvSpPr>
          <p:cNvPr id="5" name="عنصر نائب لرقم الشريحة 1">
            <a:extLst>
              <a:ext uri="{FF2B5EF4-FFF2-40B4-BE49-F238E27FC236}">
                <a16:creationId xmlns:a16="http://schemas.microsoft.com/office/drawing/2014/main" id="{FD9EEE55-7662-AF77-676C-B1F7B26BF3F4}"/>
              </a:ext>
            </a:extLst>
          </p:cNvPr>
          <p:cNvSpPr>
            <a:spLocks noGrp="1"/>
          </p:cNvSpPr>
          <p:nvPr>
            <p:ph type="sldNum" sz="quarter" idx="12"/>
          </p:nvPr>
        </p:nvSpPr>
        <p:spPr>
          <a:xfrm>
            <a:off x="11334433" y="6445583"/>
            <a:ext cx="365760" cy="365760"/>
          </a:xfrm>
        </p:spPr>
        <p:txBody>
          <a:bodyPr/>
          <a:lstStyle/>
          <a:p>
            <a:r>
              <a:rPr lang="ar-SA" dirty="0"/>
              <a:t>٣</a:t>
            </a:r>
          </a:p>
        </p:txBody>
      </p:sp>
    </p:spTree>
    <p:extLst>
      <p:ext uri="{BB962C8B-B14F-4D97-AF65-F5344CB8AC3E}">
        <p14:creationId xmlns:p14="http://schemas.microsoft.com/office/powerpoint/2010/main" val="1388769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3CB64-B255-D3D8-5BEC-CEFF01DA1FFD}"/>
            </a:ext>
          </a:extLst>
        </p:cNvPr>
        <p:cNvGrpSpPr/>
        <p:nvPr/>
      </p:nvGrpSpPr>
      <p:grpSpPr>
        <a:xfrm>
          <a:off x="0" y="0"/>
          <a:ext cx="0" cy="0"/>
          <a:chOff x="0" y="0"/>
          <a:chExt cx="0" cy="0"/>
        </a:xfrm>
      </p:grpSpPr>
      <p:sp>
        <p:nvSpPr>
          <p:cNvPr id="4" name="على شكل حرف L 3">
            <a:extLst>
              <a:ext uri="{FF2B5EF4-FFF2-40B4-BE49-F238E27FC236}">
                <a16:creationId xmlns:a16="http://schemas.microsoft.com/office/drawing/2014/main" id="{40E55608-761D-6C90-0553-D090BC0CB445}"/>
              </a:ext>
            </a:extLst>
          </p:cNvPr>
          <p:cNvSpPr/>
          <p:nvPr/>
        </p:nvSpPr>
        <p:spPr>
          <a:xfrm rot="2997545">
            <a:off x="6689152" y="2787987"/>
            <a:ext cx="1140024" cy="1130825"/>
          </a:xfrm>
          <a:prstGeom prst="corner">
            <a:avLst>
              <a:gd name="adj1" fmla="val 26047"/>
              <a:gd name="adj2" fmla="val 27008"/>
            </a:avLst>
          </a:prstGeom>
          <a:solidFill>
            <a:srgbClr val="01364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sp>
        <p:nvSpPr>
          <p:cNvPr id="9" name="على شكل حرف L 8">
            <a:extLst>
              <a:ext uri="{FF2B5EF4-FFF2-40B4-BE49-F238E27FC236}">
                <a16:creationId xmlns:a16="http://schemas.microsoft.com/office/drawing/2014/main" id="{80C55CE1-74D0-4E43-8E36-7D644C5D6C57}"/>
              </a:ext>
            </a:extLst>
          </p:cNvPr>
          <p:cNvSpPr/>
          <p:nvPr/>
        </p:nvSpPr>
        <p:spPr>
          <a:xfrm rot="2997545">
            <a:off x="6090438" y="2738999"/>
            <a:ext cx="1140024" cy="1130825"/>
          </a:xfrm>
          <a:prstGeom prst="corner">
            <a:avLst>
              <a:gd name="adj1" fmla="val 26047"/>
              <a:gd name="adj2" fmla="val 27008"/>
            </a:avLst>
          </a:prstGeom>
          <a:solidFill>
            <a:srgbClr val="0DA867"/>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cxnSp>
        <p:nvCxnSpPr>
          <p:cNvPr id="11" name="موصل مستقيم 10">
            <a:extLst>
              <a:ext uri="{FF2B5EF4-FFF2-40B4-BE49-F238E27FC236}">
                <a16:creationId xmlns:a16="http://schemas.microsoft.com/office/drawing/2014/main" id="{5A5B8C9E-7D95-5197-6AB0-E28DBDC22B95}"/>
              </a:ext>
            </a:extLst>
          </p:cNvPr>
          <p:cNvCxnSpPr>
            <a:cxnSpLocks/>
          </p:cNvCxnSpPr>
          <p:nvPr/>
        </p:nvCxnSpPr>
        <p:spPr>
          <a:xfrm flipH="1">
            <a:off x="0" y="3222766"/>
            <a:ext cx="5453743" cy="0"/>
          </a:xfrm>
          <a:prstGeom prst="line">
            <a:avLst/>
          </a:prstGeom>
          <a:ln>
            <a:solidFill>
              <a:srgbClr val="0DA867"/>
            </a:solidFill>
          </a:ln>
        </p:spPr>
        <p:style>
          <a:lnRef idx="3">
            <a:schemeClr val="dk1"/>
          </a:lnRef>
          <a:fillRef idx="0">
            <a:schemeClr val="dk1"/>
          </a:fillRef>
          <a:effectRef idx="2">
            <a:schemeClr val="dk1"/>
          </a:effectRef>
          <a:fontRef idx="minor">
            <a:schemeClr val="tx1"/>
          </a:fontRef>
        </p:style>
      </p:cxnSp>
      <p:sp>
        <p:nvSpPr>
          <p:cNvPr id="13" name="مستطيل مستدير الزوايا 12">
            <a:extLst>
              <a:ext uri="{FF2B5EF4-FFF2-40B4-BE49-F238E27FC236}">
                <a16:creationId xmlns:a16="http://schemas.microsoft.com/office/drawing/2014/main" id="{E8807CFD-B70A-B1FF-2D03-E7F2208C6A80}"/>
              </a:ext>
            </a:extLst>
          </p:cNvPr>
          <p:cNvSpPr/>
          <p:nvPr/>
        </p:nvSpPr>
        <p:spPr>
          <a:xfrm>
            <a:off x="1289957" y="2422625"/>
            <a:ext cx="3037114"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4000" dirty="0">
                <a:solidFill>
                  <a:srgbClr val="013644"/>
                </a:solidFill>
              </a:rPr>
              <a:t>المحور الأول</a:t>
            </a:r>
          </a:p>
        </p:txBody>
      </p:sp>
      <p:sp>
        <p:nvSpPr>
          <p:cNvPr id="14" name="مستطيل مستدير الزوايا 13">
            <a:extLst>
              <a:ext uri="{FF2B5EF4-FFF2-40B4-BE49-F238E27FC236}">
                <a16:creationId xmlns:a16="http://schemas.microsoft.com/office/drawing/2014/main" id="{492E6C4B-9CDC-F5FE-80D2-F4037039FFF0}"/>
              </a:ext>
            </a:extLst>
          </p:cNvPr>
          <p:cNvSpPr/>
          <p:nvPr/>
        </p:nvSpPr>
        <p:spPr>
          <a:xfrm>
            <a:off x="661307" y="3405375"/>
            <a:ext cx="4294414"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0" eaLnBrk="1" latinLnBrk="0" hangingPunct="1"/>
            <a:r>
              <a:rPr lang="ar-SA" sz="3600" b="1" dirty="0">
                <a:solidFill>
                  <a:srgbClr val="C1B488"/>
                </a:solidFill>
                <a:latin typeface="Sakkal Majalla" panose="02000000000000000000" pitchFamily="2" charset="-78"/>
                <a:cs typeface="Sakkal Majalla" panose="02000000000000000000" pitchFamily="2" charset="-78"/>
              </a:rPr>
              <a:t>المهام والأدوار  والمسؤوليات</a:t>
            </a:r>
          </a:p>
          <a:p>
            <a:pPr marL="0" algn="ctr" defTabSz="914400" rtl="0" eaLnBrk="1" latinLnBrk="0" hangingPunct="1"/>
            <a:r>
              <a:rPr lang="ar-SA" sz="3200" b="1" dirty="0">
                <a:solidFill>
                  <a:srgbClr val="C1B488"/>
                </a:solidFill>
                <a:latin typeface="Sakkal Majalla" panose="02000000000000000000" pitchFamily="2" charset="-78"/>
                <a:cs typeface="Sakkal Majalla" panose="02000000000000000000" pitchFamily="2" charset="-78"/>
              </a:rPr>
              <a:t> </a:t>
            </a:r>
            <a:r>
              <a:rPr lang="ar-SA" b="1" dirty="0">
                <a:solidFill>
                  <a:srgbClr val="C1B488"/>
                </a:solidFill>
                <a:latin typeface="Sakkal Majalla" panose="02000000000000000000" pitchFamily="2" charset="-78"/>
                <a:cs typeface="Sakkal Majalla" panose="02000000000000000000" pitchFamily="2" charset="-78"/>
              </a:rPr>
              <a:t>( لجنة التوجيه الطلابي –الموجه الطلابي – المعلم - ولي الآمر )</a:t>
            </a:r>
            <a:endParaRPr lang="ar-SA" sz="3200" b="1" dirty="0">
              <a:solidFill>
                <a:srgbClr val="C1B488"/>
              </a:solidFill>
              <a:latin typeface="Sakkal Majalla" panose="02000000000000000000" pitchFamily="2" charset="-78"/>
              <a:cs typeface="Sakkal Majalla" panose="02000000000000000000" pitchFamily="2" charset="-78"/>
            </a:endParaRPr>
          </a:p>
        </p:txBody>
      </p:sp>
      <p:pic>
        <p:nvPicPr>
          <p:cNvPr id="3" name="Google Shape;85;p1">
            <a:extLst>
              <a:ext uri="{FF2B5EF4-FFF2-40B4-BE49-F238E27FC236}">
                <a16:creationId xmlns:a16="http://schemas.microsoft.com/office/drawing/2014/main" id="{3F9002E8-B0E1-09E9-94DD-A0298F418A31}"/>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sp>
        <p:nvSpPr>
          <p:cNvPr id="2" name="عنصر نائب لرقم الشريحة 1">
            <a:extLst>
              <a:ext uri="{FF2B5EF4-FFF2-40B4-BE49-F238E27FC236}">
                <a16:creationId xmlns:a16="http://schemas.microsoft.com/office/drawing/2014/main" id="{428365B4-FBF7-7BFC-1567-4AF56E9C6CDF}"/>
              </a:ext>
            </a:extLst>
          </p:cNvPr>
          <p:cNvSpPr>
            <a:spLocks noGrp="1"/>
          </p:cNvSpPr>
          <p:nvPr>
            <p:ph type="sldNum" sz="quarter" idx="12"/>
          </p:nvPr>
        </p:nvSpPr>
        <p:spPr>
          <a:xfrm>
            <a:off x="11334433" y="6445583"/>
            <a:ext cx="365760" cy="365760"/>
          </a:xfrm>
        </p:spPr>
        <p:txBody>
          <a:bodyPr/>
          <a:lstStyle/>
          <a:p>
            <a:r>
              <a:rPr lang="ar-SA" dirty="0"/>
              <a:t>٤</a:t>
            </a:r>
          </a:p>
        </p:txBody>
      </p:sp>
    </p:spTree>
    <p:extLst>
      <p:ext uri="{BB962C8B-B14F-4D97-AF65-F5344CB8AC3E}">
        <p14:creationId xmlns:p14="http://schemas.microsoft.com/office/powerpoint/2010/main" val="4269036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629E3-1F71-2AF8-441F-E8E537737444}"/>
            </a:ext>
          </a:extLst>
        </p:cNvPr>
        <p:cNvGrpSpPr/>
        <p:nvPr/>
      </p:nvGrpSpPr>
      <p:grpSpPr>
        <a:xfrm>
          <a:off x="0" y="0"/>
          <a:ext cx="0" cy="0"/>
          <a:chOff x="0" y="0"/>
          <a:chExt cx="0" cy="0"/>
        </a:xfrm>
      </p:grpSpPr>
      <p:pic>
        <p:nvPicPr>
          <p:cNvPr id="33" name="Google Shape;85;p1">
            <a:extLst>
              <a:ext uri="{FF2B5EF4-FFF2-40B4-BE49-F238E27FC236}">
                <a16:creationId xmlns:a16="http://schemas.microsoft.com/office/drawing/2014/main" id="{FF7820F2-3AAA-7EDE-2DBC-0B1D00E07B8E}"/>
              </a:ext>
            </a:extLst>
          </p:cNvPr>
          <p:cNvPicPr preferRelativeResize="0"/>
          <p:nvPr/>
        </p:nvPicPr>
        <p:blipFill rotWithShape="1">
          <a:blip r:embed="rId2">
            <a:alphaModFix/>
          </a:blip>
          <a:srcRect/>
          <a:stretch/>
        </p:blipFill>
        <p:spPr>
          <a:xfrm>
            <a:off x="-7611" y="6629400"/>
            <a:ext cx="7783326" cy="242231"/>
          </a:xfrm>
          <a:prstGeom prst="rect">
            <a:avLst/>
          </a:prstGeom>
          <a:noFill/>
          <a:ln>
            <a:noFill/>
          </a:ln>
        </p:spPr>
      </p:pic>
      <p:sp>
        <p:nvSpPr>
          <p:cNvPr id="6" name="مستطيل 5">
            <a:extLst>
              <a:ext uri="{FF2B5EF4-FFF2-40B4-BE49-F238E27FC236}">
                <a16:creationId xmlns:a16="http://schemas.microsoft.com/office/drawing/2014/main" id="{EEBF5CBE-1FB2-B0C2-1138-DCFACF31100E}"/>
              </a:ext>
            </a:extLst>
          </p:cNvPr>
          <p:cNvSpPr/>
          <p:nvPr/>
        </p:nvSpPr>
        <p:spPr>
          <a:xfrm>
            <a:off x="100848" y="1633532"/>
            <a:ext cx="12192000" cy="4521609"/>
          </a:xfrm>
          <a:prstGeom prst="rect">
            <a:avLst/>
          </a:prstGeom>
          <a:solidFill>
            <a:schemeClr val="bg1">
              <a:lumMod val="95000"/>
              <a:alpha val="54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914400" rtl="1" eaLnBrk="1" latinLnBrk="0" hangingPunct="1"/>
            <a:endParaRPr lang="ar-SA" dirty="0">
              <a:solidFill>
                <a:srgbClr val="013644"/>
              </a:solidFill>
            </a:endParaRPr>
          </a:p>
        </p:txBody>
      </p:sp>
      <p:sp>
        <p:nvSpPr>
          <p:cNvPr id="7" name="TextBox 132">
            <a:extLst>
              <a:ext uri="{FF2B5EF4-FFF2-40B4-BE49-F238E27FC236}">
                <a16:creationId xmlns:a16="http://schemas.microsoft.com/office/drawing/2014/main" id="{9B7C9FDB-5A83-34CF-CD6B-1927269B69CC}"/>
              </a:ext>
            </a:extLst>
          </p:cNvPr>
          <p:cNvSpPr txBox="1"/>
          <p:nvPr/>
        </p:nvSpPr>
        <p:spPr>
          <a:xfrm>
            <a:off x="8506587" y="1643698"/>
            <a:ext cx="3542080" cy="264449"/>
          </a:xfrm>
          <a:prstGeom prst="rect">
            <a:avLst/>
          </a:prstGeom>
          <a:noFill/>
          <a:ln>
            <a:noFill/>
          </a:ln>
        </p:spPr>
        <p:txBody>
          <a:bodyPr wrap="square" lIns="0" tIns="0" rIns="0" bIns="0" rtlCol="0">
            <a:noAutofit/>
          </a:bodyPr>
          <a:lstStyle/>
          <a:p>
            <a:pPr marL="0" indent="-283816" algn="ctr" defTabSz="914400" rtl="0" eaLnBrk="1" latinLnBrk="0" hangingPunct="1">
              <a:spcAft>
                <a:spcPts val="931"/>
              </a:spcAft>
            </a:pPr>
            <a:r>
              <a:rPr lang="ar-SA" sz="3200" b="1" dirty="0">
                <a:solidFill>
                  <a:srgbClr val="278BAC"/>
                </a:solidFill>
                <a:latin typeface="Sakkal Majalla" panose="02000000000000000000" pitchFamily="2" charset="-78"/>
                <a:cs typeface="Sakkal Majalla" panose="02000000000000000000" pitchFamily="2" charset="-78"/>
              </a:rPr>
              <a:t>مهام لجنة التوجيه الطلابي</a:t>
            </a:r>
            <a:endParaRPr lang="en-GB" sz="3200" b="1" dirty="0">
              <a:solidFill>
                <a:srgbClr val="278BAC"/>
              </a:solidFill>
              <a:latin typeface="Sakkal Majalla" panose="02000000000000000000" pitchFamily="2" charset="-78"/>
              <a:cs typeface="Sakkal Majalla" panose="02000000000000000000" pitchFamily="2" charset="-78"/>
            </a:endParaRPr>
          </a:p>
        </p:txBody>
      </p:sp>
      <p:grpSp>
        <p:nvGrpSpPr>
          <p:cNvPr id="10" name="مجموعة 9">
            <a:extLst>
              <a:ext uri="{FF2B5EF4-FFF2-40B4-BE49-F238E27FC236}">
                <a16:creationId xmlns:a16="http://schemas.microsoft.com/office/drawing/2014/main" id="{7EB62CEF-5B2D-4E06-B7D5-A1847416C267}"/>
              </a:ext>
            </a:extLst>
          </p:cNvPr>
          <p:cNvGrpSpPr/>
          <p:nvPr/>
        </p:nvGrpSpPr>
        <p:grpSpPr>
          <a:xfrm rot="5649984">
            <a:off x="5218741" y="-1233724"/>
            <a:ext cx="1924727" cy="10972798"/>
            <a:chOff x="5887859" y="2222176"/>
            <a:chExt cx="711416" cy="3296605"/>
          </a:xfrm>
        </p:grpSpPr>
        <p:sp>
          <p:nvSpPr>
            <p:cNvPr id="11" name="Freeform 133">
              <a:extLst>
                <a:ext uri="{FF2B5EF4-FFF2-40B4-BE49-F238E27FC236}">
                  <a16:creationId xmlns:a16="http://schemas.microsoft.com/office/drawing/2014/main" id="{0AAC399F-4380-4DAB-4D49-FDC33EDF28B9}"/>
                </a:ext>
              </a:extLst>
            </p:cNvPr>
            <p:cNvSpPr/>
            <p:nvPr/>
          </p:nvSpPr>
          <p:spPr>
            <a:xfrm>
              <a:off x="5940749" y="2269256"/>
              <a:ext cx="603045" cy="3225426"/>
            </a:xfrm>
            <a:custGeom>
              <a:avLst/>
              <a:gdLst>
                <a:gd name="connsiteX0" fmla="*/ 0 w 1039906"/>
                <a:gd name="connsiteY0" fmla="*/ 0 h 6131859"/>
                <a:gd name="connsiteX1" fmla="*/ 986117 w 1039906"/>
                <a:gd name="connsiteY1" fmla="*/ 1757083 h 6131859"/>
                <a:gd name="connsiteX2" fmla="*/ 26894 w 1039906"/>
                <a:gd name="connsiteY2" fmla="*/ 4043083 h 6131859"/>
                <a:gd name="connsiteX3" fmla="*/ 1039906 w 1039906"/>
                <a:gd name="connsiteY3" fmla="*/ 6131859 h 6131859"/>
                <a:gd name="connsiteX0" fmla="*/ 0 w 1143000"/>
                <a:gd name="connsiteY0" fmla="*/ 0 h 6131859"/>
                <a:gd name="connsiteX1" fmla="*/ 1089211 w 1143000"/>
                <a:gd name="connsiteY1" fmla="*/ 1757083 h 6131859"/>
                <a:gd name="connsiteX2" fmla="*/ 129988 w 1143000"/>
                <a:gd name="connsiteY2" fmla="*/ 4043083 h 6131859"/>
                <a:gd name="connsiteX3" fmla="*/ 1143000 w 1143000"/>
                <a:gd name="connsiteY3" fmla="*/ 6131859 h 6131859"/>
                <a:gd name="connsiteX0" fmla="*/ 31377 w 1021977"/>
                <a:gd name="connsiteY0" fmla="*/ 0 h 6131859"/>
                <a:gd name="connsiteX1" fmla="*/ 968188 w 1021977"/>
                <a:gd name="connsiteY1" fmla="*/ 1757083 h 6131859"/>
                <a:gd name="connsiteX2" fmla="*/ 8965 w 1021977"/>
                <a:gd name="connsiteY2" fmla="*/ 4043083 h 6131859"/>
                <a:gd name="connsiteX3" fmla="*/ 1021977 w 1021977"/>
                <a:gd name="connsiteY3" fmla="*/ 6131859 h 6131859"/>
                <a:gd name="connsiteX0" fmla="*/ 55532 w 1046132"/>
                <a:gd name="connsiteY0" fmla="*/ 0 h 6131859"/>
                <a:gd name="connsiteX1" fmla="*/ 847412 w 1046132"/>
                <a:gd name="connsiteY1" fmla="*/ 1745643 h 6131859"/>
                <a:gd name="connsiteX2" fmla="*/ 33120 w 1046132"/>
                <a:gd name="connsiteY2" fmla="*/ 4043083 h 6131859"/>
                <a:gd name="connsiteX3" fmla="*/ 1046132 w 1046132"/>
                <a:gd name="connsiteY3" fmla="*/ 6131859 h 6131859"/>
                <a:gd name="connsiteX0" fmla="*/ 22412 w 818027"/>
                <a:gd name="connsiteY0" fmla="*/ 0 h 6013732"/>
                <a:gd name="connsiteX1" fmla="*/ 814292 w 818027"/>
                <a:gd name="connsiteY1" fmla="*/ 1745643 h 6013732"/>
                <a:gd name="connsiteX2" fmla="*/ 0 w 818027"/>
                <a:gd name="connsiteY2" fmla="*/ 4043083 h 6013732"/>
                <a:gd name="connsiteX3" fmla="*/ 814292 w 818027"/>
                <a:gd name="connsiteY3" fmla="*/ 6013732 h 6013732"/>
                <a:gd name="connsiteX0" fmla="*/ 0 w 809560"/>
                <a:gd name="connsiteY0" fmla="*/ 0 h 6013732"/>
                <a:gd name="connsiteX1" fmla="*/ 791880 w 809560"/>
                <a:gd name="connsiteY1" fmla="*/ 1745643 h 6013732"/>
                <a:gd name="connsiteX2" fmla="*/ 106081 w 809560"/>
                <a:gd name="connsiteY2" fmla="*/ 3879243 h 6013732"/>
                <a:gd name="connsiteX3" fmla="*/ 791880 w 809560"/>
                <a:gd name="connsiteY3" fmla="*/ 6013732 h 6013732"/>
                <a:gd name="connsiteX0" fmla="*/ 0 w 791880"/>
                <a:gd name="connsiteY0" fmla="*/ 0 h 6013732"/>
                <a:gd name="connsiteX1" fmla="*/ 609600 w 791880"/>
                <a:gd name="connsiteY1" fmla="*/ 1593243 h 6013732"/>
                <a:gd name="connsiteX2" fmla="*/ 106081 w 791880"/>
                <a:gd name="connsiteY2" fmla="*/ 3879243 h 6013732"/>
                <a:gd name="connsiteX3" fmla="*/ 791880 w 791880"/>
                <a:gd name="connsiteY3" fmla="*/ 6013732 h 6013732"/>
                <a:gd name="connsiteX0" fmla="*/ 0 w 868825"/>
                <a:gd name="connsiteY0" fmla="*/ 0 h 6022562"/>
                <a:gd name="connsiteX1" fmla="*/ 609600 w 868825"/>
                <a:gd name="connsiteY1" fmla="*/ 1593243 h 6022562"/>
                <a:gd name="connsiteX2" fmla="*/ 106081 w 868825"/>
                <a:gd name="connsiteY2" fmla="*/ 3879243 h 6022562"/>
                <a:gd name="connsiteX3" fmla="*/ 868825 w 868825"/>
                <a:gd name="connsiteY3" fmla="*/ 6022562 h 6022562"/>
              </a:gdLst>
              <a:ahLst/>
              <a:cxnLst>
                <a:cxn ang="0">
                  <a:pos x="connsiteX0" y="connsiteY0"/>
                </a:cxn>
                <a:cxn ang="0">
                  <a:pos x="connsiteX1" y="connsiteY1"/>
                </a:cxn>
                <a:cxn ang="0">
                  <a:pos x="connsiteX2" y="connsiteY2"/>
                </a:cxn>
                <a:cxn ang="0">
                  <a:pos x="connsiteX3" y="connsiteY3"/>
                </a:cxn>
              </a:cxnLst>
              <a:rect l="l" t="t" r="r" b="b"/>
              <a:pathLst>
                <a:path w="868825" h="6022562">
                  <a:moveTo>
                    <a:pt x="0" y="0"/>
                  </a:moveTo>
                  <a:cubicBezTo>
                    <a:pt x="490817" y="541618"/>
                    <a:pt x="591920" y="946703"/>
                    <a:pt x="609600" y="1593243"/>
                  </a:cubicBezTo>
                  <a:cubicBezTo>
                    <a:pt x="627280" y="2239784"/>
                    <a:pt x="62877" y="3141023"/>
                    <a:pt x="106081" y="3879243"/>
                  </a:cubicBezTo>
                  <a:cubicBezTo>
                    <a:pt x="149285" y="4617463"/>
                    <a:pt x="366801" y="5342738"/>
                    <a:pt x="868825" y="6022562"/>
                  </a:cubicBezTo>
                </a:path>
              </a:pathLst>
            </a:custGeom>
            <a:ln w="28575">
              <a:solidFill>
                <a:srgbClr val="003845"/>
              </a:solidFill>
            </a:ln>
          </p:spPr>
          <p:style>
            <a:lnRef idx="1">
              <a:schemeClr val="accent1"/>
            </a:lnRef>
            <a:fillRef idx="0">
              <a:schemeClr val="accent1"/>
            </a:fillRef>
            <a:effectRef idx="0">
              <a:schemeClr val="accent1"/>
            </a:effectRef>
            <a:fontRef idx="minor">
              <a:schemeClr val="tx1"/>
            </a:fontRef>
          </p:style>
          <p:txBody>
            <a:bodyPr rtlCol="0" anchor="ctr"/>
            <a:lstStyle/>
            <a:p>
              <a:pPr marL="0" algn="ctr" defTabSz="914400" rtl="0" eaLnBrk="1" latinLnBrk="0" hangingPunct="1"/>
              <a:endParaRPr lang="en-GB" sz="1633" dirty="0">
                <a:solidFill>
                  <a:srgbClr val="013644"/>
                </a:solidFill>
                <a:latin typeface="+mj-lt"/>
              </a:endParaRPr>
            </a:p>
          </p:txBody>
        </p:sp>
        <p:sp>
          <p:nvSpPr>
            <p:cNvPr id="20" name="Oval 134">
              <a:extLst>
                <a:ext uri="{FF2B5EF4-FFF2-40B4-BE49-F238E27FC236}">
                  <a16:creationId xmlns:a16="http://schemas.microsoft.com/office/drawing/2014/main" id="{DAFCEE1C-510F-E81F-8585-18770FDFB359}"/>
                </a:ext>
              </a:extLst>
            </p:cNvPr>
            <p:cNvSpPr/>
            <p:nvPr/>
          </p:nvSpPr>
          <p:spPr bwMode="ltGray">
            <a:xfrm>
              <a:off x="5887859" y="2222176"/>
              <a:ext cx="124936" cy="124936"/>
            </a:xfrm>
            <a:prstGeom prst="ellipse">
              <a:avLst/>
            </a:prstGeom>
            <a:solidFill>
              <a:srgbClr val="268CAB"/>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GB" sz="1633" dirty="0" err="1">
                <a:solidFill>
                  <a:srgbClr val="013644"/>
                </a:solidFill>
                <a:latin typeface="+mj-lt"/>
              </a:endParaRPr>
            </a:p>
          </p:txBody>
        </p:sp>
        <p:sp>
          <p:nvSpPr>
            <p:cNvPr id="21" name="Oval 135">
              <a:extLst>
                <a:ext uri="{FF2B5EF4-FFF2-40B4-BE49-F238E27FC236}">
                  <a16:creationId xmlns:a16="http://schemas.microsoft.com/office/drawing/2014/main" id="{8D36AE7F-6358-FFDF-C1D3-85FD99EC22ED}"/>
                </a:ext>
              </a:extLst>
            </p:cNvPr>
            <p:cNvSpPr/>
            <p:nvPr/>
          </p:nvSpPr>
          <p:spPr bwMode="ltGray">
            <a:xfrm>
              <a:off x="6474339" y="5393845"/>
              <a:ext cx="124936" cy="124936"/>
            </a:xfrm>
            <a:prstGeom prst="ellipse">
              <a:avLst/>
            </a:prstGeom>
            <a:solidFill>
              <a:srgbClr val="10A9A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GB" sz="1633" dirty="0" err="1">
                <a:solidFill>
                  <a:srgbClr val="013644"/>
                </a:solidFill>
                <a:latin typeface="+mj-lt"/>
              </a:endParaRPr>
            </a:p>
          </p:txBody>
        </p:sp>
        <p:sp>
          <p:nvSpPr>
            <p:cNvPr id="24" name="Oval 138">
              <a:extLst>
                <a:ext uri="{FF2B5EF4-FFF2-40B4-BE49-F238E27FC236}">
                  <a16:creationId xmlns:a16="http://schemas.microsoft.com/office/drawing/2014/main" id="{0B8B1158-0603-6F8E-A6C5-68D19C12D82B}"/>
                </a:ext>
              </a:extLst>
            </p:cNvPr>
            <p:cNvSpPr/>
            <p:nvPr/>
          </p:nvSpPr>
          <p:spPr bwMode="ltGray">
            <a:xfrm>
              <a:off x="6000344" y="4592710"/>
              <a:ext cx="124936" cy="124936"/>
            </a:xfrm>
            <a:prstGeom prst="ellipse">
              <a:avLst/>
            </a:prstGeom>
            <a:solidFill>
              <a:srgbClr val="2CC17C"/>
            </a:solidFill>
            <a:ln w="19050">
              <a:solidFill>
                <a:srgbClr val="003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GB" sz="1633" dirty="0" err="1">
                <a:solidFill>
                  <a:srgbClr val="013644"/>
                </a:solidFill>
                <a:latin typeface="+mj-lt"/>
              </a:endParaRPr>
            </a:p>
          </p:txBody>
        </p:sp>
        <p:sp>
          <p:nvSpPr>
            <p:cNvPr id="25" name="Oval 139">
              <a:extLst>
                <a:ext uri="{FF2B5EF4-FFF2-40B4-BE49-F238E27FC236}">
                  <a16:creationId xmlns:a16="http://schemas.microsoft.com/office/drawing/2014/main" id="{FC5D2657-66B1-B53F-33D6-45D6FDD604E3}"/>
                </a:ext>
              </a:extLst>
            </p:cNvPr>
            <p:cNvSpPr/>
            <p:nvPr/>
          </p:nvSpPr>
          <p:spPr bwMode="ltGray">
            <a:xfrm>
              <a:off x="6115071" y="3661313"/>
              <a:ext cx="124936" cy="124936"/>
            </a:xfrm>
            <a:prstGeom prst="ellipse">
              <a:avLst/>
            </a:prstGeom>
            <a:solidFill>
              <a:srgbClr val="268CAB"/>
            </a:solidFill>
            <a:ln w="19050">
              <a:solidFill>
                <a:srgbClr val="003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GB" sz="1633" dirty="0" err="1">
                <a:solidFill>
                  <a:srgbClr val="013644"/>
                </a:solidFill>
                <a:latin typeface="+mj-lt"/>
              </a:endParaRPr>
            </a:p>
          </p:txBody>
        </p:sp>
        <p:sp>
          <p:nvSpPr>
            <p:cNvPr id="26" name="Oval 140">
              <a:extLst>
                <a:ext uri="{FF2B5EF4-FFF2-40B4-BE49-F238E27FC236}">
                  <a16:creationId xmlns:a16="http://schemas.microsoft.com/office/drawing/2014/main" id="{5F9F5061-D53F-89F6-D869-C77CAD4A5BCE}"/>
                </a:ext>
              </a:extLst>
            </p:cNvPr>
            <p:cNvSpPr/>
            <p:nvPr/>
          </p:nvSpPr>
          <p:spPr bwMode="ltGray">
            <a:xfrm>
              <a:off x="6296531" y="3166837"/>
              <a:ext cx="124936" cy="124936"/>
            </a:xfrm>
            <a:prstGeom prst="ellipse">
              <a:avLst/>
            </a:prstGeom>
            <a:solidFill>
              <a:schemeClr val="bg1">
                <a:lumMod val="50000"/>
              </a:schemeClr>
            </a:solidFill>
            <a:ln w="19050">
              <a:solidFill>
                <a:srgbClr val="003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GB" sz="1633" dirty="0" err="1">
                <a:solidFill>
                  <a:srgbClr val="013644"/>
                </a:solidFill>
                <a:latin typeface="+mj-lt"/>
              </a:endParaRPr>
            </a:p>
          </p:txBody>
        </p:sp>
        <p:sp>
          <p:nvSpPr>
            <p:cNvPr id="28" name="Oval 142">
              <a:extLst>
                <a:ext uri="{FF2B5EF4-FFF2-40B4-BE49-F238E27FC236}">
                  <a16:creationId xmlns:a16="http://schemas.microsoft.com/office/drawing/2014/main" id="{C50BB4C1-B824-2602-B624-96448E4D822F}"/>
                </a:ext>
              </a:extLst>
            </p:cNvPr>
            <p:cNvSpPr/>
            <p:nvPr/>
          </p:nvSpPr>
          <p:spPr bwMode="ltGray">
            <a:xfrm>
              <a:off x="6254161" y="2694061"/>
              <a:ext cx="124936" cy="124936"/>
            </a:xfrm>
            <a:prstGeom prst="ellipse">
              <a:avLst/>
            </a:prstGeom>
            <a:solidFill>
              <a:srgbClr val="C1B488"/>
            </a:solidFill>
            <a:ln w="19050">
              <a:solidFill>
                <a:srgbClr val="003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GB" sz="1633" dirty="0" err="1">
                <a:solidFill>
                  <a:srgbClr val="013644"/>
                </a:solidFill>
                <a:latin typeface="+mj-lt"/>
              </a:endParaRPr>
            </a:p>
          </p:txBody>
        </p:sp>
        <p:sp>
          <p:nvSpPr>
            <p:cNvPr id="30" name="Oval 201">
              <a:extLst>
                <a:ext uri="{FF2B5EF4-FFF2-40B4-BE49-F238E27FC236}">
                  <a16:creationId xmlns:a16="http://schemas.microsoft.com/office/drawing/2014/main" id="{7ED61B47-74EB-4505-DF59-A3F75FE5C683}"/>
                </a:ext>
              </a:extLst>
            </p:cNvPr>
            <p:cNvSpPr/>
            <p:nvPr/>
          </p:nvSpPr>
          <p:spPr bwMode="ltGray">
            <a:xfrm>
              <a:off x="6165290" y="5024828"/>
              <a:ext cx="124936" cy="124936"/>
            </a:xfrm>
            <a:prstGeom prst="ellipse">
              <a:avLst/>
            </a:prstGeom>
            <a:solidFill>
              <a:srgbClr val="C1B488"/>
            </a:solidFill>
            <a:ln w="19050">
              <a:solidFill>
                <a:srgbClr val="003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GB" sz="1633" dirty="0" err="1">
                <a:solidFill>
                  <a:srgbClr val="013644"/>
                </a:solidFill>
                <a:latin typeface="+mj-lt"/>
              </a:endParaRPr>
            </a:p>
          </p:txBody>
        </p:sp>
      </p:grpSp>
      <p:sp>
        <p:nvSpPr>
          <p:cNvPr id="62" name="Oval 140">
            <a:extLst>
              <a:ext uri="{FF2B5EF4-FFF2-40B4-BE49-F238E27FC236}">
                <a16:creationId xmlns:a16="http://schemas.microsoft.com/office/drawing/2014/main" id="{0A477D4D-BFE8-9A16-A7B9-0AD662F3CE35}"/>
              </a:ext>
            </a:extLst>
          </p:cNvPr>
          <p:cNvSpPr/>
          <p:nvPr/>
        </p:nvSpPr>
        <p:spPr bwMode="ltGray">
          <a:xfrm rot="5649984">
            <a:off x="5078780" y="3389044"/>
            <a:ext cx="338013" cy="415851"/>
          </a:xfrm>
          <a:prstGeom prst="ellipse">
            <a:avLst/>
          </a:prstGeom>
          <a:solidFill>
            <a:schemeClr val="bg1">
              <a:lumMod val="50000"/>
            </a:schemeClr>
          </a:solidFill>
          <a:ln w="19050">
            <a:solidFill>
              <a:srgbClr val="003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GB" sz="1633" dirty="0" err="1">
              <a:solidFill>
                <a:srgbClr val="013644"/>
              </a:solidFill>
              <a:latin typeface="+mj-lt"/>
            </a:endParaRPr>
          </a:p>
        </p:txBody>
      </p:sp>
      <p:sp>
        <p:nvSpPr>
          <p:cNvPr id="63" name="object 2">
            <a:extLst>
              <a:ext uri="{FF2B5EF4-FFF2-40B4-BE49-F238E27FC236}">
                <a16:creationId xmlns:a16="http://schemas.microsoft.com/office/drawing/2014/main" id="{01303753-E2D1-472A-89F4-EBE87E3E2B52}"/>
              </a:ext>
            </a:extLst>
          </p:cNvPr>
          <p:cNvSpPr/>
          <p:nvPr/>
        </p:nvSpPr>
        <p:spPr>
          <a:xfrm flipH="1">
            <a:off x="11458467"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003845"/>
          </a:solidFill>
        </p:spPr>
        <p:txBody>
          <a:bodyPr wrap="square" lIns="0" tIns="0" rIns="0" bIns="0" rtlCol="0"/>
          <a:lstStyle/>
          <a:p>
            <a:pPr marL="0" algn="r" defTabSz="457200" rtl="1" eaLnBrk="1" latinLnBrk="0" hangingPunct="1"/>
            <a:endParaRPr/>
          </a:p>
        </p:txBody>
      </p:sp>
      <p:sp>
        <p:nvSpPr>
          <p:cNvPr id="64" name="object 2">
            <a:extLst>
              <a:ext uri="{FF2B5EF4-FFF2-40B4-BE49-F238E27FC236}">
                <a16:creationId xmlns:a16="http://schemas.microsoft.com/office/drawing/2014/main" id="{71073301-BEC8-7482-5913-CF22CD173BA8}"/>
              </a:ext>
            </a:extLst>
          </p:cNvPr>
          <p:cNvSpPr/>
          <p:nvPr/>
        </p:nvSpPr>
        <p:spPr>
          <a:xfrm flipH="1">
            <a:off x="11200050"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rgbClr val="003845"/>
          </a:solidFill>
        </p:spPr>
        <p:txBody>
          <a:bodyPr wrap="square" lIns="0" tIns="0" rIns="0" bIns="0" rtlCol="0"/>
          <a:lstStyle/>
          <a:p>
            <a:endParaRPr/>
          </a:p>
        </p:txBody>
      </p:sp>
      <p:sp>
        <p:nvSpPr>
          <p:cNvPr id="65" name="مربع نص 64">
            <a:extLst>
              <a:ext uri="{FF2B5EF4-FFF2-40B4-BE49-F238E27FC236}">
                <a16:creationId xmlns:a16="http://schemas.microsoft.com/office/drawing/2014/main" id="{49877F0A-3DB3-362D-60F9-74AE96B2FC1B}"/>
              </a:ext>
            </a:extLst>
          </p:cNvPr>
          <p:cNvSpPr txBox="1"/>
          <p:nvPr/>
        </p:nvSpPr>
        <p:spPr>
          <a:xfrm>
            <a:off x="9904681" y="702859"/>
            <a:ext cx="1463537" cy="461665"/>
          </a:xfrm>
          <a:prstGeom prst="rect">
            <a:avLst/>
          </a:prstGeom>
          <a:noFill/>
        </p:spPr>
        <p:txBody>
          <a:bodyPr wrap="square">
            <a:spAutoFit/>
          </a:bodyPr>
          <a:lstStyle/>
          <a:p>
            <a:pPr marL="0" algn="ctr" defTabSz="457200" rtl="1" eaLnBrk="1" latinLnBrk="0" hangingPunct="1"/>
            <a:r>
              <a:rPr lang="ar-SA" sz="2400" b="1" dirty="0">
                <a:solidFill>
                  <a:srgbClr val="003845"/>
                </a:solidFill>
                <a:latin typeface="Sakkal Majalla" panose="02000000000000000000" pitchFamily="2" charset="-78"/>
                <a:cs typeface="Sakkal Majalla" panose="02000000000000000000" pitchFamily="2" charset="-78"/>
              </a:rPr>
              <a:t>المحور الأول</a:t>
            </a:r>
            <a:endParaRPr lang="x-none" sz="2400" b="1" dirty="0">
              <a:solidFill>
                <a:srgbClr val="003845"/>
              </a:solidFill>
              <a:latin typeface="Sakkal Majalla" panose="02000000000000000000" pitchFamily="2" charset="-78"/>
              <a:cs typeface="Sakkal Majalla" panose="02000000000000000000" pitchFamily="2" charset="-78"/>
            </a:endParaRPr>
          </a:p>
        </p:txBody>
      </p:sp>
      <p:sp>
        <p:nvSpPr>
          <p:cNvPr id="66" name="object 2">
            <a:extLst>
              <a:ext uri="{FF2B5EF4-FFF2-40B4-BE49-F238E27FC236}">
                <a16:creationId xmlns:a16="http://schemas.microsoft.com/office/drawing/2014/main" id="{59C2C8AA-A243-053F-71E1-8A0BAFAABD2F}"/>
              </a:ext>
            </a:extLst>
          </p:cNvPr>
          <p:cNvSpPr/>
          <p:nvPr/>
        </p:nvSpPr>
        <p:spPr>
          <a:xfrm flipH="1">
            <a:off x="9738998"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b="1"/>
          </a:p>
        </p:txBody>
      </p:sp>
      <p:sp>
        <p:nvSpPr>
          <p:cNvPr id="67" name="object 2">
            <a:extLst>
              <a:ext uri="{FF2B5EF4-FFF2-40B4-BE49-F238E27FC236}">
                <a16:creationId xmlns:a16="http://schemas.microsoft.com/office/drawing/2014/main" id="{685A1870-55B7-02ED-A2D2-F0D0341D82AE}"/>
              </a:ext>
            </a:extLst>
          </p:cNvPr>
          <p:cNvSpPr/>
          <p:nvPr/>
        </p:nvSpPr>
        <p:spPr>
          <a:xfrm flipH="1">
            <a:off x="9480581"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b="1"/>
          </a:p>
        </p:txBody>
      </p:sp>
      <p:sp>
        <p:nvSpPr>
          <p:cNvPr id="68" name="مربع نص 67">
            <a:extLst>
              <a:ext uri="{FF2B5EF4-FFF2-40B4-BE49-F238E27FC236}">
                <a16:creationId xmlns:a16="http://schemas.microsoft.com/office/drawing/2014/main" id="{CF500088-C78C-9A9C-81FC-C2DFE8887086}"/>
              </a:ext>
            </a:extLst>
          </p:cNvPr>
          <p:cNvSpPr txBox="1"/>
          <p:nvPr/>
        </p:nvSpPr>
        <p:spPr>
          <a:xfrm>
            <a:off x="8115639" y="702859"/>
            <a:ext cx="1463537" cy="461665"/>
          </a:xfrm>
          <a:prstGeom prst="rect">
            <a:avLst/>
          </a:prstGeom>
          <a:noFill/>
        </p:spPr>
        <p:txBody>
          <a:bodyPr wrap="square">
            <a:spAutoFit/>
          </a:bodyPr>
          <a:lstStyle/>
          <a:p>
            <a:pPr marL="0" algn="ctr" defTabSz="457200" rtl="1" eaLnBrk="1" latinLnBrk="0" hangingPunct="1"/>
            <a:r>
              <a:rPr lang="ar-SA" sz="2400" b="1" dirty="0">
                <a:solidFill>
                  <a:schemeClr val="bg1">
                    <a:lumMod val="85000"/>
                  </a:schemeClr>
                </a:solidFill>
                <a:latin typeface="Sakkal Majalla" panose="02000000000000000000" pitchFamily="2" charset="-78"/>
                <a:cs typeface="Sakkal Majalla" panose="02000000000000000000" pitchFamily="2" charset="-78"/>
              </a:rPr>
              <a:t>المحور الثاني</a:t>
            </a:r>
            <a:endParaRPr lang="x-none" sz="2400" b="1"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69" name="object 2">
            <a:extLst>
              <a:ext uri="{FF2B5EF4-FFF2-40B4-BE49-F238E27FC236}">
                <a16:creationId xmlns:a16="http://schemas.microsoft.com/office/drawing/2014/main" id="{52DE6AF1-DF08-D523-11F5-F32DABACB0F9}"/>
              </a:ext>
            </a:extLst>
          </p:cNvPr>
          <p:cNvSpPr/>
          <p:nvPr/>
        </p:nvSpPr>
        <p:spPr>
          <a:xfrm flipH="1">
            <a:off x="7920137"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b="1"/>
          </a:p>
        </p:txBody>
      </p:sp>
      <p:sp>
        <p:nvSpPr>
          <p:cNvPr id="70" name="object 2">
            <a:extLst>
              <a:ext uri="{FF2B5EF4-FFF2-40B4-BE49-F238E27FC236}">
                <a16:creationId xmlns:a16="http://schemas.microsoft.com/office/drawing/2014/main" id="{25984FBF-60D3-80F8-47FF-09B655557865}"/>
              </a:ext>
            </a:extLst>
          </p:cNvPr>
          <p:cNvSpPr/>
          <p:nvPr/>
        </p:nvSpPr>
        <p:spPr>
          <a:xfrm flipH="1">
            <a:off x="7661720"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b="1"/>
          </a:p>
        </p:txBody>
      </p:sp>
      <p:sp>
        <p:nvSpPr>
          <p:cNvPr id="71" name="مربع نص 70">
            <a:extLst>
              <a:ext uri="{FF2B5EF4-FFF2-40B4-BE49-F238E27FC236}">
                <a16:creationId xmlns:a16="http://schemas.microsoft.com/office/drawing/2014/main" id="{30406AD9-AF42-E501-3B01-0131C4120E4D}"/>
              </a:ext>
            </a:extLst>
          </p:cNvPr>
          <p:cNvSpPr txBox="1"/>
          <p:nvPr/>
        </p:nvSpPr>
        <p:spPr>
          <a:xfrm>
            <a:off x="6296778" y="702859"/>
            <a:ext cx="1463537" cy="461665"/>
          </a:xfrm>
          <a:prstGeom prst="rect">
            <a:avLst/>
          </a:prstGeom>
          <a:noFill/>
        </p:spPr>
        <p:txBody>
          <a:bodyPr wrap="square">
            <a:spAutoFit/>
          </a:bodyPr>
          <a:lstStyle/>
          <a:p>
            <a:pPr marL="0" algn="ctr" defTabSz="457200" rtl="1" eaLnBrk="1" latinLnBrk="0" hangingPunct="1"/>
            <a:r>
              <a:rPr lang="ar-SA" sz="2400" b="1" dirty="0">
                <a:solidFill>
                  <a:schemeClr val="bg1">
                    <a:lumMod val="85000"/>
                  </a:schemeClr>
                </a:solidFill>
                <a:latin typeface="Sakkal Majalla" panose="02000000000000000000" pitchFamily="2" charset="-78"/>
                <a:cs typeface="Sakkal Majalla" panose="02000000000000000000" pitchFamily="2" charset="-78"/>
              </a:rPr>
              <a:t>المحور الثالث</a:t>
            </a:r>
            <a:endParaRPr lang="x-none" sz="2400" b="1"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72" name="object 2">
            <a:extLst>
              <a:ext uri="{FF2B5EF4-FFF2-40B4-BE49-F238E27FC236}">
                <a16:creationId xmlns:a16="http://schemas.microsoft.com/office/drawing/2014/main" id="{5C5BDFD5-3C2E-CE4F-3F8C-66CC8CADF5E6}"/>
              </a:ext>
            </a:extLst>
          </p:cNvPr>
          <p:cNvSpPr/>
          <p:nvPr/>
        </p:nvSpPr>
        <p:spPr>
          <a:xfrm flipH="1">
            <a:off x="6111215"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b="1"/>
          </a:p>
        </p:txBody>
      </p:sp>
      <p:sp>
        <p:nvSpPr>
          <p:cNvPr id="73" name="object 2">
            <a:extLst>
              <a:ext uri="{FF2B5EF4-FFF2-40B4-BE49-F238E27FC236}">
                <a16:creationId xmlns:a16="http://schemas.microsoft.com/office/drawing/2014/main" id="{028DA94D-A795-7DE9-D147-E6F1439524F5}"/>
              </a:ext>
            </a:extLst>
          </p:cNvPr>
          <p:cNvSpPr/>
          <p:nvPr/>
        </p:nvSpPr>
        <p:spPr>
          <a:xfrm flipH="1">
            <a:off x="5852798"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b="1"/>
          </a:p>
        </p:txBody>
      </p:sp>
      <p:sp>
        <p:nvSpPr>
          <p:cNvPr id="74" name="مربع نص 73">
            <a:extLst>
              <a:ext uri="{FF2B5EF4-FFF2-40B4-BE49-F238E27FC236}">
                <a16:creationId xmlns:a16="http://schemas.microsoft.com/office/drawing/2014/main" id="{62F5531B-46C7-8F7E-5638-BED023A0FDF4}"/>
              </a:ext>
            </a:extLst>
          </p:cNvPr>
          <p:cNvSpPr txBox="1"/>
          <p:nvPr/>
        </p:nvSpPr>
        <p:spPr>
          <a:xfrm>
            <a:off x="4487856" y="702859"/>
            <a:ext cx="1463537" cy="461665"/>
          </a:xfrm>
          <a:prstGeom prst="rect">
            <a:avLst/>
          </a:prstGeom>
          <a:noFill/>
        </p:spPr>
        <p:txBody>
          <a:bodyPr wrap="square">
            <a:spAutoFit/>
          </a:bodyPr>
          <a:lstStyle/>
          <a:p>
            <a:pPr marL="0" algn="ctr" defTabSz="457200" rtl="1" eaLnBrk="1" latinLnBrk="0" hangingPunct="1"/>
            <a:r>
              <a:rPr lang="ar-SA" sz="2400" b="1" dirty="0">
                <a:solidFill>
                  <a:schemeClr val="bg1">
                    <a:lumMod val="85000"/>
                  </a:schemeClr>
                </a:solidFill>
                <a:latin typeface="Sakkal Majalla" panose="02000000000000000000" pitchFamily="2" charset="-78"/>
                <a:cs typeface="Sakkal Majalla" panose="02000000000000000000" pitchFamily="2" charset="-78"/>
              </a:rPr>
              <a:t>المحور الرابع</a:t>
            </a:r>
            <a:endParaRPr lang="x-none" sz="2400" b="1"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75" name="object 2">
            <a:extLst>
              <a:ext uri="{FF2B5EF4-FFF2-40B4-BE49-F238E27FC236}">
                <a16:creationId xmlns:a16="http://schemas.microsoft.com/office/drawing/2014/main" id="{324F6F60-546A-778E-CFC4-C106C954627F}"/>
              </a:ext>
            </a:extLst>
          </p:cNvPr>
          <p:cNvSpPr/>
          <p:nvPr/>
        </p:nvSpPr>
        <p:spPr>
          <a:xfrm flipH="1">
            <a:off x="4282415"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b="1"/>
          </a:p>
        </p:txBody>
      </p:sp>
      <p:sp>
        <p:nvSpPr>
          <p:cNvPr id="76" name="object 2">
            <a:extLst>
              <a:ext uri="{FF2B5EF4-FFF2-40B4-BE49-F238E27FC236}">
                <a16:creationId xmlns:a16="http://schemas.microsoft.com/office/drawing/2014/main" id="{92912620-A6C7-3064-8550-56239E7B4CC3}"/>
              </a:ext>
            </a:extLst>
          </p:cNvPr>
          <p:cNvSpPr/>
          <p:nvPr/>
        </p:nvSpPr>
        <p:spPr>
          <a:xfrm flipH="1">
            <a:off x="4023998" y="631546"/>
            <a:ext cx="318445" cy="570015"/>
          </a:xfrm>
          <a:custGeom>
            <a:avLst/>
            <a:gdLst/>
            <a:ahLst/>
            <a:cxnLst/>
            <a:rect l="l" t="t" r="r" b="b"/>
            <a:pathLst>
              <a:path w="1091565" h="1953895">
                <a:moveTo>
                  <a:pt x="129738" y="0"/>
                </a:moveTo>
                <a:lnTo>
                  <a:pt x="63686" y="11958"/>
                </a:lnTo>
                <a:lnTo>
                  <a:pt x="14738" y="57523"/>
                </a:lnTo>
                <a:lnTo>
                  <a:pt x="0" y="124751"/>
                </a:lnTo>
                <a:lnTo>
                  <a:pt x="10805" y="162756"/>
                </a:lnTo>
                <a:lnTo>
                  <a:pt x="365466" y="928591"/>
                </a:lnTo>
                <a:lnTo>
                  <a:pt x="373422" y="952226"/>
                </a:lnTo>
                <a:lnTo>
                  <a:pt x="376074" y="976738"/>
                </a:lnTo>
                <a:lnTo>
                  <a:pt x="373422" y="1001250"/>
                </a:lnTo>
                <a:lnTo>
                  <a:pt x="365466" y="1024885"/>
                </a:lnTo>
                <a:lnTo>
                  <a:pt x="10805" y="1790720"/>
                </a:lnTo>
                <a:lnTo>
                  <a:pt x="0" y="1828725"/>
                </a:lnTo>
                <a:lnTo>
                  <a:pt x="14738" y="1895953"/>
                </a:lnTo>
                <a:lnTo>
                  <a:pt x="63686" y="1941518"/>
                </a:lnTo>
                <a:lnTo>
                  <a:pt x="129738" y="1953477"/>
                </a:lnTo>
                <a:lnTo>
                  <a:pt x="163833" y="1943121"/>
                </a:lnTo>
                <a:lnTo>
                  <a:pt x="195788" y="1919884"/>
                </a:lnTo>
                <a:lnTo>
                  <a:pt x="1057922" y="1057755"/>
                </a:lnTo>
                <a:lnTo>
                  <a:pt x="1083089" y="1019854"/>
                </a:lnTo>
                <a:lnTo>
                  <a:pt x="1091478" y="976738"/>
                </a:lnTo>
                <a:lnTo>
                  <a:pt x="1083089" y="933622"/>
                </a:lnTo>
                <a:lnTo>
                  <a:pt x="1057922" y="895721"/>
                </a:lnTo>
                <a:lnTo>
                  <a:pt x="195788" y="33592"/>
                </a:lnTo>
                <a:lnTo>
                  <a:pt x="163833" y="10355"/>
                </a:lnTo>
                <a:lnTo>
                  <a:pt x="129738" y="0"/>
                </a:lnTo>
                <a:close/>
              </a:path>
            </a:pathLst>
          </a:custGeom>
          <a:solidFill>
            <a:schemeClr val="bg1">
              <a:lumMod val="85000"/>
            </a:schemeClr>
          </a:solidFill>
        </p:spPr>
        <p:txBody>
          <a:bodyPr wrap="square" lIns="0" tIns="0" rIns="0" bIns="0" rtlCol="0"/>
          <a:lstStyle/>
          <a:p>
            <a:pPr marL="0" algn="r" defTabSz="457200" rtl="1" eaLnBrk="1" latinLnBrk="0" hangingPunct="1"/>
            <a:endParaRPr b="1"/>
          </a:p>
        </p:txBody>
      </p:sp>
      <p:sp>
        <p:nvSpPr>
          <p:cNvPr id="77" name="مربع نص 76">
            <a:extLst>
              <a:ext uri="{FF2B5EF4-FFF2-40B4-BE49-F238E27FC236}">
                <a16:creationId xmlns:a16="http://schemas.microsoft.com/office/drawing/2014/main" id="{035AB95A-64E2-7F72-79C3-05D1B7BCB762}"/>
              </a:ext>
            </a:extLst>
          </p:cNvPr>
          <p:cNvSpPr txBox="1"/>
          <p:nvPr/>
        </p:nvSpPr>
        <p:spPr>
          <a:xfrm>
            <a:off x="2436516" y="702859"/>
            <a:ext cx="1686077" cy="461665"/>
          </a:xfrm>
          <a:prstGeom prst="rect">
            <a:avLst/>
          </a:prstGeom>
          <a:noFill/>
        </p:spPr>
        <p:txBody>
          <a:bodyPr wrap="square">
            <a:spAutoFit/>
          </a:bodyPr>
          <a:lstStyle/>
          <a:p>
            <a:pPr marL="0" algn="ctr" defTabSz="457200" rtl="1" eaLnBrk="1" latinLnBrk="0" hangingPunct="1"/>
            <a:r>
              <a:rPr lang="ar-SA" sz="2400" b="1" dirty="0">
                <a:solidFill>
                  <a:schemeClr val="bg1">
                    <a:lumMod val="85000"/>
                  </a:schemeClr>
                </a:solidFill>
                <a:latin typeface="Sakkal Majalla" panose="02000000000000000000" pitchFamily="2" charset="-78"/>
                <a:cs typeface="Sakkal Majalla" panose="02000000000000000000" pitchFamily="2" charset="-78"/>
              </a:rPr>
              <a:t>المحور الخامس</a:t>
            </a:r>
            <a:endParaRPr lang="x-none" sz="2400" b="1" dirty="0">
              <a:solidFill>
                <a:schemeClr val="bg1">
                  <a:lumMod val="85000"/>
                </a:schemeClr>
              </a:solidFill>
              <a:latin typeface="Sakkal Majalla" panose="02000000000000000000" pitchFamily="2" charset="-78"/>
              <a:cs typeface="Sakkal Majalla" panose="02000000000000000000" pitchFamily="2" charset="-78"/>
            </a:endParaRPr>
          </a:p>
        </p:txBody>
      </p:sp>
      <p:sp>
        <p:nvSpPr>
          <p:cNvPr id="93" name="Rectangle 148">
            <a:extLst>
              <a:ext uri="{FF2B5EF4-FFF2-40B4-BE49-F238E27FC236}">
                <a16:creationId xmlns:a16="http://schemas.microsoft.com/office/drawing/2014/main" id="{57FCF40D-29A4-67A1-017B-B798DE09142B}"/>
              </a:ext>
            </a:extLst>
          </p:cNvPr>
          <p:cNvSpPr/>
          <p:nvPr/>
        </p:nvSpPr>
        <p:spPr>
          <a:xfrm>
            <a:off x="11379414" y="2574417"/>
            <a:ext cx="722129" cy="309970"/>
          </a:xfrm>
          <a:prstGeom prst="rect">
            <a:avLst/>
          </a:prstGeom>
        </p:spPr>
        <p:txBody>
          <a:bodyPr wrap="square" lIns="0" tIns="0" rIns="0" bIns="32652">
            <a:spAutoFit/>
          </a:bodyPr>
          <a:lstStyle/>
          <a:p>
            <a:pPr algn="r"/>
            <a:r>
              <a:rPr lang="ar-SA" b="1" dirty="0">
                <a:solidFill>
                  <a:srgbClr val="278BAC"/>
                </a:solidFill>
                <a:latin typeface="Sakkal Majalla" panose="02000000000000000000" pitchFamily="2" charset="-78"/>
                <a:cs typeface="Sakkal Majalla" panose="02000000000000000000" pitchFamily="2" charset="-78"/>
              </a:rPr>
              <a:t>١.</a:t>
            </a:r>
            <a:endParaRPr lang="en-GB" dirty="0">
              <a:solidFill>
                <a:srgbClr val="278BAC"/>
              </a:solidFill>
              <a:latin typeface="Sakkal Majalla" panose="02000000000000000000" pitchFamily="2" charset="-78"/>
              <a:cs typeface="Sakkal Majalla" panose="02000000000000000000" pitchFamily="2" charset="-78"/>
            </a:endParaRPr>
          </a:p>
        </p:txBody>
      </p:sp>
      <p:sp>
        <p:nvSpPr>
          <p:cNvPr id="94" name="TextBox 157">
            <a:extLst>
              <a:ext uri="{FF2B5EF4-FFF2-40B4-BE49-F238E27FC236}">
                <a16:creationId xmlns:a16="http://schemas.microsoft.com/office/drawing/2014/main" id="{4B612E16-F482-8D8E-1D31-1E35906A4EBE}"/>
              </a:ext>
            </a:extLst>
          </p:cNvPr>
          <p:cNvSpPr txBox="1"/>
          <p:nvPr/>
        </p:nvSpPr>
        <p:spPr>
          <a:xfrm>
            <a:off x="10303393" y="2499053"/>
            <a:ext cx="1684314" cy="1200329"/>
          </a:xfrm>
          <a:prstGeom prst="rect">
            <a:avLst/>
          </a:prstGeom>
          <a:noFill/>
        </p:spPr>
        <p:txBody>
          <a:bodyPr wrap="square" rtlCol="0" anchor="ctr">
            <a:spAutoFit/>
          </a:bodyPr>
          <a:lstStyle/>
          <a:p>
            <a:pPr marL="0" algn="just" defTabSz="457200" rtl="1" eaLnBrk="1" latinLnBrk="0" hangingPunct="1"/>
            <a:r>
              <a:rPr lang="ar-SA" b="1" dirty="0">
                <a:latin typeface="Muna" pitchFamily="2" charset="-78"/>
                <a:ea typeface="Roboto Cn" panose="02000000000000000000" pitchFamily="2" charset="0"/>
                <a:cs typeface="Muna" pitchFamily="2" charset="-78"/>
              </a:rPr>
              <a:t>اجتماع دوري لمناقشة وتنمية الدافعية لرفع المستوى التحصيلي     </a:t>
            </a:r>
            <a:r>
              <a:rPr lang="ar-SA" b="1" dirty="0" err="1">
                <a:latin typeface="Muna" pitchFamily="2" charset="-78"/>
                <a:ea typeface="Roboto Cn" panose="02000000000000000000" pitchFamily="2" charset="0"/>
                <a:cs typeface="Muna" pitchFamily="2" charset="-78"/>
              </a:rPr>
              <a:t>للطلبه</a:t>
            </a:r>
            <a:r>
              <a:rPr lang="ar-SA" b="1" dirty="0">
                <a:latin typeface="Muna" pitchFamily="2" charset="-78"/>
                <a:ea typeface="Roboto Cn" panose="02000000000000000000" pitchFamily="2" charset="0"/>
                <a:cs typeface="Muna" pitchFamily="2" charset="-78"/>
              </a:rPr>
              <a:t> </a:t>
            </a:r>
            <a:endParaRPr lang="ru-RU" b="1" dirty="0">
              <a:latin typeface="Calibri" panose="020F0502020204030204" pitchFamily="34" charset="0"/>
              <a:ea typeface="Roboto Cn" panose="02000000000000000000" pitchFamily="2" charset="0"/>
              <a:cs typeface="Muna" pitchFamily="2" charset="-78"/>
            </a:endParaRPr>
          </a:p>
        </p:txBody>
      </p:sp>
      <p:sp>
        <p:nvSpPr>
          <p:cNvPr id="96" name="Rectangle 148">
            <a:extLst>
              <a:ext uri="{FF2B5EF4-FFF2-40B4-BE49-F238E27FC236}">
                <a16:creationId xmlns:a16="http://schemas.microsoft.com/office/drawing/2014/main" id="{68797DD3-EC0E-443A-8430-146CE31D84D1}"/>
              </a:ext>
            </a:extLst>
          </p:cNvPr>
          <p:cNvSpPr/>
          <p:nvPr/>
        </p:nvSpPr>
        <p:spPr>
          <a:xfrm>
            <a:off x="9845322" y="5123878"/>
            <a:ext cx="722129" cy="309970"/>
          </a:xfrm>
          <a:prstGeom prst="rect">
            <a:avLst/>
          </a:prstGeom>
        </p:spPr>
        <p:txBody>
          <a:bodyPr wrap="square" lIns="0" tIns="0" rIns="0" bIns="32652">
            <a:spAutoFit/>
          </a:bodyPr>
          <a:lstStyle/>
          <a:p>
            <a:pPr algn="r"/>
            <a:r>
              <a:rPr lang="ar-SA" b="1" dirty="0">
                <a:solidFill>
                  <a:srgbClr val="C1B488"/>
                </a:solidFill>
                <a:latin typeface="Sakkal Majalla" panose="02000000000000000000" pitchFamily="2" charset="-78"/>
                <a:cs typeface="Sakkal Majalla" panose="02000000000000000000" pitchFamily="2" charset="-78"/>
              </a:rPr>
              <a:t>٢.</a:t>
            </a:r>
            <a:endParaRPr lang="en-GB" dirty="0">
              <a:solidFill>
                <a:srgbClr val="C1B488"/>
              </a:solidFill>
              <a:latin typeface="Sakkal Majalla" panose="02000000000000000000" pitchFamily="2" charset="-78"/>
              <a:cs typeface="Sakkal Majalla" panose="02000000000000000000" pitchFamily="2" charset="-78"/>
            </a:endParaRPr>
          </a:p>
        </p:txBody>
      </p:sp>
      <p:sp>
        <p:nvSpPr>
          <p:cNvPr id="97" name="TextBox 157">
            <a:extLst>
              <a:ext uri="{FF2B5EF4-FFF2-40B4-BE49-F238E27FC236}">
                <a16:creationId xmlns:a16="http://schemas.microsoft.com/office/drawing/2014/main" id="{8F443978-2613-7A04-57C7-DF5D7F8B44E7}"/>
              </a:ext>
            </a:extLst>
          </p:cNvPr>
          <p:cNvSpPr txBox="1"/>
          <p:nvPr/>
        </p:nvSpPr>
        <p:spPr>
          <a:xfrm>
            <a:off x="8471178" y="5084257"/>
            <a:ext cx="1983908" cy="369332"/>
          </a:xfrm>
          <a:prstGeom prst="rect">
            <a:avLst/>
          </a:prstGeom>
          <a:noFill/>
        </p:spPr>
        <p:txBody>
          <a:bodyPr wrap="square" rtlCol="0" anchor="ctr">
            <a:spAutoFit/>
          </a:bodyPr>
          <a:lstStyle/>
          <a:p>
            <a:pPr marL="0" algn="justLow" defTabSz="457200" rtl="1" eaLnBrk="1" latinLnBrk="0" hangingPunct="1"/>
            <a:r>
              <a:rPr lang="ar-SA" b="1" dirty="0">
                <a:latin typeface="Calibri" panose="020F0502020204030204" pitchFamily="34" charset="0"/>
                <a:ea typeface="Roboto Cn" panose="02000000000000000000" pitchFamily="2" charset="0"/>
                <a:cs typeface="Sakkal Majalla" panose="02000000000000000000" pitchFamily="2" charset="-78"/>
              </a:rPr>
              <a:t>مناقشة تحليل نتائج الطلبة</a:t>
            </a:r>
            <a:endParaRPr lang="ru-RU" b="1" dirty="0">
              <a:latin typeface="Calibri" panose="020F0502020204030204" pitchFamily="34" charset="0"/>
              <a:ea typeface="Roboto Cn" panose="02000000000000000000" pitchFamily="2" charset="0"/>
              <a:cs typeface="Sakkal Majalla" panose="02000000000000000000" pitchFamily="2" charset="-78"/>
            </a:endParaRPr>
          </a:p>
        </p:txBody>
      </p:sp>
      <p:sp>
        <p:nvSpPr>
          <p:cNvPr id="98" name="Rectangle 148">
            <a:extLst>
              <a:ext uri="{FF2B5EF4-FFF2-40B4-BE49-F238E27FC236}">
                <a16:creationId xmlns:a16="http://schemas.microsoft.com/office/drawing/2014/main" id="{E8BCFCEB-F527-959F-F51A-A873928576F7}"/>
              </a:ext>
            </a:extLst>
          </p:cNvPr>
          <p:cNvSpPr/>
          <p:nvPr/>
        </p:nvSpPr>
        <p:spPr>
          <a:xfrm>
            <a:off x="8763434" y="3302785"/>
            <a:ext cx="722129" cy="340747"/>
          </a:xfrm>
          <a:prstGeom prst="rect">
            <a:avLst/>
          </a:prstGeom>
        </p:spPr>
        <p:txBody>
          <a:bodyPr wrap="square" lIns="0" tIns="0" rIns="0" bIns="32652">
            <a:spAutoFit/>
          </a:bodyPr>
          <a:lstStyle/>
          <a:p>
            <a:pPr algn="r"/>
            <a:r>
              <a:rPr lang="ar-SA" sz="2000" b="1" dirty="0">
                <a:solidFill>
                  <a:srgbClr val="7F7F7F"/>
                </a:solidFill>
                <a:latin typeface="Sakkal Majalla" panose="02000000000000000000" pitchFamily="2" charset="-78"/>
                <a:cs typeface="Sakkal Majalla" panose="02000000000000000000" pitchFamily="2" charset="-78"/>
              </a:rPr>
              <a:t>٣.</a:t>
            </a:r>
            <a:endParaRPr lang="en-GB" sz="2000" dirty="0">
              <a:solidFill>
                <a:srgbClr val="7F7F7F"/>
              </a:solidFill>
              <a:latin typeface="Sakkal Majalla" panose="02000000000000000000" pitchFamily="2" charset="-78"/>
              <a:cs typeface="Sakkal Majalla" panose="02000000000000000000" pitchFamily="2" charset="-78"/>
            </a:endParaRPr>
          </a:p>
        </p:txBody>
      </p:sp>
      <p:sp>
        <p:nvSpPr>
          <p:cNvPr id="99" name="TextBox 157">
            <a:extLst>
              <a:ext uri="{FF2B5EF4-FFF2-40B4-BE49-F238E27FC236}">
                <a16:creationId xmlns:a16="http://schemas.microsoft.com/office/drawing/2014/main" id="{E398D3E4-7AF7-CFE1-1C96-5C6BC241BB7A}"/>
              </a:ext>
            </a:extLst>
          </p:cNvPr>
          <p:cNvSpPr txBox="1"/>
          <p:nvPr/>
        </p:nvSpPr>
        <p:spPr>
          <a:xfrm>
            <a:off x="6900733" y="3260209"/>
            <a:ext cx="2491680" cy="923330"/>
          </a:xfrm>
          <a:prstGeom prst="rect">
            <a:avLst/>
          </a:prstGeom>
          <a:noFill/>
        </p:spPr>
        <p:txBody>
          <a:bodyPr wrap="square" rtlCol="0" anchor="ctr">
            <a:spAutoFit/>
          </a:bodyPr>
          <a:lstStyle/>
          <a:p>
            <a:pPr marL="0" algn="just" defTabSz="457200" rtl="1" eaLnBrk="1" latinLnBrk="0" hangingPunct="1"/>
            <a:r>
              <a:rPr lang="ar-SA" b="1" dirty="0">
                <a:latin typeface="Muna" pitchFamily="2" charset="-78"/>
                <a:ea typeface="Roboto Cn" panose="02000000000000000000" pitchFamily="2" charset="0"/>
                <a:cs typeface="Muna" pitchFamily="2" charset="-78"/>
              </a:rPr>
              <a:t>مناقشة أسباب إخفاق الطلبة وعرض خطط المعلمين العلاجية لرفع مستوى التحصيل الدراسي.</a:t>
            </a:r>
            <a:endParaRPr lang="ru-RU" b="1" dirty="0">
              <a:latin typeface="Calibri" panose="020F0502020204030204" pitchFamily="34" charset="0"/>
              <a:ea typeface="Roboto Cn" panose="02000000000000000000" pitchFamily="2" charset="0"/>
              <a:cs typeface="Muna" pitchFamily="2" charset="-78"/>
            </a:endParaRPr>
          </a:p>
        </p:txBody>
      </p:sp>
      <p:sp>
        <p:nvSpPr>
          <p:cNvPr id="100" name="Rectangle 148">
            <a:extLst>
              <a:ext uri="{FF2B5EF4-FFF2-40B4-BE49-F238E27FC236}">
                <a16:creationId xmlns:a16="http://schemas.microsoft.com/office/drawing/2014/main" id="{056056FA-A72F-D690-CEC9-2647318A74AA}"/>
              </a:ext>
            </a:extLst>
          </p:cNvPr>
          <p:cNvSpPr/>
          <p:nvPr/>
        </p:nvSpPr>
        <p:spPr>
          <a:xfrm>
            <a:off x="6498722" y="4497738"/>
            <a:ext cx="722129" cy="309970"/>
          </a:xfrm>
          <a:prstGeom prst="rect">
            <a:avLst/>
          </a:prstGeom>
        </p:spPr>
        <p:txBody>
          <a:bodyPr wrap="square" lIns="0" tIns="0" rIns="0" bIns="32652">
            <a:spAutoFit/>
          </a:bodyPr>
          <a:lstStyle/>
          <a:p>
            <a:pPr algn="r"/>
            <a:r>
              <a:rPr lang="ar-SA" b="1" dirty="0">
                <a:solidFill>
                  <a:srgbClr val="278BAC"/>
                </a:solidFill>
                <a:latin typeface="Sakkal Majalla" panose="02000000000000000000" pitchFamily="2" charset="-78"/>
                <a:cs typeface="Sakkal Majalla" panose="02000000000000000000" pitchFamily="2" charset="-78"/>
              </a:rPr>
              <a:t>٤.</a:t>
            </a:r>
            <a:endParaRPr lang="en-GB" dirty="0">
              <a:solidFill>
                <a:srgbClr val="278BAC"/>
              </a:solidFill>
              <a:latin typeface="Sakkal Majalla" panose="02000000000000000000" pitchFamily="2" charset="-78"/>
              <a:cs typeface="Sakkal Majalla" panose="02000000000000000000" pitchFamily="2" charset="-78"/>
            </a:endParaRPr>
          </a:p>
        </p:txBody>
      </p:sp>
      <p:sp>
        <p:nvSpPr>
          <p:cNvPr id="101" name="TextBox 157">
            <a:extLst>
              <a:ext uri="{FF2B5EF4-FFF2-40B4-BE49-F238E27FC236}">
                <a16:creationId xmlns:a16="http://schemas.microsoft.com/office/drawing/2014/main" id="{EBEEA8AD-CE3D-A469-00EB-86F4D92C17ED}"/>
              </a:ext>
            </a:extLst>
          </p:cNvPr>
          <p:cNvSpPr txBox="1"/>
          <p:nvPr/>
        </p:nvSpPr>
        <p:spPr>
          <a:xfrm>
            <a:off x="5360222" y="4439454"/>
            <a:ext cx="1739652" cy="923330"/>
          </a:xfrm>
          <a:prstGeom prst="rect">
            <a:avLst/>
          </a:prstGeom>
          <a:noFill/>
        </p:spPr>
        <p:txBody>
          <a:bodyPr wrap="square" rtlCol="0" anchor="ctr">
            <a:spAutoFit/>
          </a:bodyPr>
          <a:lstStyle/>
          <a:p>
            <a:pPr marL="0" algn="just" defTabSz="457200" rtl="1" eaLnBrk="1" latinLnBrk="0" hangingPunct="1"/>
            <a:r>
              <a:rPr lang="ar-SA" b="1" dirty="0">
                <a:latin typeface="Muna" pitchFamily="2" charset="-78"/>
                <a:ea typeface="Roboto Cn" panose="02000000000000000000" pitchFamily="2" charset="0"/>
                <a:cs typeface="Muna" pitchFamily="2" charset="-78"/>
              </a:rPr>
              <a:t>دراسة البرامج المساندة لتنمية رفع الدافعية للتحصيل الدراسي.</a:t>
            </a:r>
            <a:endParaRPr lang="ru-RU" b="1" dirty="0">
              <a:latin typeface="Calibri" panose="020F0502020204030204" pitchFamily="34" charset="0"/>
              <a:ea typeface="Roboto Cn" panose="02000000000000000000" pitchFamily="2" charset="0"/>
              <a:cs typeface="Muna" pitchFamily="2" charset="-78"/>
            </a:endParaRPr>
          </a:p>
        </p:txBody>
      </p:sp>
      <p:sp>
        <p:nvSpPr>
          <p:cNvPr id="102" name="Rectangle 148">
            <a:extLst>
              <a:ext uri="{FF2B5EF4-FFF2-40B4-BE49-F238E27FC236}">
                <a16:creationId xmlns:a16="http://schemas.microsoft.com/office/drawing/2014/main" id="{1B3E5186-6AE5-55FD-5363-3644403C80BA}"/>
              </a:ext>
            </a:extLst>
          </p:cNvPr>
          <p:cNvSpPr/>
          <p:nvPr/>
        </p:nvSpPr>
        <p:spPr>
          <a:xfrm>
            <a:off x="5464864" y="2548192"/>
            <a:ext cx="722129" cy="309970"/>
          </a:xfrm>
          <a:prstGeom prst="rect">
            <a:avLst/>
          </a:prstGeom>
        </p:spPr>
        <p:txBody>
          <a:bodyPr wrap="square" lIns="0" tIns="0" rIns="0" bIns="32652">
            <a:spAutoFit/>
          </a:bodyPr>
          <a:lstStyle/>
          <a:p>
            <a:pPr algn="r"/>
            <a:r>
              <a:rPr lang="ar-SA" b="1" dirty="0">
                <a:solidFill>
                  <a:srgbClr val="7F7F7F"/>
                </a:solidFill>
                <a:latin typeface="Sakkal Majalla" panose="02000000000000000000" pitchFamily="2" charset="-78"/>
                <a:cs typeface="Sakkal Majalla" panose="02000000000000000000" pitchFamily="2" charset="-78"/>
              </a:rPr>
              <a:t>٥.</a:t>
            </a:r>
            <a:endParaRPr lang="en-GB" dirty="0">
              <a:solidFill>
                <a:srgbClr val="7F7F7F"/>
              </a:solidFill>
              <a:latin typeface="Sakkal Majalla" panose="02000000000000000000" pitchFamily="2" charset="-78"/>
              <a:cs typeface="Sakkal Majalla" panose="02000000000000000000" pitchFamily="2" charset="-78"/>
            </a:endParaRPr>
          </a:p>
        </p:txBody>
      </p:sp>
      <p:sp>
        <p:nvSpPr>
          <p:cNvPr id="103" name="TextBox 157">
            <a:extLst>
              <a:ext uri="{FF2B5EF4-FFF2-40B4-BE49-F238E27FC236}">
                <a16:creationId xmlns:a16="http://schemas.microsoft.com/office/drawing/2014/main" id="{B24421D0-D84E-81B9-6145-F7D500FE1557}"/>
              </a:ext>
            </a:extLst>
          </p:cNvPr>
          <p:cNvSpPr txBox="1"/>
          <p:nvPr/>
        </p:nvSpPr>
        <p:spPr>
          <a:xfrm>
            <a:off x="3750219" y="2477378"/>
            <a:ext cx="2329706" cy="923330"/>
          </a:xfrm>
          <a:prstGeom prst="rect">
            <a:avLst/>
          </a:prstGeom>
          <a:noFill/>
        </p:spPr>
        <p:txBody>
          <a:bodyPr wrap="square" rtlCol="0" anchor="ctr">
            <a:spAutoFit/>
          </a:bodyPr>
          <a:lstStyle/>
          <a:p>
            <a:pPr marL="0" algn="just" defTabSz="457200" rtl="1" eaLnBrk="1" latinLnBrk="0" hangingPunct="1"/>
            <a:r>
              <a:rPr lang="ar-SA" b="1" dirty="0">
                <a:latin typeface="Muna" pitchFamily="2" charset="-78"/>
                <a:ea typeface="Roboto Cn" panose="02000000000000000000" pitchFamily="2" charset="0"/>
                <a:cs typeface="Muna" pitchFamily="2" charset="-78"/>
              </a:rPr>
              <a:t>تهيئة الإمكانيات المادية لإنجاح برنامج تنمية الدافعية لرفع مستوى التحصيل الدراسي </a:t>
            </a:r>
            <a:endParaRPr lang="ru-RU" b="1" dirty="0">
              <a:latin typeface="Calibri" panose="020F0502020204030204" pitchFamily="34" charset="0"/>
              <a:ea typeface="Roboto Cn" panose="02000000000000000000" pitchFamily="2" charset="0"/>
              <a:cs typeface="Muna" pitchFamily="2" charset="-78"/>
            </a:endParaRPr>
          </a:p>
        </p:txBody>
      </p:sp>
      <p:sp>
        <p:nvSpPr>
          <p:cNvPr id="106" name="Rectangle 148">
            <a:extLst>
              <a:ext uri="{FF2B5EF4-FFF2-40B4-BE49-F238E27FC236}">
                <a16:creationId xmlns:a16="http://schemas.microsoft.com/office/drawing/2014/main" id="{C307968D-4270-F708-D566-4AE300A2557D}"/>
              </a:ext>
            </a:extLst>
          </p:cNvPr>
          <p:cNvSpPr/>
          <p:nvPr/>
        </p:nvSpPr>
        <p:spPr>
          <a:xfrm>
            <a:off x="3850110" y="4000243"/>
            <a:ext cx="722129" cy="309970"/>
          </a:xfrm>
          <a:prstGeom prst="rect">
            <a:avLst/>
          </a:prstGeom>
        </p:spPr>
        <p:txBody>
          <a:bodyPr wrap="square" lIns="0" tIns="0" rIns="0" bIns="32652">
            <a:spAutoFit/>
          </a:bodyPr>
          <a:lstStyle/>
          <a:p>
            <a:pPr algn="r"/>
            <a:r>
              <a:rPr lang="ar-SA" b="1" dirty="0">
                <a:solidFill>
                  <a:srgbClr val="05A867"/>
                </a:solidFill>
                <a:latin typeface="Sakkal Majalla" panose="02000000000000000000" pitchFamily="2" charset="-78"/>
                <a:cs typeface="Sakkal Majalla" panose="02000000000000000000" pitchFamily="2" charset="-78"/>
              </a:rPr>
              <a:t>٦.</a:t>
            </a:r>
            <a:endParaRPr lang="en-GB" dirty="0">
              <a:solidFill>
                <a:srgbClr val="05A867"/>
              </a:solidFill>
              <a:latin typeface="Sakkal Majalla" panose="02000000000000000000" pitchFamily="2" charset="-78"/>
              <a:cs typeface="Sakkal Majalla" panose="02000000000000000000" pitchFamily="2" charset="-78"/>
            </a:endParaRPr>
          </a:p>
        </p:txBody>
      </p:sp>
      <p:sp>
        <p:nvSpPr>
          <p:cNvPr id="107" name="TextBox 157">
            <a:extLst>
              <a:ext uri="{FF2B5EF4-FFF2-40B4-BE49-F238E27FC236}">
                <a16:creationId xmlns:a16="http://schemas.microsoft.com/office/drawing/2014/main" id="{7BA2D090-C8FE-43D1-070C-656D18A646C9}"/>
              </a:ext>
            </a:extLst>
          </p:cNvPr>
          <p:cNvSpPr txBox="1"/>
          <p:nvPr/>
        </p:nvSpPr>
        <p:spPr>
          <a:xfrm>
            <a:off x="2486296" y="3922839"/>
            <a:ext cx="1970995" cy="923330"/>
          </a:xfrm>
          <a:prstGeom prst="rect">
            <a:avLst/>
          </a:prstGeom>
          <a:noFill/>
        </p:spPr>
        <p:txBody>
          <a:bodyPr wrap="square" rtlCol="0" anchor="ctr">
            <a:spAutoFit/>
          </a:bodyPr>
          <a:lstStyle/>
          <a:p>
            <a:pPr marL="0" algn="just" defTabSz="457200" rtl="1" eaLnBrk="1" latinLnBrk="0" hangingPunct="1"/>
            <a:r>
              <a:rPr lang="ar-SA" b="1" dirty="0">
                <a:latin typeface="Muna" pitchFamily="2" charset="-78"/>
                <a:ea typeface="Roboto Cn" panose="02000000000000000000" pitchFamily="2" charset="0"/>
                <a:cs typeface="Muna" pitchFamily="2" charset="-78"/>
              </a:rPr>
              <a:t>تحديد المعززات ووسائل التحفيز  للطلبة في خطة البرنامج </a:t>
            </a:r>
            <a:endParaRPr lang="ru-RU" b="1" dirty="0">
              <a:latin typeface="Calibri" panose="020F0502020204030204" pitchFamily="34" charset="0"/>
              <a:ea typeface="Roboto Cn" panose="02000000000000000000" pitchFamily="2" charset="0"/>
              <a:cs typeface="Muna" pitchFamily="2" charset="-78"/>
            </a:endParaRPr>
          </a:p>
        </p:txBody>
      </p:sp>
      <p:sp>
        <p:nvSpPr>
          <p:cNvPr id="109" name="Rectangle 148">
            <a:extLst>
              <a:ext uri="{FF2B5EF4-FFF2-40B4-BE49-F238E27FC236}">
                <a16:creationId xmlns:a16="http://schemas.microsoft.com/office/drawing/2014/main" id="{D0D7D42C-A526-9DF3-53EC-3172AC0EE1CA}"/>
              </a:ext>
            </a:extLst>
          </p:cNvPr>
          <p:cNvSpPr/>
          <p:nvPr/>
        </p:nvSpPr>
        <p:spPr>
          <a:xfrm>
            <a:off x="1888607" y="2790041"/>
            <a:ext cx="722129" cy="309970"/>
          </a:xfrm>
          <a:prstGeom prst="rect">
            <a:avLst/>
          </a:prstGeom>
        </p:spPr>
        <p:txBody>
          <a:bodyPr wrap="square" lIns="0" tIns="0" rIns="0" bIns="32652">
            <a:spAutoFit/>
          </a:bodyPr>
          <a:lstStyle/>
          <a:p>
            <a:pPr algn="r"/>
            <a:r>
              <a:rPr lang="ar-SA" b="1" dirty="0">
                <a:solidFill>
                  <a:srgbClr val="C1B488"/>
                </a:solidFill>
                <a:latin typeface="Sakkal Majalla" panose="02000000000000000000" pitchFamily="2" charset="-78"/>
                <a:cs typeface="Sakkal Majalla" panose="02000000000000000000" pitchFamily="2" charset="-78"/>
              </a:rPr>
              <a:t>٧.</a:t>
            </a:r>
            <a:endParaRPr lang="en-GB" dirty="0">
              <a:solidFill>
                <a:srgbClr val="C1B488"/>
              </a:solidFill>
              <a:latin typeface="Sakkal Majalla" panose="02000000000000000000" pitchFamily="2" charset="-78"/>
              <a:cs typeface="Sakkal Majalla" panose="02000000000000000000" pitchFamily="2" charset="-78"/>
            </a:endParaRPr>
          </a:p>
        </p:txBody>
      </p:sp>
      <p:sp>
        <p:nvSpPr>
          <p:cNvPr id="110" name="TextBox 157">
            <a:extLst>
              <a:ext uri="{FF2B5EF4-FFF2-40B4-BE49-F238E27FC236}">
                <a16:creationId xmlns:a16="http://schemas.microsoft.com/office/drawing/2014/main" id="{B1020A6C-C884-7975-31B2-A7E26E6212E6}"/>
              </a:ext>
            </a:extLst>
          </p:cNvPr>
          <p:cNvSpPr txBox="1"/>
          <p:nvPr/>
        </p:nvSpPr>
        <p:spPr>
          <a:xfrm>
            <a:off x="455316" y="2730750"/>
            <a:ext cx="2019590" cy="923330"/>
          </a:xfrm>
          <a:prstGeom prst="rect">
            <a:avLst/>
          </a:prstGeom>
          <a:noFill/>
        </p:spPr>
        <p:txBody>
          <a:bodyPr wrap="square" rtlCol="0" anchor="ctr">
            <a:spAutoFit/>
          </a:bodyPr>
          <a:lstStyle/>
          <a:p>
            <a:pPr marL="0" algn="just" defTabSz="457200" rtl="1" eaLnBrk="1" latinLnBrk="0" hangingPunct="1"/>
            <a:r>
              <a:rPr lang="ar-SA" sz="1600" b="1" dirty="0">
                <a:latin typeface="Muna" pitchFamily="2" charset="-78"/>
                <a:ea typeface="Roboto Cn" panose="02000000000000000000" pitchFamily="2" charset="0"/>
                <a:cs typeface="Muna" pitchFamily="2" charset="-78"/>
              </a:rPr>
              <a:t>تحديد</a:t>
            </a:r>
            <a:r>
              <a:rPr lang="ar-SA" b="1" dirty="0">
                <a:latin typeface="Muna" pitchFamily="2" charset="-78"/>
                <a:ea typeface="Roboto Cn" panose="02000000000000000000" pitchFamily="2" charset="0"/>
                <a:cs typeface="Muna" pitchFamily="2" charset="-78"/>
              </a:rPr>
              <a:t> المعززات ووسائل التحفيز  للطلبة في خطة البرنامج </a:t>
            </a:r>
            <a:endParaRPr lang="ru-RU" b="1" dirty="0">
              <a:latin typeface="Calibri" panose="020F0502020204030204" pitchFamily="34" charset="0"/>
              <a:ea typeface="Roboto Cn" panose="02000000000000000000" pitchFamily="2" charset="0"/>
              <a:cs typeface="Muna" pitchFamily="2" charset="-78"/>
            </a:endParaRPr>
          </a:p>
        </p:txBody>
      </p:sp>
      <p:sp>
        <p:nvSpPr>
          <p:cNvPr id="111" name="Rectangle 148">
            <a:extLst>
              <a:ext uri="{FF2B5EF4-FFF2-40B4-BE49-F238E27FC236}">
                <a16:creationId xmlns:a16="http://schemas.microsoft.com/office/drawing/2014/main" id="{227D95F4-5FE7-B668-449C-A1279C130F55}"/>
              </a:ext>
            </a:extLst>
          </p:cNvPr>
          <p:cNvSpPr/>
          <p:nvPr/>
        </p:nvSpPr>
        <p:spPr>
          <a:xfrm>
            <a:off x="1798452" y="4986261"/>
            <a:ext cx="722129" cy="309970"/>
          </a:xfrm>
          <a:prstGeom prst="rect">
            <a:avLst/>
          </a:prstGeom>
        </p:spPr>
        <p:txBody>
          <a:bodyPr wrap="square" lIns="0" tIns="0" rIns="0" bIns="32652">
            <a:spAutoFit/>
          </a:bodyPr>
          <a:lstStyle/>
          <a:p>
            <a:pPr algn="r"/>
            <a:r>
              <a:rPr lang="ar-SA" b="1" dirty="0">
                <a:solidFill>
                  <a:srgbClr val="13A9A6"/>
                </a:solidFill>
                <a:latin typeface="Sakkal Majalla" panose="02000000000000000000" pitchFamily="2" charset="-78"/>
                <a:cs typeface="Sakkal Majalla" panose="02000000000000000000" pitchFamily="2" charset="-78"/>
              </a:rPr>
              <a:t>٨.</a:t>
            </a:r>
            <a:endParaRPr lang="en-GB" dirty="0">
              <a:solidFill>
                <a:srgbClr val="13A9A6"/>
              </a:solidFill>
              <a:latin typeface="Sakkal Majalla" panose="02000000000000000000" pitchFamily="2" charset="-78"/>
              <a:cs typeface="Sakkal Majalla" panose="02000000000000000000" pitchFamily="2" charset="-78"/>
            </a:endParaRPr>
          </a:p>
        </p:txBody>
      </p:sp>
      <p:sp>
        <p:nvSpPr>
          <p:cNvPr id="112" name="TextBox 157">
            <a:extLst>
              <a:ext uri="{FF2B5EF4-FFF2-40B4-BE49-F238E27FC236}">
                <a16:creationId xmlns:a16="http://schemas.microsoft.com/office/drawing/2014/main" id="{FD13BF32-BE44-316B-DEC8-97292BF5848D}"/>
              </a:ext>
            </a:extLst>
          </p:cNvPr>
          <p:cNvSpPr txBox="1"/>
          <p:nvPr/>
        </p:nvSpPr>
        <p:spPr>
          <a:xfrm>
            <a:off x="333024" y="4916375"/>
            <a:ext cx="2038324" cy="1200329"/>
          </a:xfrm>
          <a:prstGeom prst="rect">
            <a:avLst/>
          </a:prstGeom>
          <a:noFill/>
        </p:spPr>
        <p:txBody>
          <a:bodyPr wrap="square" rtlCol="0" anchor="ctr">
            <a:spAutoFit/>
          </a:bodyPr>
          <a:lstStyle/>
          <a:p>
            <a:pPr marL="0" algn="justLow" defTabSz="457200" rtl="1" eaLnBrk="1" latinLnBrk="0" hangingPunct="1"/>
            <a:r>
              <a:rPr lang="ar-SA" b="1" dirty="0">
                <a:latin typeface="Calibri" panose="020F0502020204030204" pitchFamily="34" charset="0"/>
                <a:ea typeface="Roboto Cn" panose="02000000000000000000" pitchFamily="2" charset="0"/>
                <a:cs typeface="Sakkal Majalla" panose="02000000000000000000" pitchFamily="2" charset="-78"/>
              </a:rPr>
              <a:t>إعداد خطة متكاملة لتفعيل البرامج التدريبية للطلبة والمعلمين والأسرة المعدة من قبل التوجيه الطلابي </a:t>
            </a:r>
            <a:endParaRPr lang="ru-RU" b="1" dirty="0">
              <a:latin typeface="Calibri" panose="020F0502020204030204" pitchFamily="34" charset="0"/>
              <a:ea typeface="Roboto Cn" panose="02000000000000000000" pitchFamily="2" charset="0"/>
              <a:cs typeface="Sakkal Majalla" panose="02000000000000000000" pitchFamily="2" charset="-78"/>
            </a:endParaRPr>
          </a:p>
        </p:txBody>
      </p:sp>
      <p:cxnSp>
        <p:nvCxnSpPr>
          <p:cNvPr id="113" name="موصل مستقيم 112">
            <a:extLst>
              <a:ext uri="{FF2B5EF4-FFF2-40B4-BE49-F238E27FC236}">
                <a16:creationId xmlns:a16="http://schemas.microsoft.com/office/drawing/2014/main" id="{B0CA73FC-BAA6-61AE-A8B2-39D428BC3DC6}"/>
              </a:ext>
            </a:extLst>
          </p:cNvPr>
          <p:cNvCxnSpPr>
            <a:cxnSpLocks/>
          </p:cNvCxnSpPr>
          <p:nvPr/>
        </p:nvCxnSpPr>
        <p:spPr>
          <a:xfrm flipH="1">
            <a:off x="8376557" y="2143353"/>
            <a:ext cx="3815443"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117" name="مربع نص 116">
            <a:extLst>
              <a:ext uri="{FF2B5EF4-FFF2-40B4-BE49-F238E27FC236}">
                <a16:creationId xmlns:a16="http://schemas.microsoft.com/office/drawing/2014/main" id="{5C7577EF-94B0-E785-5E0E-F898170F58B5}"/>
              </a:ext>
            </a:extLst>
          </p:cNvPr>
          <p:cNvSpPr txBox="1"/>
          <p:nvPr/>
        </p:nvSpPr>
        <p:spPr>
          <a:xfrm>
            <a:off x="-7613" y="255756"/>
            <a:ext cx="1791807" cy="382386"/>
          </a:xfrm>
          <a:prstGeom prst="rect">
            <a:avLst/>
          </a:prstGeom>
          <a:solidFill>
            <a:srgbClr val="003542"/>
          </a:solidFill>
        </p:spPr>
        <p:txBody>
          <a:bodyPr wrap="square" rtlCol="1">
            <a:spAutoFit/>
          </a:bodyPr>
          <a:lstStyle/>
          <a:p>
            <a:pPr marL="0" algn="r" defTabSz="457200" rtl="1" eaLnBrk="1" latinLnBrk="0" hangingPunct="1"/>
            <a:r>
              <a:rPr lang="ar-SA" dirty="0">
                <a:solidFill>
                  <a:schemeClr val="bg1"/>
                </a:solidFill>
              </a:rPr>
              <a:t>الدليل الإجرائي للبرنامج</a:t>
            </a:r>
          </a:p>
        </p:txBody>
      </p:sp>
      <p:sp>
        <p:nvSpPr>
          <p:cNvPr id="2" name="عنصر نائب لرقم الشريحة 1">
            <a:extLst>
              <a:ext uri="{FF2B5EF4-FFF2-40B4-BE49-F238E27FC236}">
                <a16:creationId xmlns:a16="http://schemas.microsoft.com/office/drawing/2014/main" id="{365B764B-2516-6CF8-C625-349EC8B19CE9}"/>
              </a:ext>
            </a:extLst>
          </p:cNvPr>
          <p:cNvSpPr>
            <a:spLocks noGrp="1"/>
          </p:cNvSpPr>
          <p:nvPr>
            <p:ph type="sldNum" sz="quarter" idx="12"/>
          </p:nvPr>
        </p:nvSpPr>
        <p:spPr>
          <a:xfrm>
            <a:off x="11334433" y="6445583"/>
            <a:ext cx="365760" cy="365760"/>
          </a:xfrm>
        </p:spPr>
        <p:txBody>
          <a:bodyPr/>
          <a:lstStyle/>
          <a:p>
            <a:r>
              <a:rPr lang="ar-SA" dirty="0"/>
              <a:t>٥</a:t>
            </a:r>
          </a:p>
        </p:txBody>
      </p:sp>
    </p:spTree>
    <p:extLst>
      <p:ext uri="{BB962C8B-B14F-4D97-AF65-F5344CB8AC3E}">
        <p14:creationId xmlns:p14="http://schemas.microsoft.com/office/powerpoint/2010/main" val="3089661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7E114-485F-E75A-F912-A72D71BB2364}"/>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B486F604-9E2F-B759-79DA-6C297D8A9919}"/>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cxnSp>
        <p:nvCxnSpPr>
          <p:cNvPr id="2" name="موصل مستقيم 1">
            <a:extLst>
              <a:ext uri="{FF2B5EF4-FFF2-40B4-BE49-F238E27FC236}">
                <a16:creationId xmlns:a16="http://schemas.microsoft.com/office/drawing/2014/main" id="{AD2BD1E7-2B81-35ED-0146-D0A4F6F2546C}"/>
              </a:ext>
            </a:extLst>
          </p:cNvPr>
          <p:cNvCxnSpPr>
            <a:cxnSpLocks/>
          </p:cNvCxnSpPr>
          <p:nvPr/>
        </p:nvCxnSpPr>
        <p:spPr>
          <a:xfrm flipH="1">
            <a:off x="4251469" y="788086"/>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3" name="TextBox 3">
            <a:extLst>
              <a:ext uri="{FF2B5EF4-FFF2-40B4-BE49-F238E27FC236}">
                <a16:creationId xmlns:a16="http://schemas.microsoft.com/office/drawing/2014/main" id="{2D6CF58D-1FA1-B16C-D856-8B87C39EAC13}"/>
              </a:ext>
            </a:extLst>
          </p:cNvPr>
          <p:cNvSpPr txBox="1"/>
          <p:nvPr/>
        </p:nvSpPr>
        <p:spPr>
          <a:xfrm>
            <a:off x="3742944" y="223443"/>
            <a:ext cx="8389201" cy="584775"/>
          </a:xfrm>
          <a:prstGeom prst="rect">
            <a:avLst/>
          </a:prstGeom>
          <a:noFill/>
        </p:spPr>
        <p:txBody>
          <a:bodyPr wrap="square" rtlCol="0">
            <a:spAutoFit/>
          </a:bodyPr>
          <a:lstStyle/>
          <a:p>
            <a:pPr marL="0" indent="-283816" algn="ctr" defTabSz="914400" rtl="0" eaLnBrk="1" latinLnBrk="0" hangingPunct="1">
              <a:spcAft>
                <a:spcPts val="931"/>
              </a:spcAft>
            </a:pPr>
            <a:r>
              <a:rPr lang="ar-SA" sz="3200" b="1" dirty="0">
                <a:solidFill>
                  <a:srgbClr val="003542"/>
                </a:solidFill>
                <a:latin typeface="Sakkal Majalla" panose="02000000000000000000" pitchFamily="2" charset="-78"/>
                <a:cs typeface="Sakkal Majalla" panose="02000000000000000000" pitchFamily="2" charset="-78"/>
              </a:rPr>
              <a:t>مهام الموجه الطلابي</a:t>
            </a:r>
            <a:endParaRPr lang="en-GB" sz="3200" b="1" dirty="0">
              <a:solidFill>
                <a:srgbClr val="003542"/>
              </a:solidFill>
              <a:latin typeface="Sakkal Majalla" panose="02000000000000000000" pitchFamily="2" charset="-78"/>
              <a:cs typeface="Sakkal Majalla" panose="02000000000000000000" pitchFamily="2" charset="-78"/>
            </a:endParaRPr>
          </a:p>
        </p:txBody>
      </p:sp>
      <p:sp>
        <p:nvSpPr>
          <p:cNvPr id="5" name="Rectangle 40">
            <a:extLst>
              <a:ext uri="{FF2B5EF4-FFF2-40B4-BE49-F238E27FC236}">
                <a16:creationId xmlns:a16="http://schemas.microsoft.com/office/drawing/2014/main" id="{370DDCD0-5FE2-04E8-1A16-21AA57904699}"/>
              </a:ext>
            </a:extLst>
          </p:cNvPr>
          <p:cNvSpPr/>
          <p:nvPr/>
        </p:nvSpPr>
        <p:spPr>
          <a:xfrm flipH="1">
            <a:off x="1494260" y="1433589"/>
            <a:ext cx="9844461" cy="4750337"/>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a:p>
        </p:txBody>
      </p:sp>
      <p:sp>
        <p:nvSpPr>
          <p:cNvPr id="6" name="TextBox 52">
            <a:extLst>
              <a:ext uri="{FF2B5EF4-FFF2-40B4-BE49-F238E27FC236}">
                <a16:creationId xmlns:a16="http://schemas.microsoft.com/office/drawing/2014/main" id="{924B3688-EE44-14C9-08AE-77AF241A304A}"/>
              </a:ext>
            </a:extLst>
          </p:cNvPr>
          <p:cNvSpPr txBox="1"/>
          <p:nvPr/>
        </p:nvSpPr>
        <p:spPr>
          <a:xfrm flipH="1">
            <a:off x="11092622" y="1481642"/>
            <a:ext cx="409089" cy="400110"/>
          </a:xfrm>
          <a:prstGeom prst="rect">
            <a:avLst/>
          </a:prstGeom>
          <a:solidFill>
            <a:srgbClr val="10A9A6"/>
          </a:solidFill>
          <a:ln>
            <a:noFill/>
          </a:ln>
        </p:spPr>
        <p:txBody>
          <a:bodyPr wrap="square" rtlCol="0" anchor="ctr">
            <a:spAutoFit/>
          </a:bodyPr>
          <a:lstStyle/>
          <a:p>
            <a:pPr algn="ctr"/>
            <a:r>
              <a:rPr lang="ar-SA" sz="2000" b="1" dirty="0">
                <a:solidFill>
                  <a:schemeClr val="bg1"/>
                </a:solidFill>
              </a:rPr>
              <a:t>١</a:t>
            </a:r>
            <a:endParaRPr lang="en-US" sz="2000" b="1" dirty="0">
              <a:solidFill>
                <a:schemeClr val="bg1"/>
              </a:solidFill>
            </a:endParaRPr>
          </a:p>
        </p:txBody>
      </p:sp>
      <p:sp>
        <p:nvSpPr>
          <p:cNvPr id="7" name="TextBox 53">
            <a:extLst>
              <a:ext uri="{FF2B5EF4-FFF2-40B4-BE49-F238E27FC236}">
                <a16:creationId xmlns:a16="http://schemas.microsoft.com/office/drawing/2014/main" id="{9A93E682-1BC7-77B9-8151-DF852A585530}"/>
              </a:ext>
            </a:extLst>
          </p:cNvPr>
          <p:cNvSpPr txBox="1"/>
          <p:nvPr/>
        </p:nvSpPr>
        <p:spPr>
          <a:xfrm flipH="1">
            <a:off x="11097437" y="1907671"/>
            <a:ext cx="404276" cy="400110"/>
          </a:xfrm>
          <a:prstGeom prst="rect">
            <a:avLst/>
          </a:prstGeom>
          <a:solidFill>
            <a:srgbClr val="C1B488"/>
          </a:solidFill>
          <a:ln>
            <a:noFill/>
          </a:ln>
        </p:spPr>
        <p:txBody>
          <a:bodyPr wrap="square" rtlCol="0" anchor="ctr">
            <a:spAutoFit/>
          </a:bodyPr>
          <a:lstStyle/>
          <a:p>
            <a:pPr algn="ctr"/>
            <a:r>
              <a:rPr lang="ar-SA" sz="2000" b="1" dirty="0">
                <a:solidFill>
                  <a:schemeClr val="bg1"/>
                </a:solidFill>
              </a:rPr>
              <a:t>٢</a:t>
            </a:r>
            <a:endParaRPr lang="en-US" sz="2000" b="1" dirty="0">
              <a:solidFill>
                <a:schemeClr val="bg1"/>
              </a:solidFill>
            </a:endParaRPr>
          </a:p>
        </p:txBody>
      </p:sp>
      <p:sp>
        <p:nvSpPr>
          <p:cNvPr id="8" name="TextBox 54">
            <a:extLst>
              <a:ext uri="{FF2B5EF4-FFF2-40B4-BE49-F238E27FC236}">
                <a16:creationId xmlns:a16="http://schemas.microsoft.com/office/drawing/2014/main" id="{3E543BDA-9260-8FDF-E3A1-C268CCFC53D4}"/>
              </a:ext>
            </a:extLst>
          </p:cNvPr>
          <p:cNvSpPr txBox="1"/>
          <p:nvPr/>
        </p:nvSpPr>
        <p:spPr>
          <a:xfrm flipH="1">
            <a:off x="11097439" y="2331222"/>
            <a:ext cx="404277" cy="400110"/>
          </a:xfrm>
          <a:prstGeom prst="rect">
            <a:avLst/>
          </a:prstGeom>
          <a:solidFill>
            <a:srgbClr val="003845"/>
          </a:solidFill>
          <a:ln>
            <a:noFill/>
          </a:ln>
        </p:spPr>
        <p:txBody>
          <a:bodyPr wrap="square" rtlCol="0" anchor="ctr">
            <a:spAutoFit/>
          </a:bodyPr>
          <a:lstStyle/>
          <a:p>
            <a:pPr algn="ctr"/>
            <a:r>
              <a:rPr lang="ar-SA" sz="2000" b="1" dirty="0">
                <a:solidFill>
                  <a:schemeClr val="bg1"/>
                </a:solidFill>
              </a:rPr>
              <a:t>٣</a:t>
            </a:r>
            <a:endParaRPr lang="en-US" sz="2000" b="1" dirty="0">
              <a:solidFill>
                <a:schemeClr val="bg1"/>
              </a:solidFill>
            </a:endParaRPr>
          </a:p>
        </p:txBody>
      </p:sp>
      <p:sp>
        <p:nvSpPr>
          <p:cNvPr id="10" name="مربع نص 9">
            <a:extLst>
              <a:ext uri="{FF2B5EF4-FFF2-40B4-BE49-F238E27FC236}">
                <a16:creationId xmlns:a16="http://schemas.microsoft.com/office/drawing/2014/main" id="{B5385D4B-EEFC-E853-222A-9F4EDD589D89}"/>
              </a:ext>
            </a:extLst>
          </p:cNvPr>
          <p:cNvSpPr txBox="1"/>
          <p:nvPr/>
        </p:nvSpPr>
        <p:spPr>
          <a:xfrm>
            <a:off x="3893837" y="1585672"/>
            <a:ext cx="7057959" cy="369332"/>
          </a:xfrm>
          <a:prstGeom prst="rect">
            <a:avLst/>
          </a:prstGeom>
          <a:noFill/>
        </p:spPr>
        <p:txBody>
          <a:bodyPr wrap="square">
            <a:spAutoFit/>
          </a:bodyPr>
          <a:lstStyle/>
          <a:p>
            <a:pPr algn="r"/>
            <a:r>
              <a:rPr lang="ar-SA" b="0" i="0" dirty="0">
                <a:effectLst/>
                <a:latin typeface="Arial" panose="020B0604020202020204" pitchFamily="34" charset="0"/>
              </a:rPr>
              <a:t>تطبيق مقياس الدافعية المعد من قبل الإدارة العامة للتوجيه على الطلبة في بداية العام الدراسي.</a:t>
            </a:r>
          </a:p>
        </p:txBody>
      </p:sp>
      <p:sp>
        <p:nvSpPr>
          <p:cNvPr id="12" name="مربع نص 11">
            <a:extLst>
              <a:ext uri="{FF2B5EF4-FFF2-40B4-BE49-F238E27FC236}">
                <a16:creationId xmlns:a16="http://schemas.microsoft.com/office/drawing/2014/main" id="{4962E9A0-31C3-B871-884E-D4F39B442EDB}"/>
              </a:ext>
            </a:extLst>
          </p:cNvPr>
          <p:cNvSpPr txBox="1"/>
          <p:nvPr/>
        </p:nvSpPr>
        <p:spPr>
          <a:xfrm>
            <a:off x="3893837" y="1984232"/>
            <a:ext cx="7057959" cy="369332"/>
          </a:xfrm>
          <a:prstGeom prst="rect">
            <a:avLst/>
          </a:prstGeom>
          <a:noFill/>
        </p:spPr>
        <p:txBody>
          <a:bodyPr wrap="square">
            <a:spAutoFit/>
          </a:bodyPr>
          <a:lstStyle/>
          <a:p>
            <a:pPr algn="r"/>
            <a:r>
              <a:rPr lang="ar-SA" b="0" i="0" dirty="0">
                <a:effectLst/>
                <a:latin typeface="Arial" panose="020B0604020202020204" pitchFamily="34" charset="0"/>
              </a:rPr>
              <a:t>تدريب الطلبة على حقيبة تنمية الدافعية لرفع مستوى التحصيل الدراسي.</a:t>
            </a:r>
          </a:p>
        </p:txBody>
      </p:sp>
      <p:sp>
        <p:nvSpPr>
          <p:cNvPr id="15" name="مربع نص 14">
            <a:extLst>
              <a:ext uri="{FF2B5EF4-FFF2-40B4-BE49-F238E27FC236}">
                <a16:creationId xmlns:a16="http://schemas.microsoft.com/office/drawing/2014/main" id="{FD034D76-0A20-45A0-7BD1-628BCE0D46A2}"/>
              </a:ext>
            </a:extLst>
          </p:cNvPr>
          <p:cNvSpPr txBox="1"/>
          <p:nvPr/>
        </p:nvSpPr>
        <p:spPr>
          <a:xfrm>
            <a:off x="2605177" y="2403571"/>
            <a:ext cx="8346619" cy="369332"/>
          </a:xfrm>
          <a:prstGeom prst="rect">
            <a:avLst/>
          </a:prstGeom>
          <a:noFill/>
        </p:spPr>
        <p:txBody>
          <a:bodyPr wrap="square">
            <a:spAutoFit/>
          </a:bodyPr>
          <a:lstStyle/>
          <a:p>
            <a:pPr algn="r"/>
            <a:r>
              <a:rPr lang="ar-SA" b="0" i="0" dirty="0">
                <a:effectLst/>
                <a:latin typeface="Arial" panose="020B0604020202020204" pitchFamily="34" charset="0"/>
              </a:rPr>
              <a:t>حصر مشكلات الطلبة النفسية والصحية والأسرية التي تقف وراء تدني الدافعية للتحصيل وإيجاد الحلول التربوية لمعالجتها.</a:t>
            </a:r>
          </a:p>
        </p:txBody>
      </p:sp>
      <p:sp>
        <p:nvSpPr>
          <p:cNvPr id="17" name="مربع نص 16">
            <a:extLst>
              <a:ext uri="{FF2B5EF4-FFF2-40B4-BE49-F238E27FC236}">
                <a16:creationId xmlns:a16="http://schemas.microsoft.com/office/drawing/2014/main" id="{412D36E0-BC07-F2F4-26D2-5217EDDB7160}"/>
              </a:ext>
            </a:extLst>
          </p:cNvPr>
          <p:cNvSpPr txBox="1"/>
          <p:nvPr/>
        </p:nvSpPr>
        <p:spPr>
          <a:xfrm>
            <a:off x="1494262" y="891999"/>
            <a:ext cx="9844461" cy="461665"/>
          </a:xfrm>
          <a:prstGeom prst="rect">
            <a:avLst/>
          </a:prstGeom>
          <a:solidFill>
            <a:srgbClr val="2CC17C"/>
          </a:solidFill>
        </p:spPr>
        <p:txBody>
          <a:bodyPr wrap="square" rtlCol="1">
            <a:spAutoFit/>
          </a:bodyPr>
          <a:lstStyle/>
          <a:p>
            <a:pPr marL="0" algn="ctr" defTabSz="914400" rtl="1" eaLnBrk="1" latinLnBrk="0" hangingPunct="1"/>
            <a:r>
              <a:rPr lang="ar-SA" sz="2400" b="1" dirty="0">
                <a:solidFill>
                  <a:schemeClr val="bg1"/>
                </a:solidFill>
                <a:latin typeface="Sakkal Majalla" panose="02000000000000000000" pitchFamily="2" charset="-78"/>
                <a:cs typeface="Sakkal Majalla" panose="02000000000000000000" pitchFamily="2" charset="-78"/>
              </a:rPr>
              <a:t>المهام</a:t>
            </a:r>
          </a:p>
        </p:txBody>
      </p:sp>
      <p:sp>
        <p:nvSpPr>
          <p:cNvPr id="18" name="TextBox 52">
            <a:extLst>
              <a:ext uri="{FF2B5EF4-FFF2-40B4-BE49-F238E27FC236}">
                <a16:creationId xmlns:a16="http://schemas.microsoft.com/office/drawing/2014/main" id="{DEF42DEC-5D2D-C64B-ED31-443D0CA163F4}"/>
              </a:ext>
            </a:extLst>
          </p:cNvPr>
          <p:cNvSpPr txBox="1"/>
          <p:nvPr/>
        </p:nvSpPr>
        <p:spPr>
          <a:xfrm flipH="1">
            <a:off x="11097440" y="2766809"/>
            <a:ext cx="404277" cy="400110"/>
          </a:xfrm>
          <a:prstGeom prst="rect">
            <a:avLst/>
          </a:prstGeom>
          <a:solidFill>
            <a:srgbClr val="7F7F7F"/>
          </a:solidFill>
          <a:ln>
            <a:noFill/>
          </a:ln>
        </p:spPr>
        <p:txBody>
          <a:bodyPr wrap="square" rtlCol="0" anchor="ctr">
            <a:spAutoFit/>
          </a:bodyPr>
          <a:lstStyle/>
          <a:p>
            <a:pPr algn="ctr"/>
            <a:r>
              <a:rPr lang="ar-SA" sz="2000" b="1" dirty="0">
                <a:solidFill>
                  <a:schemeClr val="bg1"/>
                </a:solidFill>
              </a:rPr>
              <a:t>٤</a:t>
            </a:r>
            <a:endParaRPr lang="en-US" sz="2000" b="1" dirty="0">
              <a:solidFill>
                <a:schemeClr val="bg1"/>
              </a:solidFill>
            </a:endParaRPr>
          </a:p>
        </p:txBody>
      </p:sp>
      <p:sp>
        <p:nvSpPr>
          <p:cNvPr id="19" name="TextBox 53">
            <a:extLst>
              <a:ext uri="{FF2B5EF4-FFF2-40B4-BE49-F238E27FC236}">
                <a16:creationId xmlns:a16="http://schemas.microsoft.com/office/drawing/2014/main" id="{6CE22DF3-339F-C03F-D487-C87FFA57F9C9}"/>
              </a:ext>
            </a:extLst>
          </p:cNvPr>
          <p:cNvSpPr txBox="1"/>
          <p:nvPr/>
        </p:nvSpPr>
        <p:spPr>
          <a:xfrm flipH="1">
            <a:off x="11097440" y="3192838"/>
            <a:ext cx="409088" cy="400110"/>
          </a:xfrm>
          <a:prstGeom prst="rect">
            <a:avLst/>
          </a:prstGeom>
          <a:solidFill>
            <a:srgbClr val="2997A2"/>
          </a:solidFill>
          <a:ln>
            <a:noFill/>
          </a:ln>
        </p:spPr>
        <p:txBody>
          <a:bodyPr wrap="square" rtlCol="0" anchor="ctr">
            <a:spAutoFit/>
          </a:bodyPr>
          <a:lstStyle/>
          <a:p>
            <a:pPr algn="ctr"/>
            <a:r>
              <a:rPr lang="ar-SA" sz="2000" b="1" dirty="0">
                <a:solidFill>
                  <a:schemeClr val="bg1"/>
                </a:solidFill>
              </a:rPr>
              <a:t>٥</a:t>
            </a:r>
            <a:endParaRPr lang="en-US" sz="2000" b="1" dirty="0">
              <a:solidFill>
                <a:schemeClr val="bg1"/>
              </a:solidFill>
            </a:endParaRPr>
          </a:p>
        </p:txBody>
      </p:sp>
      <p:sp>
        <p:nvSpPr>
          <p:cNvPr id="20" name="TextBox 54">
            <a:extLst>
              <a:ext uri="{FF2B5EF4-FFF2-40B4-BE49-F238E27FC236}">
                <a16:creationId xmlns:a16="http://schemas.microsoft.com/office/drawing/2014/main" id="{8A8A9FBA-00DA-2EFB-AEDD-382A2F6E2696}"/>
              </a:ext>
            </a:extLst>
          </p:cNvPr>
          <p:cNvSpPr txBox="1"/>
          <p:nvPr/>
        </p:nvSpPr>
        <p:spPr>
          <a:xfrm flipH="1">
            <a:off x="11092622" y="3616389"/>
            <a:ext cx="413906" cy="400110"/>
          </a:xfrm>
          <a:prstGeom prst="rect">
            <a:avLst/>
          </a:prstGeom>
          <a:solidFill>
            <a:srgbClr val="C1B488"/>
          </a:solidFill>
          <a:ln>
            <a:noFill/>
          </a:ln>
        </p:spPr>
        <p:txBody>
          <a:bodyPr wrap="square" rtlCol="0" anchor="ctr">
            <a:spAutoFit/>
          </a:bodyPr>
          <a:lstStyle/>
          <a:p>
            <a:pPr algn="ctr"/>
            <a:r>
              <a:rPr lang="ar-SA" sz="2000" b="1" dirty="0">
                <a:solidFill>
                  <a:schemeClr val="bg1"/>
                </a:solidFill>
              </a:rPr>
              <a:t>٦</a:t>
            </a:r>
            <a:endParaRPr lang="en-US" sz="2000" b="1" dirty="0">
              <a:solidFill>
                <a:schemeClr val="bg1"/>
              </a:solidFill>
            </a:endParaRPr>
          </a:p>
        </p:txBody>
      </p:sp>
      <p:sp>
        <p:nvSpPr>
          <p:cNvPr id="21" name="مربع نص 20">
            <a:extLst>
              <a:ext uri="{FF2B5EF4-FFF2-40B4-BE49-F238E27FC236}">
                <a16:creationId xmlns:a16="http://schemas.microsoft.com/office/drawing/2014/main" id="{A6F7E8C2-B483-F9CD-7A6A-6DE7CFD8A6BF}"/>
              </a:ext>
            </a:extLst>
          </p:cNvPr>
          <p:cNvSpPr txBox="1"/>
          <p:nvPr/>
        </p:nvSpPr>
        <p:spPr>
          <a:xfrm>
            <a:off x="1893346" y="2870839"/>
            <a:ext cx="9060723" cy="369332"/>
          </a:xfrm>
          <a:prstGeom prst="rect">
            <a:avLst/>
          </a:prstGeom>
          <a:noFill/>
        </p:spPr>
        <p:txBody>
          <a:bodyPr wrap="square">
            <a:spAutoFit/>
          </a:bodyPr>
          <a:lstStyle/>
          <a:p>
            <a:pPr algn="r"/>
            <a:r>
              <a:rPr lang="ar-SA" b="0" i="0" dirty="0">
                <a:effectLst/>
                <a:latin typeface="Arial" panose="020B0604020202020204" pitchFamily="34" charset="0"/>
              </a:rPr>
              <a:t>قد جلسات التوجيه الفردي والجمعي لتنمية الدافعية لرفع المستوى التحصيلي للطلبة وفتح دراسة حالة لمن يحتاج إلى متابعة دقيقة منهم.</a:t>
            </a:r>
          </a:p>
        </p:txBody>
      </p:sp>
      <p:sp>
        <p:nvSpPr>
          <p:cNvPr id="22" name="مربع نص 21">
            <a:extLst>
              <a:ext uri="{FF2B5EF4-FFF2-40B4-BE49-F238E27FC236}">
                <a16:creationId xmlns:a16="http://schemas.microsoft.com/office/drawing/2014/main" id="{8D8AEF4C-B419-9F5B-8D32-49F97E0EF9B7}"/>
              </a:ext>
            </a:extLst>
          </p:cNvPr>
          <p:cNvSpPr txBox="1"/>
          <p:nvPr/>
        </p:nvSpPr>
        <p:spPr>
          <a:xfrm>
            <a:off x="1739591" y="3269399"/>
            <a:ext cx="9214478" cy="369332"/>
          </a:xfrm>
          <a:prstGeom prst="rect">
            <a:avLst/>
          </a:prstGeom>
          <a:noFill/>
        </p:spPr>
        <p:txBody>
          <a:bodyPr wrap="square">
            <a:spAutoFit/>
          </a:bodyPr>
          <a:lstStyle/>
          <a:p>
            <a:pPr algn="r"/>
            <a:r>
              <a:rPr lang="ar-SA" b="0" i="0" dirty="0">
                <a:effectLst/>
                <a:latin typeface="Arial" panose="020B0604020202020204" pitchFamily="34" charset="0"/>
              </a:rPr>
              <a:t>حصر نتائج الاختبارات الشهرية والفصلية ودراستها مع إدارة المدرسة والمعلمين لمعرفة الاحتياج للجلسات التوجيهية لتنمية الدافعية الطلبة.</a:t>
            </a:r>
            <a:endParaRPr lang="ar-SA" dirty="0"/>
          </a:p>
        </p:txBody>
      </p:sp>
      <p:sp>
        <p:nvSpPr>
          <p:cNvPr id="23" name="مربع نص 22">
            <a:extLst>
              <a:ext uri="{FF2B5EF4-FFF2-40B4-BE49-F238E27FC236}">
                <a16:creationId xmlns:a16="http://schemas.microsoft.com/office/drawing/2014/main" id="{F72BA22D-BA68-3505-3C36-16A2E3861453}"/>
              </a:ext>
            </a:extLst>
          </p:cNvPr>
          <p:cNvSpPr txBox="1"/>
          <p:nvPr/>
        </p:nvSpPr>
        <p:spPr>
          <a:xfrm>
            <a:off x="2360429" y="3688738"/>
            <a:ext cx="8593640" cy="369332"/>
          </a:xfrm>
          <a:prstGeom prst="rect">
            <a:avLst/>
          </a:prstGeom>
          <a:noFill/>
        </p:spPr>
        <p:txBody>
          <a:bodyPr wrap="square">
            <a:spAutoFit/>
          </a:bodyPr>
          <a:lstStyle/>
          <a:p>
            <a:pPr algn="r"/>
            <a:r>
              <a:rPr lang="ar-SA" b="0" i="0" dirty="0">
                <a:effectLst/>
                <a:latin typeface="Arial" panose="020B0604020202020204" pitchFamily="34" charset="0"/>
              </a:rPr>
              <a:t>توجيه الطلبة إلى أهم الممارسات والعادات الدراسية الصحيحة المعينة على تنمية الدافعية لرقع المستوى التحصيلي لديهم.</a:t>
            </a:r>
          </a:p>
        </p:txBody>
      </p:sp>
      <p:sp>
        <p:nvSpPr>
          <p:cNvPr id="24" name="TextBox 52">
            <a:extLst>
              <a:ext uri="{FF2B5EF4-FFF2-40B4-BE49-F238E27FC236}">
                <a16:creationId xmlns:a16="http://schemas.microsoft.com/office/drawing/2014/main" id="{E69A7520-D231-B08E-CC05-00A145585C60}"/>
              </a:ext>
            </a:extLst>
          </p:cNvPr>
          <p:cNvSpPr txBox="1"/>
          <p:nvPr/>
        </p:nvSpPr>
        <p:spPr>
          <a:xfrm flipH="1">
            <a:off x="11106270" y="4049697"/>
            <a:ext cx="413906" cy="400110"/>
          </a:xfrm>
          <a:prstGeom prst="rect">
            <a:avLst/>
          </a:prstGeom>
          <a:solidFill>
            <a:srgbClr val="003744"/>
          </a:solidFill>
          <a:ln>
            <a:noFill/>
          </a:ln>
        </p:spPr>
        <p:txBody>
          <a:bodyPr wrap="square" rtlCol="0" anchor="ctr">
            <a:spAutoFit/>
          </a:bodyPr>
          <a:lstStyle/>
          <a:p>
            <a:pPr algn="ctr"/>
            <a:r>
              <a:rPr lang="ar-SA" sz="2000" b="1" dirty="0">
                <a:solidFill>
                  <a:schemeClr val="bg1"/>
                </a:solidFill>
              </a:rPr>
              <a:t>٧</a:t>
            </a:r>
            <a:endParaRPr lang="en-US" sz="2000" b="1" dirty="0">
              <a:solidFill>
                <a:schemeClr val="bg1"/>
              </a:solidFill>
            </a:endParaRPr>
          </a:p>
        </p:txBody>
      </p:sp>
      <p:sp>
        <p:nvSpPr>
          <p:cNvPr id="25" name="TextBox 53">
            <a:extLst>
              <a:ext uri="{FF2B5EF4-FFF2-40B4-BE49-F238E27FC236}">
                <a16:creationId xmlns:a16="http://schemas.microsoft.com/office/drawing/2014/main" id="{04B14645-9876-0F96-6DE8-A3305F255BC4}"/>
              </a:ext>
            </a:extLst>
          </p:cNvPr>
          <p:cNvSpPr txBox="1"/>
          <p:nvPr/>
        </p:nvSpPr>
        <p:spPr>
          <a:xfrm flipH="1">
            <a:off x="11106270" y="4475726"/>
            <a:ext cx="413906" cy="400110"/>
          </a:xfrm>
          <a:prstGeom prst="rect">
            <a:avLst/>
          </a:prstGeom>
          <a:solidFill>
            <a:srgbClr val="7F7F7F"/>
          </a:solidFill>
          <a:ln>
            <a:noFill/>
          </a:ln>
        </p:spPr>
        <p:txBody>
          <a:bodyPr wrap="square" rtlCol="0" anchor="ctr">
            <a:spAutoFit/>
          </a:bodyPr>
          <a:lstStyle/>
          <a:p>
            <a:pPr algn="ctr"/>
            <a:r>
              <a:rPr lang="ar-SA" sz="2000" b="1" dirty="0">
                <a:solidFill>
                  <a:schemeClr val="bg1"/>
                </a:solidFill>
              </a:rPr>
              <a:t>٨</a:t>
            </a:r>
            <a:endParaRPr lang="en-US" sz="2000" b="1" dirty="0">
              <a:solidFill>
                <a:schemeClr val="bg1"/>
              </a:solidFill>
            </a:endParaRPr>
          </a:p>
        </p:txBody>
      </p:sp>
      <p:sp>
        <p:nvSpPr>
          <p:cNvPr id="26" name="TextBox 54">
            <a:extLst>
              <a:ext uri="{FF2B5EF4-FFF2-40B4-BE49-F238E27FC236}">
                <a16:creationId xmlns:a16="http://schemas.microsoft.com/office/drawing/2014/main" id="{9B2DC9B0-99AA-0C76-F3FA-A26AA8F34548}"/>
              </a:ext>
            </a:extLst>
          </p:cNvPr>
          <p:cNvSpPr txBox="1"/>
          <p:nvPr/>
        </p:nvSpPr>
        <p:spPr>
          <a:xfrm flipH="1">
            <a:off x="11106270" y="4899277"/>
            <a:ext cx="413906" cy="400110"/>
          </a:xfrm>
          <a:prstGeom prst="rect">
            <a:avLst/>
          </a:prstGeom>
          <a:solidFill>
            <a:srgbClr val="2997A2"/>
          </a:solidFill>
          <a:ln>
            <a:noFill/>
          </a:ln>
        </p:spPr>
        <p:txBody>
          <a:bodyPr wrap="square" rtlCol="0" anchor="ctr">
            <a:spAutoFit/>
          </a:bodyPr>
          <a:lstStyle/>
          <a:p>
            <a:pPr algn="ctr"/>
            <a:r>
              <a:rPr lang="ar-SA" sz="2000" b="1" dirty="0">
                <a:solidFill>
                  <a:schemeClr val="bg1"/>
                </a:solidFill>
              </a:rPr>
              <a:t>٩</a:t>
            </a:r>
            <a:endParaRPr lang="en-US" sz="2000" b="1" dirty="0">
              <a:solidFill>
                <a:schemeClr val="bg1"/>
              </a:solidFill>
            </a:endParaRPr>
          </a:p>
        </p:txBody>
      </p:sp>
      <p:sp>
        <p:nvSpPr>
          <p:cNvPr id="27" name="مربع نص 26">
            <a:extLst>
              <a:ext uri="{FF2B5EF4-FFF2-40B4-BE49-F238E27FC236}">
                <a16:creationId xmlns:a16="http://schemas.microsoft.com/office/drawing/2014/main" id="{D0C0A47B-5050-9BCC-2131-19DF4249C9A1}"/>
              </a:ext>
            </a:extLst>
          </p:cNvPr>
          <p:cNvSpPr txBox="1"/>
          <p:nvPr/>
        </p:nvSpPr>
        <p:spPr>
          <a:xfrm>
            <a:off x="3909757" y="4130867"/>
            <a:ext cx="7057959" cy="369332"/>
          </a:xfrm>
          <a:prstGeom prst="rect">
            <a:avLst/>
          </a:prstGeom>
          <a:noFill/>
        </p:spPr>
        <p:txBody>
          <a:bodyPr wrap="square">
            <a:spAutoFit/>
          </a:bodyPr>
          <a:lstStyle/>
          <a:p>
            <a:pPr algn="r"/>
            <a:r>
              <a:rPr lang="ar-SA" b="0" i="0" dirty="0">
                <a:effectLst/>
                <a:latin typeface="Arial" panose="020B0604020202020204" pitchFamily="34" charset="0"/>
              </a:rPr>
              <a:t>إشراك الطلبة في مسابقات من صميم المناهج الدراسية تحفز على تنمية الدافعية لرفع مستواهم التحصيلي.</a:t>
            </a:r>
          </a:p>
        </p:txBody>
      </p:sp>
      <p:sp>
        <p:nvSpPr>
          <p:cNvPr id="28" name="مربع نص 27">
            <a:extLst>
              <a:ext uri="{FF2B5EF4-FFF2-40B4-BE49-F238E27FC236}">
                <a16:creationId xmlns:a16="http://schemas.microsoft.com/office/drawing/2014/main" id="{F2A6F351-AC0D-1DD6-1D9E-50640D4E9A1F}"/>
              </a:ext>
            </a:extLst>
          </p:cNvPr>
          <p:cNvSpPr txBox="1"/>
          <p:nvPr/>
        </p:nvSpPr>
        <p:spPr>
          <a:xfrm>
            <a:off x="3909757" y="4529427"/>
            <a:ext cx="7057959" cy="369332"/>
          </a:xfrm>
          <a:prstGeom prst="rect">
            <a:avLst/>
          </a:prstGeom>
          <a:noFill/>
        </p:spPr>
        <p:txBody>
          <a:bodyPr wrap="square">
            <a:spAutoFit/>
          </a:bodyPr>
          <a:lstStyle/>
          <a:p>
            <a:pPr algn="r"/>
            <a:r>
              <a:rPr lang="ar-SA" b="0" i="0" dirty="0">
                <a:effectLst/>
                <a:latin typeface="Arial" panose="020B0604020202020204" pitchFamily="34" charset="0"/>
              </a:rPr>
              <a:t>تعزيز وتكريم وتحفيز الطلبة الذين ارتفع مستواهم التحصيلي.</a:t>
            </a:r>
          </a:p>
        </p:txBody>
      </p:sp>
      <p:sp>
        <p:nvSpPr>
          <p:cNvPr id="29" name="مربع نص 28">
            <a:extLst>
              <a:ext uri="{FF2B5EF4-FFF2-40B4-BE49-F238E27FC236}">
                <a16:creationId xmlns:a16="http://schemas.microsoft.com/office/drawing/2014/main" id="{4DC250C5-EA5F-E002-E0BF-B641482B7853}"/>
              </a:ext>
            </a:extLst>
          </p:cNvPr>
          <p:cNvSpPr txBox="1"/>
          <p:nvPr/>
        </p:nvSpPr>
        <p:spPr>
          <a:xfrm>
            <a:off x="2605177" y="4948766"/>
            <a:ext cx="8362539" cy="369332"/>
          </a:xfrm>
          <a:prstGeom prst="rect">
            <a:avLst/>
          </a:prstGeom>
          <a:noFill/>
        </p:spPr>
        <p:txBody>
          <a:bodyPr wrap="square">
            <a:spAutoFit/>
          </a:bodyPr>
          <a:lstStyle/>
          <a:p>
            <a:pPr algn="r"/>
            <a:r>
              <a:rPr lang="ar-SA" b="0" i="0" dirty="0">
                <a:effectLst/>
                <a:latin typeface="Arial" panose="020B0604020202020204" pitchFamily="34" charset="0"/>
              </a:rPr>
              <a:t>إقامة ورشة عمل للمعلمين لمناقشة أهمية التكامل بين الموجه الطلابي والمعلم في تنمية الدافعية لرفع المستوى التحصيلي للطلبة.</a:t>
            </a:r>
          </a:p>
        </p:txBody>
      </p:sp>
      <p:sp>
        <p:nvSpPr>
          <p:cNvPr id="30" name="TextBox 52">
            <a:extLst>
              <a:ext uri="{FF2B5EF4-FFF2-40B4-BE49-F238E27FC236}">
                <a16:creationId xmlns:a16="http://schemas.microsoft.com/office/drawing/2014/main" id="{03559DBB-13F4-3A42-280D-AE3F702BFD49}"/>
              </a:ext>
            </a:extLst>
          </p:cNvPr>
          <p:cNvSpPr txBox="1"/>
          <p:nvPr/>
        </p:nvSpPr>
        <p:spPr>
          <a:xfrm flipH="1">
            <a:off x="11121376" y="5334864"/>
            <a:ext cx="401072" cy="400110"/>
          </a:xfrm>
          <a:prstGeom prst="rect">
            <a:avLst/>
          </a:prstGeom>
          <a:solidFill>
            <a:srgbClr val="C1B488"/>
          </a:solidFill>
          <a:ln>
            <a:noFill/>
          </a:ln>
        </p:spPr>
        <p:txBody>
          <a:bodyPr wrap="none" rtlCol="0" anchor="ctr">
            <a:spAutoFit/>
          </a:bodyPr>
          <a:lstStyle/>
          <a:p>
            <a:r>
              <a:rPr lang="ar-SA" sz="2000" b="1" dirty="0">
                <a:solidFill>
                  <a:schemeClr val="bg1"/>
                </a:solidFill>
              </a:rPr>
              <a:t>١٠</a:t>
            </a:r>
            <a:endParaRPr lang="en-US" sz="2000" b="1" dirty="0">
              <a:solidFill>
                <a:schemeClr val="bg1"/>
              </a:solidFill>
            </a:endParaRPr>
          </a:p>
        </p:txBody>
      </p:sp>
      <p:sp>
        <p:nvSpPr>
          <p:cNvPr id="31" name="TextBox 53">
            <a:extLst>
              <a:ext uri="{FF2B5EF4-FFF2-40B4-BE49-F238E27FC236}">
                <a16:creationId xmlns:a16="http://schemas.microsoft.com/office/drawing/2014/main" id="{C7077E5E-0210-F097-2772-1BDC6C5CDB1B}"/>
              </a:ext>
            </a:extLst>
          </p:cNvPr>
          <p:cNvSpPr txBox="1"/>
          <p:nvPr/>
        </p:nvSpPr>
        <p:spPr>
          <a:xfrm flipH="1">
            <a:off x="11121376" y="5760893"/>
            <a:ext cx="401072" cy="400110"/>
          </a:xfrm>
          <a:prstGeom prst="rect">
            <a:avLst/>
          </a:prstGeom>
          <a:solidFill>
            <a:srgbClr val="003744"/>
          </a:solidFill>
          <a:ln>
            <a:noFill/>
          </a:ln>
        </p:spPr>
        <p:txBody>
          <a:bodyPr wrap="none" rtlCol="0" anchor="ctr">
            <a:spAutoFit/>
          </a:bodyPr>
          <a:lstStyle/>
          <a:p>
            <a:r>
              <a:rPr lang="ar-SA" sz="2000" b="1" dirty="0">
                <a:solidFill>
                  <a:schemeClr val="bg1"/>
                </a:solidFill>
              </a:rPr>
              <a:t>١١</a:t>
            </a:r>
            <a:endParaRPr lang="en-US" sz="2000" b="1" dirty="0">
              <a:solidFill>
                <a:schemeClr val="bg1"/>
              </a:solidFill>
            </a:endParaRPr>
          </a:p>
        </p:txBody>
      </p:sp>
      <p:sp>
        <p:nvSpPr>
          <p:cNvPr id="32" name="مربع نص 31">
            <a:extLst>
              <a:ext uri="{FF2B5EF4-FFF2-40B4-BE49-F238E27FC236}">
                <a16:creationId xmlns:a16="http://schemas.microsoft.com/office/drawing/2014/main" id="{529FD43C-4CED-C969-2FD4-5D80029881A2}"/>
              </a:ext>
            </a:extLst>
          </p:cNvPr>
          <p:cNvSpPr txBox="1"/>
          <p:nvPr/>
        </p:nvSpPr>
        <p:spPr>
          <a:xfrm>
            <a:off x="3912029" y="5416034"/>
            <a:ext cx="7057959" cy="369332"/>
          </a:xfrm>
          <a:prstGeom prst="rect">
            <a:avLst/>
          </a:prstGeom>
          <a:noFill/>
        </p:spPr>
        <p:txBody>
          <a:bodyPr wrap="square">
            <a:spAutoFit/>
          </a:bodyPr>
          <a:lstStyle/>
          <a:p>
            <a:pPr algn="r"/>
            <a:r>
              <a:rPr lang="ar-SA" b="0" i="0" dirty="0">
                <a:effectLst/>
                <a:latin typeface="Arial" panose="020B0604020202020204" pitchFamily="34" charset="0"/>
              </a:rPr>
              <a:t>إقامة ورشة عمل لأولياء الأمور عن تعزيز دور الأسرة في تنمية الدافعية لرفع المستوى التحصيلي للطلبة.</a:t>
            </a:r>
          </a:p>
        </p:txBody>
      </p:sp>
      <p:sp>
        <p:nvSpPr>
          <p:cNvPr id="33" name="مربع نص 32">
            <a:extLst>
              <a:ext uri="{FF2B5EF4-FFF2-40B4-BE49-F238E27FC236}">
                <a16:creationId xmlns:a16="http://schemas.microsoft.com/office/drawing/2014/main" id="{2AAA183D-77DF-E5CC-58FA-5D9249AD4621}"/>
              </a:ext>
            </a:extLst>
          </p:cNvPr>
          <p:cNvSpPr txBox="1"/>
          <p:nvPr/>
        </p:nvSpPr>
        <p:spPr>
          <a:xfrm>
            <a:off x="3912029" y="5814594"/>
            <a:ext cx="7057959" cy="369332"/>
          </a:xfrm>
          <a:prstGeom prst="rect">
            <a:avLst/>
          </a:prstGeom>
          <a:noFill/>
        </p:spPr>
        <p:txBody>
          <a:bodyPr wrap="square">
            <a:spAutoFit/>
          </a:bodyPr>
          <a:lstStyle/>
          <a:p>
            <a:pPr algn="r"/>
            <a:r>
              <a:rPr lang="ar-SA" b="0" i="0" dirty="0">
                <a:effectLst/>
                <a:latin typeface="Arial" panose="020B0604020202020204" pitchFamily="34" charset="0"/>
              </a:rPr>
              <a:t>إعداد تقارير البرنامج.</a:t>
            </a:r>
          </a:p>
        </p:txBody>
      </p:sp>
      <p:sp>
        <p:nvSpPr>
          <p:cNvPr id="35" name="مربع نص 34">
            <a:extLst>
              <a:ext uri="{FF2B5EF4-FFF2-40B4-BE49-F238E27FC236}">
                <a16:creationId xmlns:a16="http://schemas.microsoft.com/office/drawing/2014/main" id="{6164F139-73BF-9524-322A-0F361C4864F4}"/>
              </a:ext>
            </a:extLst>
          </p:cNvPr>
          <p:cNvSpPr txBox="1"/>
          <p:nvPr/>
        </p:nvSpPr>
        <p:spPr>
          <a:xfrm>
            <a:off x="-7613" y="255756"/>
            <a:ext cx="1791807" cy="382386"/>
          </a:xfrm>
          <a:prstGeom prst="rect">
            <a:avLst/>
          </a:prstGeom>
          <a:solidFill>
            <a:srgbClr val="003542"/>
          </a:solidFill>
        </p:spPr>
        <p:txBody>
          <a:bodyPr wrap="square" rtlCol="1">
            <a:spAutoFit/>
          </a:bodyPr>
          <a:lstStyle/>
          <a:p>
            <a:pPr marL="0" algn="r" defTabSz="457200" rtl="1" eaLnBrk="1" latinLnBrk="0" hangingPunct="1"/>
            <a:r>
              <a:rPr lang="ar-SA" dirty="0">
                <a:solidFill>
                  <a:schemeClr val="bg1"/>
                </a:solidFill>
              </a:rPr>
              <a:t>الدليل الإجرائي للبرنامج</a:t>
            </a:r>
          </a:p>
        </p:txBody>
      </p:sp>
      <p:sp>
        <p:nvSpPr>
          <p:cNvPr id="4" name="عنصر نائب لرقم الشريحة 1">
            <a:extLst>
              <a:ext uri="{FF2B5EF4-FFF2-40B4-BE49-F238E27FC236}">
                <a16:creationId xmlns:a16="http://schemas.microsoft.com/office/drawing/2014/main" id="{C365EACC-631D-B07B-7188-E40157A59BEE}"/>
              </a:ext>
            </a:extLst>
          </p:cNvPr>
          <p:cNvSpPr>
            <a:spLocks noGrp="1"/>
          </p:cNvSpPr>
          <p:nvPr>
            <p:ph type="sldNum" sz="quarter" idx="12"/>
          </p:nvPr>
        </p:nvSpPr>
        <p:spPr>
          <a:xfrm>
            <a:off x="11334433" y="6445583"/>
            <a:ext cx="365760" cy="365760"/>
          </a:xfrm>
        </p:spPr>
        <p:txBody>
          <a:bodyPr/>
          <a:lstStyle/>
          <a:p>
            <a:r>
              <a:rPr lang="ar-SA" dirty="0"/>
              <a:t>٦</a:t>
            </a:r>
          </a:p>
        </p:txBody>
      </p:sp>
    </p:spTree>
    <p:extLst>
      <p:ext uri="{BB962C8B-B14F-4D97-AF65-F5344CB8AC3E}">
        <p14:creationId xmlns:p14="http://schemas.microsoft.com/office/powerpoint/2010/main" val="3823700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17535-5A5B-F134-522C-4469DB75E420}"/>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78C90513-E88E-8A85-EB51-6901A670E86E}"/>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cxnSp>
        <p:nvCxnSpPr>
          <p:cNvPr id="2" name="موصل مستقيم 1">
            <a:extLst>
              <a:ext uri="{FF2B5EF4-FFF2-40B4-BE49-F238E27FC236}">
                <a16:creationId xmlns:a16="http://schemas.microsoft.com/office/drawing/2014/main" id="{0FAEAB2E-463A-11EE-2B09-AFA02719754B}"/>
              </a:ext>
            </a:extLst>
          </p:cNvPr>
          <p:cNvCxnSpPr>
            <a:cxnSpLocks/>
          </p:cNvCxnSpPr>
          <p:nvPr/>
        </p:nvCxnSpPr>
        <p:spPr>
          <a:xfrm flipH="1">
            <a:off x="4251469" y="788086"/>
            <a:ext cx="7940531" cy="0"/>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3" name="TextBox 3">
            <a:extLst>
              <a:ext uri="{FF2B5EF4-FFF2-40B4-BE49-F238E27FC236}">
                <a16:creationId xmlns:a16="http://schemas.microsoft.com/office/drawing/2014/main" id="{03660092-2796-3E5A-EE49-9DD28161EB80}"/>
              </a:ext>
            </a:extLst>
          </p:cNvPr>
          <p:cNvSpPr txBox="1"/>
          <p:nvPr/>
        </p:nvSpPr>
        <p:spPr>
          <a:xfrm>
            <a:off x="3742944" y="223443"/>
            <a:ext cx="8389201" cy="584775"/>
          </a:xfrm>
          <a:prstGeom prst="rect">
            <a:avLst/>
          </a:prstGeom>
          <a:noFill/>
        </p:spPr>
        <p:txBody>
          <a:bodyPr wrap="square" rtlCol="0">
            <a:spAutoFit/>
          </a:bodyPr>
          <a:lstStyle/>
          <a:p>
            <a:pPr algn="ctr"/>
            <a:r>
              <a:rPr lang="ar-SA" sz="3200" b="1" dirty="0">
                <a:solidFill>
                  <a:srgbClr val="003845"/>
                </a:solidFill>
                <a:latin typeface="Sakkal Majalla" panose="02000000000000000000" pitchFamily="2" charset="-78"/>
                <a:cs typeface="Sakkal Majalla" panose="02000000000000000000" pitchFamily="2" charset="-78"/>
              </a:rPr>
              <a:t>مهام المعلم</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4" name="عنصر نائب لرقم الشريحة 1">
            <a:extLst>
              <a:ext uri="{FF2B5EF4-FFF2-40B4-BE49-F238E27FC236}">
                <a16:creationId xmlns:a16="http://schemas.microsoft.com/office/drawing/2014/main" id="{92CC96DD-0DE4-07FB-E194-9959FDF060FF}"/>
              </a:ext>
            </a:extLst>
          </p:cNvPr>
          <p:cNvSpPr>
            <a:spLocks noGrp="1"/>
          </p:cNvSpPr>
          <p:nvPr>
            <p:ph type="sldNum" sz="quarter" idx="12"/>
          </p:nvPr>
        </p:nvSpPr>
        <p:spPr>
          <a:xfrm>
            <a:off x="11334433" y="6445583"/>
            <a:ext cx="365760" cy="365760"/>
          </a:xfrm>
        </p:spPr>
        <p:txBody>
          <a:bodyPr/>
          <a:lstStyle/>
          <a:p>
            <a:r>
              <a:rPr lang="ar-SA" dirty="0"/>
              <a:t>٧</a:t>
            </a:r>
          </a:p>
        </p:txBody>
      </p:sp>
      <p:sp>
        <p:nvSpPr>
          <p:cNvPr id="9" name="Line 41">
            <a:extLst>
              <a:ext uri="{FF2B5EF4-FFF2-40B4-BE49-F238E27FC236}">
                <a16:creationId xmlns:a16="http://schemas.microsoft.com/office/drawing/2014/main" id="{C3FC2C36-34DB-D3C3-49A0-EF062BCD96A1}"/>
              </a:ext>
            </a:extLst>
          </p:cNvPr>
          <p:cNvSpPr>
            <a:spLocks noChangeShapeType="1"/>
          </p:cNvSpPr>
          <p:nvPr/>
        </p:nvSpPr>
        <p:spPr bwMode="auto">
          <a:xfrm flipH="1">
            <a:off x="3641355" y="3347950"/>
            <a:ext cx="1380233" cy="0"/>
          </a:xfrm>
          <a:prstGeom prst="line">
            <a:avLst/>
          </a:prstGeom>
          <a:noFill/>
          <a:ln w="19050" cap="flat">
            <a:solidFill>
              <a:schemeClr val="bg1">
                <a:lumMod val="50000"/>
              </a:schemeClr>
            </a:solidFill>
            <a:prstDash val="solid"/>
            <a:miter lim="800000"/>
            <a:headEnd/>
            <a:tailEnd/>
          </a:ln>
          <a:extLst>
            <a:ext uri="{909E8E84-426E-40DD-AFC4-6F175D3DCCD1}">
              <a14:hiddenFill xmlns:a14="http://schemas.microsoft.com/office/drawing/2010/main">
                <a:noFill/>
              </a14:hiddenFill>
            </a:ext>
          </a:extLst>
        </p:spPr>
        <p:txBody>
          <a:bodyPr vert="horz" wrap="square" lIns="45720" tIns="22860" rIns="45720" bIns="22860" numCol="1" anchor="t" anchorCtr="0" compatLnSpc="1">
            <a:prstTxWarp prst="textNoShape">
              <a:avLst/>
            </a:prstTxWarp>
          </a:bodyPr>
          <a:lstStyle/>
          <a:p>
            <a:endParaRPr lang="en-US" sz="900" dirty="0"/>
          </a:p>
        </p:txBody>
      </p:sp>
      <p:sp>
        <p:nvSpPr>
          <p:cNvPr id="11" name="Line 41">
            <a:extLst>
              <a:ext uri="{FF2B5EF4-FFF2-40B4-BE49-F238E27FC236}">
                <a16:creationId xmlns:a16="http://schemas.microsoft.com/office/drawing/2014/main" id="{25E55520-1C39-AE93-7765-7E8A693ACBB3}"/>
              </a:ext>
            </a:extLst>
          </p:cNvPr>
          <p:cNvSpPr>
            <a:spLocks noChangeShapeType="1"/>
          </p:cNvSpPr>
          <p:nvPr/>
        </p:nvSpPr>
        <p:spPr bwMode="auto">
          <a:xfrm flipH="1">
            <a:off x="7003590" y="3347950"/>
            <a:ext cx="1372887" cy="0"/>
          </a:xfrm>
          <a:prstGeom prst="line">
            <a:avLst/>
          </a:prstGeom>
          <a:noFill/>
          <a:ln w="19050" cap="flat">
            <a:solidFill>
              <a:srgbClr val="C1B488"/>
            </a:solidFill>
            <a:prstDash val="solid"/>
            <a:miter lim="800000"/>
            <a:headEnd/>
            <a:tailEnd/>
          </a:ln>
          <a:extLst>
            <a:ext uri="{909E8E84-426E-40DD-AFC4-6F175D3DCCD1}">
              <a14:hiddenFill xmlns:a14="http://schemas.microsoft.com/office/drawing/2010/main">
                <a:noFill/>
              </a14:hiddenFill>
            </a:ext>
          </a:extLst>
        </p:spPr>
        <p:txBody>
          <a:bodyPr vert="horz" wrap="square" lIns="45720" tIns="22860" rIns="45720" bIns="22860" numCol="1" anchor="t" anchorCtr="0" compatLnSpc="1">
            <a:prstTxWarp prst="textNoShape">
              <a:avLst/>
            </a:prstTxWarp>
          </a:bodyPr>
          <a:lstStyle/>
          <a:p>
            <a:endParaRPr lang="en-US" sz="900" dirty="0"/>
          </a:p>
        </p:txBody>
      </p:sp>
      <p:sp>
        <p:nvSpPr>
          <p:cNvPr id="13" name="Oval 87">
            <a:extLst>
              <a:ext uri="{FF2B5EF4-FFF2-40B4-BE49-F238E27FC236}">
                <a16:creationId xmlns:a16="http://schemas.microsoft.com/office/drawing/2014/main" id="{B2A6F2E9-4615-F0A8-4C46-208A9AB24DF4}"/>
              </a:ext>
            </a:extLst>
          </p:cNvPr>
          <p:cNvSpPr/>
          <p:nvPr/>
        </p:nvSpPr>
        <p:spPr>
          <a:xfrm>
            <a:off x="8376478" y="3012939"/>
            <a:ext cx="626679" cy="626678"/>
          </a:xfrm>
          <a:prstGeom prst="ellipse">
            <a:avLst/>
          </a:prstGeom>
          <a:noFill/>
          <a:ln w="19050">
            <a:solidFill>
              <a:srgbClr val="C1B4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US" sz="900" dirty="0"/>
          </a:p>
        </p:txBody>
      </p:sp>
      <p:sp>
        <p:nvSpPr>
          <p:cNvPr id="14" name="Oval 90">
            <a:extLst>
              <a:ext uri="{FF2B5EF4-FFF2-40B4-BE49-F238E27FC236}">
                <a16:creationId xmlns:a16="http://schemas.microsoft.com/office/drawing/2014/main" id="{AFA264EE-C7C5-5056-EB59-D3EF61EA1223}"/>
              </a:ext>
            </a:extLst>
          </p:cNvPr>
          <p:cNvSpPr/>
          <p:nvPr/>
        </p:nvSpPr>
        <p:spPr>
          <a:xfrm>
            <a:off x="3014676" y="3012939"/>
            <a:ext cx="626679" cy="626678"/>
          </a:xfrm>
          <a:prstGeom prst="ellipse">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34" name="TextBox 101">
            <a:extLst>
              <a:ext uri="{FF2B5EF4-FFF2-40B4-BE49-F238E27FC236}">
                <a16:creationId xmlns:a16="http://schemas.microsoft.com/office/drawing/2014/main" id="{90ACF111-26C2-0532-64EC-1C3A977F9386}"/>
              </a:ext>
            </a:extLst>
          </p:cNvPr>
          <p:cNvSpPr txBox="1"/>
          <p:nvPr/>
        </p:nvSpPr>
        <p:spPr>
          <a:xfrm>
            <a:off x="3079304" y="3105036"/>
            <a:ext cx="497423" cy="492443"/>
          </a:xfrm>
          <a:prstGeom prst="rect">
            <a:avLst/>
          </a:prstGeom>
          <a:noFill/>
        </p:spPr>
        <p:txBody>
          <a:bodyPr wrap="square" lIns="0" tIns="0" rIns="0" bIns="0" rtlCol="0">
            <a:spAutoFit/>
          </a:bodyPr>
          <a:lstStyle/>
          <a:p>
            <a:pPr algn="ctr"/>
            <a:r>
              <a:rPr lang="ar-SA" sz="3200" b="1" dirty="0">
                <a:solidFill>
                  <a:schemeClr val="bg1">
                    <a:lumMod val="50000"/>
                  </a:schemeClr>
                </a:solidFill>
                <a:latin typeface="Sakkal Majalla" panose="02000000000000000000" pitchFamily="2" charset="-78"/>
                <a:ea typeface="Open Sans Light" panose="020B0306030504020204" pitchFamily="34" charset="0"/>
                <a:cs typeface="Sakkal Majalla" panose="02000000000000000000" pitchFamily="2" charset="-78"/>
              </a:rPr>
              <a:t>٥</a:t>
            </a:r>
            <a:endParaRPr lang="en-US" sz="3200" b="1" dirty="0">
              <a:solidFill>
                <a:schemeClr val="bg1">
                  <a:lumMod val="50000"/>
                </a:schemeClr>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35" name="TextBox 102">
            <a:extLst>
              <a:ext uri="{FF2B5EF4-FFF2-40B4-BE49-F238E27FC236}">
                <a16:creationId xmlns:a16="http://schemas.microsoft.com/office/drawing/2014/main" id="{E8AE6B65-63B9-C012-BAE9-76F62895E4DD}"/>
              </a:ext>
            </a:extLst>
          </p:cNvPr>
          <p:cNvSpPr txBox="1"/>
          <p:nvPr/>
        </p:nvSpPr>
        <p:spPr>
          <a:xfrm>
            <a:off x="8441106" y="3105036"/>
            <a:ext cx="497423" cy="492443"/>
          </a:xfrm>
          <a:prstGeom prst="rect">
            <a:avLst/>
          </a:prstGeom>
          <a:noFill/>
        </p:spPr>
        <p:txBody>
          <a:bodyPr wrap="square" lIns="0" tIns="0" rIns="0" bIns="0" rtlCol="0">
            <a:spAutoFit/>
          </a:bodyPr>
          <a:lstStyle/>
          <a:p>
            <a:pPr algn="ctr"/>
            <a:r>
              <a:rPr lang="ar-SA" sz="3200" b="1" dirty="0">
                <a:solidFill>
                  <a:srgbClr val="C1B488"/>
                </a:solidFill>
                <a:latin typeface="Sakkal Majalla" panose="02000000000000000000" pitchFamily="2" charset="-78"/>
                <a:ea typeface="Open Sans Light" panose="020B0306030504020204" pitchFamily="34" charset="0"/>
                <a:cs typeface="Sakkal Majalla" panose="02000000000000000000" pitchFamily="2" charset="-78"/>
              </a:rPr>
              <a:t>٢</a:t>
            </a:r>
            <a:endParaRPr lang="en-US" sz="3200" b="1" dirty="0">
              <a:solidFill>
                <a:srgbClr val="C1B488"/>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36" name="Freeform 36">
            <a:extLst>
              <a:ext uri="{FF2B5EF4-FFF2-40B4-BE49-F238E27FC236}">
                <a16:creationId xmlns:a16="http://schemas.microsoft.com/office/drawing/2014/main" id="{6CCBEE42-B4D5-A5DE-DD5F-0A5AA5E4CA57}"/>
              </a:ext>
            </a:extLst>
          </p:cNvPr>
          <p:cNvSpPr>
            <a:spLocks/>
          </p:cNvSpPr>
          <p:nvPr/>
        </p:nvSpPr>
        <p:spPr bwMode="auto">
          <a:xfrm>
            <a:off x="4275895" y="1684215"/>
            <a:ext cx="787252" cy="1389022"/>
          </a:xfrm>
          <a:custGeom>
            <a:avLst/>
            <a:gdLst>
              <a:gd name="T0" fmla="*/ 0 w 410"/>
              <a:gd name="T1" fmla="*/ 0 h 676"/>
              <a:gd name="T2" fmla="*/ 129 w 410"/>
              <a:gd name="T3" fmla="*/ 0 h 676"/>
              <a:gd name="T4" fmla="*/ 189 w 410"/>
              <a:gd name="T5" fmla="*/ 60 h 676"/>
              <a:gd name="T6" fmla="*/ 189 w 410"/>
              <a:gd name="T7" fmla="*/ 616 h 676"/>
              <a:gd name="T8" fmla="*/ 249 w 410"/>
              <a:gd name="T9" fmla="*/ 676 h 676"/>
              <a:gd name="T10" fmla="*/ 410 w 410"/>
              <a:gd name="T11" fmla="*/ 676 h 676"/>
            </a:gdLst>
            <a:ahLst/>
            <a:cxnLst>
              <a:cxn ang="0">
                <a:pos x="T0" y="T1"/>
              </a:cxn>
              <a:cxn ang="0">
                <a:pos x="T2" y="T3"/>
              </a:cxn>
              <a:cxn ang="0">
                <a:pos x="T4" y="T5"/>
              </a:cxn>
              <a:cxn ang="0">
                <a:pos x="T6" y="T7"/>
              </a:cxn>
              <a:cxn ang="0">
                <a:pos x="T8" y="T9"/>
              </a:cxn>
              <a:cxn ang="0">
                <a:pos x="T10" y="T11"/>
              </a:cxn>
            </a:cxnLst>
            <a:rect l="0" t="0" r="r" b="b"/>
            <a:pathLst>
              <a:path w="410" h="676">
                <a:moveTo>
                  <a:pt x="0" y="0"/>
                </a:moveTo>
                <a:cubicBezTo>
                  <a:pt x="129" y="0"/>
                  <a:pt x="129" y="0"/>
                  <a:pt x="129" y="0"/>
                </a:cubicBezTo>
                <a:cubicBezTo>
                  <a:pt x="162" y="0"/>
                  <a:pt x="189" y="26"/>
                  <a:pt x="189" y="60"/>
                </a:cubicBezTo>
                <a:cubicBezTo>
                  <a:pt x="189" y="616"/>
                  <a:pt x="189" y="616"/>
                  <a:pt x="189" y="616"/>
                </a:cubicBezTo>
                <a:cubicBezTo>
                  <a:pt x="189" y="649"/>
                  <a:pt x="216" y="676"/>
                  <a:pt x="249" y="676"/>
                </a:cubicBezTo>
                <a:cubicBezTo>
                  <a:pt x="410" y="676"/>
                  <a:pt x="410" y="676"/>
                  <a:pt x="410" y="676"/>
                </a:cubicBezTo>
              </a:path>
            </a:pathLst>
          </a:custGeom>
          <a:noFill/>
          <a:ln w="19050" cap="flat">
            <a:solidFill>
              <a:srgbClr val="10A9A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20" tIns="22860" rIns="45720" bIns="22860" numCol="1" anchor="t" anchorCtr="0" compatLnSpc="1">
            <a:prstTxWarp prst="textNoShape">
              <a:avLst/>
            </a:prstTxWarp>
          </a:bodyPr>
          <a:lstStyle/>
          <a:p>
            <a:endParaRPr lang="en-US" sz="900" dirty="0"/>
          </a:p>
        </p:txBody>
      </p:sp>
      <p:sp>
        <p:nvSpPr>
          <p:cNvPr id="37" name="Freeform 40">
            <a:extLst>
              <a:ext uri="{FF2B5EF4-FFF2-40B4-BE49-F238E27FC236}">
                <a16:creationId xmlns:a16="http://schemas.microsoft.com/office/drawing/2014/main" id="{937087A2-2CE1-F5B3-BA63-65BBA21D9D62}"/>
              </a:ext>
            </a:extLst>
          </p:cNvPr>
          <p:cNvSpPr>
            <a:spLocks/>
          </p:cNvSpPr>
          <p:nvPr/>
        </p:nvSpPr>
        <p:spPr bwMode="auto">
          <a:xfrm>
            <a:off x="6962547" y="1684215"/>
            <a:ext cx="787252" cy="1389022"/>
          </a:xfrm>
          <a:custGeom>
            <a:avLst/>
            <a:gdLst>
              <a:gd name="T0" fmla="*/ 410 w 410"/>
              <a:gd name="T1" fmla="*/ 0 h 676"/>
              <a:gd name="T2" fmla="*/ 281 w 410"/>
              <a:gd name="T3" fmla="*/ 0 h 676"/>
              <a:gd name="T4" fmla="*/ 221 w 410"/>
              <a:gd name="T5" fmla="*/ 60 h 676"/>
              <a:gd name="T6" fmla="*/ 221 w 410"/>
              <a:gd name="T7" fmla="*/ 616 h 676"/>
              <a:gd name="T8" fmla="*/ 161 w 410"/>
              <a:gd name="T9" fmla="*/ 676 h 676"/>
              <a:gd name="T10" fmla="*/ 0 w 410"/>
              <a:gd name="T11" fmla="*/ 676 h 676"/>
            </a:gdLst>
            <a:ahLst/>
            <a:cxnLst>
              <a:cxn ang="0">
                <a:pos x="T0" y="T1"/>
              </a:cxn>
              <a:cxn ang="0">
                <a:pos x="T2" y="T3"/>
              </a:cxn>
              <a:cxn ang="0">
                <a:pos x="T4" y="T5"/>
              </a:cxn>
              <a:cxn ang="0">
                <a:pos x="T6" y="T7"/>
              </a:cxn>
              <a:cxn ang="0">
                <a:pos x="T8" y="T9"/>
              </a:cxn>
              <a:cxn ang="0">
                <a:pos x="T10" y="T11"/>
              </a:cxn>
            </a:cxnLst>
            <a:rect l="0" t="0" r="r" b="b"/>
            <a:pathLst>
              <a:path w="410" h="676">
                <a:moveTo>
                  <a:pt x="410" y="0"/>
                </a:moveTo>
                <a:cubicBezTo>
                  <a:pt x="281" y="0"/>
                  <a:pt x="281" y="0"/>
                  <a:pt x="281" y="0"/>
                </a:cubicBezTo>
                <a:cubicBezTo>
                  <a:pt x="248" y="0"/>
                  <a:pt x="221" y="26"/>
                  <a:pt x="221" y="60"/>
                </a:cubicBezTo>
                <a:cubicBezTo>
                  <a:pt x="221" y="616"/>
                  <a:pt x="221" y="616"/>
                  <a:pt x="221" y="616"/>
                </a:cubicBezTo>
                <a:cubicBezTo>
                  <a:pt x="221" y="649"/>
                  <a:pt x="194" y="676"/>
                  <a:pt x="161" y="676"/>
                </a:cubicBezTo>
                <a:cubicBezTo>
                  <a:pt x="0" y="676"/>
                  <a:pt x="0" y="676"/>
                  <a:pt x="0" y="676"/>
                </a:cubicBezTo>
              </a:path>
            </a:pathLst>
          </a:custGeom>
          <a:noFill/>
          <a:ln w="19050" cap="flat">
            <a:solidFill>
              <a:srgbClr val="00384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20" tIns="22860" rIns="45720" bIns="22860" numCol="1" anchor="t" anchorCtr="0" compatLnSpc="1">
            <a:prstTxWarp prst="textNoShape">
              <a:avLst/>
            </a:prstTxWarp>
          </a:bodyPr>
          <a:lstStyle/>
          <a:p>
            <a:endParaRPr lang="en-US" sz="900" dirty="0"/>
          </a:p>
        </p:txBody>
      </p:sp>
      <p:sp>
        <p:nvSpPr>
          <p:cNvPr id="38" name="Oval 81">
            <a:extLst>
              <a:ext uri="{FF2B5EF4-FFF2-40B4-BE49-F238E27FC236}">
                <a16:creationId xmlns:a16="http://schemas.microsoft.com/office/drawing/2014/main" id="{37E1EC9F-E4BE-EED4-43CA-AAC89D73CBD7}"/>
              </a:ext>
            </a:extLst>
          </p:cNvPr>
          <p:cNvSpPr/>
          <p:nvPr/>
        </p:nvSpPr>
        <p:spPr>
          <a:xfrm>
            <a:off x="7749799" y="1370876"/>
            <a:ext cx="626679" cy="626678"/>
          </a:xfrm>
          <a:prstGeom prst="ellipse">
            <a:avLst/>
          </a:prstGeom>
          <a:noFill/>
          <a:ln w="19050">
            <a:solidFill>
              <a:srgbClr val="003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39" name="Oval 89">
            <a:extLst>
              <a:ext uri="{FF2B5EF4-FFF2-40B4-BE49-F238E27FC236}">
                <a16:creationId xmlns:a16="http://schemas.microsoft.com/office/drawing/2014/main" id="{35702321-09D7-7FCA-AD8C-CE65F18AE7AB}"/>
              </a:ext>
            </a:extLst>
          </p:cNvPr>
          <p:cNvSpPr/>
          <p:nvPr/>
        </p:nvSpPr>
        <p:spPr>
          <a:xfrm>
            <a:off x="3641355" y="1370876"/>
            <a:ext cx="626679" cy="626678"/>
          </a:xfrm>
          <a:prstGeom prst="ellipse">
            <a:avLst/>
          </a:prstGeom>
          <a:noFill/>
          <a:ln w="19050">
            <a:solidFill>
              <a:srgbClr val="10A9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40" name="TextBox 97">
            <a:extLst>
              <a:ext uri="{FF2B5EF4-FFF2-40B4-BE49-F238E27FC236}">
                <a16:creationId xmlns:a16="http://schemas.microsoft.com/office/drawing/2014/main" id="{DB09B9F3-C7E3-DA11-1AE5-19A211037EE9}"/>
              </a:ext>
            </a:extLst>
          </p:cNvPr>
          <p:cNvSpPr txBox="1"/>
          <p:nvPr/>
        </p:nvSpPr>
        <p:spPr>
          <a:xfrm>
            <a:off x="3698333" y="1473352"/>
            <a:ext cx="497423" cy="492443"/>
          </a:xfrm>
          <a:prstGeom prst="rect">
            <a:avLst/>
          </a:prstGeom>
          <a:noFill/>
        </p:spPr>
        <p:txBody>
          <a:bodyPr wrap="square" lIns="0" tIns="0" rIns="0" bIns="0" rtlCol="0">
            <a:spAutoFit/>
          </a:bodyPr>
          <a:lstStyle/>
          <a:p>
            <a:pPr algn="ctr"/>
            <a:r>
              <a:rPr lang="ar-SA" sz="3200" b="1" dirty="0">
                <a:solidFill>
                  <a:srgbClr val="10A9A6"/>
                </a:solidFill>
                <a:latin typeface="Sakkal Majalla" panose="02000000000000000000" pitchFamily="2" charset="-78"/>
                <a:ea typeface="Open Sans Light" panose="020B0306030504020204" pitchFamily="34" charset="0"/>
                <a:cs typeface="Sakkal Majalla" panose="02000000000000000000" pitchFamily="2" charset="-78"/>
              </a:rPr>
              <a:t>٤</a:t>
            </a:r>
            <a:endParaRPr lang="en-US" sz="3200" b="1" dirty="0">
              <a:solidFill>
                <a:srgbClr val="10A9A6"/>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41" name="TextBox 98">
            <a:extLst>
              <a:ext uri="{FF2B5EF4-FFF2-40B4-BE49-F238E27FC236}">
                <a16:creationId xmlns:a16="http://schemas.microsoft.com/office/drawing/2014/main" id="{27AF82BF-C5BA-EB53-7BAD-0CB52E579582}"/>
              </a:ext>
            </a:extLst>
          </p:cNvPr>
          <p:cNvSpPr txBox="1"/>
          <p:nvPr/>
        </p:nvSpPr>
        <p:spPr>
          <a:xfrm>
            <a:off x="7814427" y="1473352"/>
            <a:ext cx="497423" cy="492443"/>
          </a:xfrm>
          <a:prstGeom prst="rect">
            <a:avLst/>
          </a:prstGeom>
          <a:noFill/>
        </p:spPr>
        <p:txBody>
          <a:bodyPr wrap="square" lIns="0" tIns="0" rIns="0" bIns="0" rtlCol="0">
            <a:spAutoFit/>
          </a:bodyPr>
          <a:lstStyle/>
          <a:p>
            <a:pPr algn="ctr"/>
            <a:r>
              <a:rPr lang="ar-SA" sz="3200" b="1" dirty="0">
                <a:solidFill>
                  <a:srgbClr val="003845"/>
                </a:solidFill>
                <a:latin typeface="Sakkal Majalla" panose="02000000000000000000" pitchFamily="2" charset="-78"/>
                <a:ea typeface="Open Sans Light" panose="020B0306030504020204" pitchFamily="34" charset="0"/>
                <a:cs typeface="Sakkal Majalla" panose="02000000000000000000" pitchFamily="2" charset="-78"/>
              </a:rPr>
              <a:t>١</a:t>
            </a:r>
            <a:endParaRPr lang="en-US" sz="3200" b="1" dirty="0">
              <a:solidFill>
                <a:srgbClr val="003845"/>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42" name="TextBox 109">
            <a:extLst>
              <a:ext uri="{FF2B5EF4-FFF2-40B4-BE49-F238E27FC236}">
                <a16:creationId xmlns:a16="http://schemas.microsoft.com/office/drawing/2014/main" id="{67562F81-5BB3-5108-FC4A-290EBAA89540}"/>
              </a:ext>
            </a:extLst>
          </p:cNvPr>
          <p:cNvSpPr txBox="1"/>
          <p:nvPr/>
        </p:nvSpPr>
        <p:spPr>
          <a:xfrm>
            <a:off x="8537052" y="1357979"/>
            <a:ext cx="3214986" cy="615553"/>
          </a:xfrm>
          <a:prstGeom prst="rect">
            <a:avLst/>
          </a:prstGeom>
          <a:noFill/>
        </p:spPr>
        <p:txBody>
          <a:bodyPr wrap="square" lIns="0" tIns="0" rIns="0" bIns="0" rtlCol="0">
            <a:spAutoFit/>
          </a:bodyPr>
          <a:lstStyle/>
          <a:p>
            <a:pPr marL="0" algn="just" defTabSz="914400" rtl="1" eaLnBrk="1" latinLnBrk="0" hangingPunct="1"/>
            <a:r>
              <a:rPr lang="ar-SA" sz="2000" b="1" dirty="0">
                <a:solidFill>
                  <a:srgbClr val="003744"/>
                </a:solidFill>
                <a:latin typeface="Sakkal Majalla" panose="02000000000000000000" pitchFamily="2" charset="-78"/>
                <a:ea typeface="Open Sans Light" panose="020B0306030504020204" pitchFamily="34" charset="0"/>
                <a:cs typeface="Sakkal Majalla" panose="02000000000000000000" pitchFamily="2" charset="-78"/>
              </a:rPr>
              <a:t>التعاون مع الموجه الطلابي للوقوف على أهم مشكلات تدني المستوى التحصيلي للطلبة</a:t>
            </a:r>
            <a:endParaRPr lang="en-US" sz="2000" b="1" dirty="0">
              <a:solidFill>
                <a:srgbClr val="003744"/>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43" name="Freeform 37">
            <a:extLst>
              <a:ext uri="{FF2B5EF4-FFF2-40B4-BE49-F238E27FC236}">
                <a16:creationId xmlns:a16="http://schemas.microsoft.com/office/drawing/2014/main" id="{2F23614F-5652-A11E-031D-DE75714E904F}"/>
              </a:ext>
            </a:extLst>
          </p:cNvPr>
          <p:cNvSpPr>
            <a:spLocks/>
          </p:cNvSpPr>
          <p:nvPr/>
        </p:nvSpPr>
        <p:spPr bwMode="auto">
          <a:xfrm>
            <a:off x="4275895" y="3483459"/>
            <a:ext cx="787252" cy="1389022"/>
          </a:xfrm>
          <a:custGeom>
            <a:avLst/>
            <a:gdLst>
              <a:gd name="T0" fmla="*/ 0 w 410"/>
              <a:gd name="T1" fmla="*/ 676 h 676"/>
              <a:gd name="T2" fmla="*/ 129 w 410"/>
              <a:gd name="T3" fmla="*/ 676 h 676"/>
              <a:gd name="T4" fmla="*/ 189 w 410"/>
              <a:gd name="T5" fmla="*/ 616 h 676"/>
              <a:gd name="T6" fmla="*/ 189 w 410"/>
              <a:gd name="T7" fmla="*/ 60 h 676"/>
              <a:gd name="T8" fmla="*/ 249 w 410"/>
              <a:gd name="T9" fmla="*/ 0 h 676"/>
              <a:gd name="T10" fmla="*/ 410 w 410"/>
              <a:gd name="T11" fmla="*/ 0 h 676"/>
            </a:gdLst>
            <a:ahLst/>
            <a:cxnLst>
              <a:cxn ang="0">
                <a:pos x="T0" y="T1"/>
              </a:cxn>
              <a:cxn ang="0">
                <a:pos x="T2" y="T3"/>
              </a:cxn>
              <a:cxn ang="0">
                <a:pos x="T4" y="T5"/>
              </a:cxn>
              <a:cxn ang="0">
                <a:pos x="T6" y="T7"/>
              </a:cxn>
              <a:cxn ang="0">
                <a:pos x="T8" y="T9"/>
              </a:cxn>
              <a:cxn ang="0">
                <a:pos x="T10" y="T11"/>
              </a:cxn>
            </a:cxnLst>
            <a:rect l="0" t="0" r="r" b="b"/>
            <a:pathLst>
              <a:path w="410" h="676">
                <a:moveTo>
                  <a:pt x="0" y="676"/>
                </a:moveTo>
                <a:cubicBezTo>
                  <a:pt x="129" y="676"/>
                  <a:pt x="129" y="676"/>
                  <a:pt x="129" y="676"/>
                </a:cubicBezTo>
                <a:cubicBezTo>
                  <a:pt x="162" y="676"/>
                  <a:pt x="189" y="650"/>
                  <a:pt x="189" y="616"/>
                </a:cubicBezTo>
                <a:cubicBezTo>
                  <a:pt x="189" y="60"/>
                  <a:pt x="189" y="60"/>
                  <a:pt x="189" y="60"/>
                </a:cubicBezTo>
                <a:cubicBezTo>
                  <a:pt x="189" y="27"/>
                  <a:pt x="216" y="0"/>
                  <a:pt x="249" y="0"/>
                </a:cubicBezTo>
                <a:cubicBezTo>
                  <a:pt x="410" y="0"/>
                  <a:pt x="410" y="0"/>
                  <a:pt x="410" y="0"/>
                </a:cubicBezTo>
              </a:path>
            </a:pathLst>
          </a:custGeom>
          <a:noFill/>
          <a:ln w="19050" cap="flat">
            <a:solidFill>
              <a:srgbClr val="2CC17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20" tIns="22860" rIns="45720" bIns="22860" numCol="1" anchor="t" anchorCtr="0" compatLnSpc="1">
            <a:prstTxWarp prst="textNoShape">
              <a:avLst/>
            </a:prstTxWarp>
          </a:bodyPr>
          <a:lstStyle/>
          <a:p>
            <a:endParaRPr lang="en-US" sz="900" dirty="0"/>
          </a:p>
        </p:txBody>
      </p:sp>
      <p:sp>
        <p:nvSpPr>
          <p:cNvPr id="44" name="Freeform 39">
            <a:extLst>
              <a:ext uri="{FF2B5EF4-FFF2-40B4-BE49-F238E27FC236}">
                <a16:creationId xmlns:a16="http://schemas.microsoft.com/office/drawing/2014/main" id="{81AE0A38-9CD5-C737-94D9-B13059059126}"/>
              </a:ext>
            </a:extLst>
          </p:cNvPr>
          <p:cNvSpPr>
            <a:spLocks/>
          </p:cNvSpPr>
          <p:nvPr/>
        </p:nvSpPr>
        <p:spPr bwMode="auto">
          <a:xfrm>
            <a:off x="6962547" y="3483459"/>
            <a:ext cx="787252" cy="1389022"/>
          </a:xfrm>
          <a:custGeom>
            <a:avLst/>
            <a:gdLst>
              <a:gd name="T0" fmla="*/ 410 w 410"/>
              <a:gd name="T1" fmla="*/ 676 h 676"/>
              <a:gd name="T2" fmla="*/ 281 w 410"/>
              <a:gd name="T3" fmla="*/ 676 h 676"/>
              <a:gd name="T4" fmla="*/ 221 w 410"/>
              <a:gd name="T5" fmla="*/ 616 h 676"/>
              <a:gd name="T6" fmla="*/ 221 w 410"/>
              <a:gd name="T7" fmla="*/ 60 h 676"/>
              <a:gd name="T8" fmla="*/ 161 w 410"/>
              <a:gd name="T9" fmla="*/ 0 h 676"/>
              <a:gd name="T10" fmla="*/ 0 w 410"/>
              <a:gd name="T11" fmla="*/ 0 h 676"/>
            </a:gdLst>
            <a:ahLst/>
            <a:cxnLst>
              <a:cxn ang="0">
                <a:pos x="T0" y="T1"/>
              </a:cxn>
              <a:cxn ang="0">
                <a:pos x="T2" y="T3"/>
              </a:cxn>
              <a:cxn ang="0">
                <a:pos x="T4" y="T5"/>
              </a:cxn>
              <a:cxn ang="0">
                <a:pos x="T6" y="T7"/>
              </a:cxn>
              <a:cxn ang="0">
                <a:pos x="T8" y="T9"/>
              </a:cxn>
              <a:cxn ang="0">
                <a:pos x="T10" y="T11"/>
              </a:cxn>
            </a:cxnLst>
            <a:rect l="0" t="0" r="r" b="b"/>
            <a:pathLst>
              <a:path w="410" h="676">
                <a:moveTo>
                  <a:pt x="410" y="676"/>
                </a:moveTo>
                <a:cubicBezTo>
                  <a:pt x="281" y="676"/>
                  <a:pt x="281" y="676"/>
                  <a:pt x="281" y="676"/>
                </a:cubicBezTo>
                <a:cubicBezTo>
                  <a:pt x="248" y="676"/>
                  <a:pt x="221" y="650"/>
                  <a:pt x="221" y="616"/>
                </a:cubicBezTo>
                <a:cubicBezTo>
                  <a:pt x="221" y="60"/>
                  <a:pt x="221" y="60"/>
                  <a:pt x="221" y="60"/>
                </a:cubicBezTo>
                <a:cubicBezTo>
                  <a:pt x="221" y="27"/>
                  <a:pt x="194" y="0"/>
                  <a:pt x="161" y="0"/>
                </a:cubicBezTo>
                <a:cubicBezTo>
                  <a:pt x="0" y="0"/>
                  <a:pt x="0" y="0"/>
                  <a:pt x="0" y="0"/>
                </a:cubicBezTo>
              </a:path>
            </a:pathLst>
          </a:custGeom>
          <a:noFill/>
          <a:ln w="19050" cap="flat">
            <a:solidFill>
              <a:srgbClr val="268CA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45720" tIns="22860" rIns="45720" bIns="22860" numCol="1" anchor="t" anchorCtr="0" compatLnSpc="1">
            <a:prstTxWarp prst="textNoShape">
              <a:avLst/>
            </a:prstTxWarp>
          </a:bodyPr>
          <a:lstStyle/>
          <a:p>
            <a:endParaRPr lang="en-US" sz="900" dirty="0"/>
          </a:p>
        </p:txBody>
      </p:sp>
      <p:sp>
        <p:nvSpPr>
          <p:cNvPr id="45" name="Oval 88">
            <a:extLst>
              <a:ext uri="{FF2B5EF4-FFF2-40B4-BE49-F238E27FC236}">
                <a16:creationId xmlns:a16="http://schemas.microsoft.com/office/drawing/2014/main" id="{2D4633FB-2A1A-9FE9-703A-438C325AE34D}"/>
              </a:ext>
            </a:extLst>
          </p:cNvPr>
          <p:cNvSpPr/>
          <p:nvPr/>
        </p:nvSpPr>
        <p:spPr>
          <a:xfrm>
            <a:off x="7749799" y="4551907"/>
            <a:ext cx="626679" cy="626678"/>
          </a:xfrm>
          <a:prstGeom prst="ellipse">
            <a:avLst/>
          </a:prstGeom>
          <a:noFill/>
          <a:ln w="19050">
            <a:solidFill>
              <a:srgbClr val="268C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46" name="Oval 91">
            <a:extLst>
              <a:ext uri="{FF2B5EF4-FFF2-40B4-BE49-F238E27FC236}">
                <a16:creationId xmlns:a16="http://schemas.microsoft.com/office/drawing/2014/main" id="{BF8E22DB-5005-CA78-7DCE-446EE3BE06EC}"/>
              </a:ext>
            </a:extLst>
          </p:cNvPr>
          <p:cNvSpPr/>
          <p:nvPr/>
        </p:nvSpPr>
        <p:spPr>
          <a:xfrm>
            <a:off x="3641355" y="4551907"/>
            <a:ext cx="626679" cy="626678"/>
          </a:xfrm>
          <a:prstGeom prst="ellipse">
            <a:avLst/>
          </a:prstGeom>
          <a:noFill/>
          <a:ln w="19050">
            <a:solidFill>
              <a:srgbClr val="2CC1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47" name="TextBox 99">
            <a:extLst>
              <a:ext uri="{FF2B5EF4-FFF2-40B4-BE49-F238E27FC236}">
                <a16:creationId xmlns:a16="http://schemas.microsoft.com/office/drawing/2014/main" id="{B47F62DD-CBDC-106B-5123-3C16C4C283BA}"/>
              </a:ext>
            </a:extLst>
          </p:cNvPr>
          <p:cNvSpPr txBox="1"/>
          <p:nvPr/>
        </p:nvSpPr>
        <p:spPr>
          <a:xfrm>
            <a:off x="3698333" y="4687814"/>
            <a:ext cx="497423" cy="492443"/>
          </a:xfrm>
          <a:prstGeom prst="rect">
            <a:avLst/>
          </a:prstGeom>
          <a:noFill/>
        </p:spPr>
        <p:txBody>
          <a:bodyPr wrap="square" lIns="0" tIns="0" rIns="0" bIns="0" rtlCol="0">
            <a:spAutoFit/>
          </a:bodyPr>
          <a:lstStyle/>
          <a:p>
            <a:pPr algn="ctr"/>
            <a:r>
              <a:rPr lang="ar-SA" sz="32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rPr>
              <a:t>٦</a:t>
            </a:r>
            <a:endParaRPr lang="en-US" sz="32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48" name="TextBox 100">
            <a:extLst>
              <a:ext uri="{FF2B5EF4-FFF2-40B4-BE49-F238E27FC236}">
                <a16:creationId xmlns:a16="http://schemas.microsoft.com/office/drawing/2014/main" id="{8A54730E-36BF-8428-5F99-DF1CAF25A3A6}"/>
              </a:ext>
            </a:extLst>
          </p:cNvPr>
          <p:cNvSpPr txBox="1"/>
          <p:nvPr/>
        </p:nvSpPr>
        <p:spPr>
          <a:xfrm>
            <a:off x="7814427" y="4651238"/>
            <a:ext cx="497423" cy="492443"/>
          </a:xfrm>
          <a:prstGeom prst="rect">
            <a:avLst/>
          </a:prstGeom>
          <a:noFill/>
        </p:spPr>
        <p:txBody>
          <a:bodyPr wrap="square" lIns="0" tIns="0" rIns="0" bIns="0" rtlCol="0">
            <a:spAutoFit/>
          </a:bodyPr>
          <a:lstStyle/>
          <a:p>
            <a:pPr algn="ctr"/>
            <a:r>
              <a:rPr lang="ar-SA" sz="3200" b="1" dirty="0">
                <a:solidFill>
                  <a:srgbClr val="268CAB"/>
                </a:solidFill>
                <a:latin typeface="Sakkal Majalla" panose="02000000000000000000" pitchFamily="2" charset="-78"/>
                <a:ea typeface="Open Sans Light" panose="020B0306030504020204" pitchFamily="34" charset="0"/>
                <a:cs typeface="Sakkal Majalla" panose="02000000000000000000" pitchFamily="2" charset="-78"/>
              </a:rPr>
              <a:t>٣</a:t>
            </a:r>
            <a:endParaRPr lang="en-US" sz="3200" b="1" dirty="0">
              <a:solidFill>
                <a:srgbClr val="268CAB"/>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49" name="Oval 35">
            <a:extLst>
              <a:ext uri="{FF2B5EF4-FFF2-40B4-BE49-F238E27FC236}">
                <a16:creationId xmlns:a16="http://schemas.microsoft.com/office/drawing/2014/main" id="{3C6A6FFD-0037-1C48-066C-572DBDA55163}"/>
              </a:ext>
            </a:extLst>
          </p:cNvPr>
          <p:cNvSpPr>
            <a:spLocks noChangeArrowheads="1"/>
          </p:cNvSpPr>
          <p:nvPr/>
        </p:nvSpPr>
        <p:spPr bwMode="auto">
          <a:xfrm>
            <a:off x="5024234" y="2293275"/>
            <a:ext cx="1976175" cy="1977231"/>
          </a:xfrm>
          <a:prstGeom prst="ellipse">
            <a:avLst/>
          </a:prstGeom>
          <a:solidFill>
            <a:schemeClr val="bg1">
              <a:lumMod val="85000"/>
              <a:alpha val="55038"/>
            </a:schemeClr>
          </a:solidFill>
          <a:ln>
            <a:noFill/>
          </a:ln>
        </p:spPr>
        <p:txBody>
          <a:bodyPr vert="horz" wrap="square" lIns="45720" tIns="22860" rIns="45720" bIns="22860" numCol="1" anchor="t" anchorCtr="0" compatLnSpc="1">
            <a:prstTxWarp prst="textNoShape">
              <a:avLst/>
            </a:prstTxWarp>
          </a:bodyPr>
          <a:lstStyle/>
          <a:p>
            <a:pPr marL="0" algn="r" defTabSz="457200" rtl="1" eaLnBrk="1" latinLnBrk="0" hangingPunct="1"/>
            <a:endParaRPr lang="en-US" sz="900" dirty="0"/>
          </a:p>
        </p:txBody>
      </p:sp>
      <p:sp>
        <p:nvSpPr>
          <p:cNvPr id="50" name="Rectangle 5">
            <a:extLst>
              <a:ext uri="{FF2B5EF4-FFF2-40B4-BE49-F238E27FC236}">
                <a16:creationId xmlns:a16="http://schemas.microsoft.com/office/drawing/2014/main" id="{622ACDBE-CE55-DB5E-7C0B-B6F938AF3B9A}"/>
              </a:ext>
            </a:extLst>
          </p:cNvPr>
          <p:cNvSpPr>
            <a:spLocks noChangeArrowheads="1"/>
          </p:cNvSpPr>
          <p:nvPr/>
        </p:nvSpPr>
        <p:spPr bwMode="auto">
          <a:xfrm>
            <a:off x="5786732" y="3040173"/>
            <a:ext cx="472886" cy="3693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ctr" fontAlgn="base">
              <a:spcBef>
                <a:spcPct val="0"/>
              </a:spcBef>
              <a:spcAft>
                <a:spcPct val="0"/>
              </a:spcAft>
            </a:pPr>
            <a:r>
              <a:rPr lang="ar-SA" sz="2400" b="1" dirty="0">
                <a:solidFill>
                  <a:srgbClr val="444444"/>
                </a:solidFill>
                <a:latin typeface="Sakkal Majalla" panose="02000000000000000000" pitchFamily="2" charset="-78"/>
                <a:cs typeface="Sakkal Majalla" panose="02000000000000000000" pitchFamily="2" charset="-78"/>
              </a:rPr>
              <a:t>المهام</a:t>
            </a:r>
            <a:endParaRPr lang="ru-RU" sz="1600" dirty="0">
              <a:solidFill>
                <a:schemeClr val="bg1">
                  <a:lumMod val="50000"/>
                </a:schemeClr>
              </a:solidFill>
              <a:latin typeface="Arial" pitchFamily="34" charset="0"/>
              <a:cs typeface="Sakkal Majalla" panose="02000000000000000000" pitchFamily="2" charset="-78"/>
            </a:endParaRPr>
          </a:p>
        </p:txBody>
      </p:sp>
      <p:sp>
        <p:nvSpPr>
          <p:cNvPr id="51" name="TextBox 109">
            <a:extLst>
              <a:ext uri="{FF2B5EF4-FFF2-40B4-BE49-F238E27FC236}">
                <a16:creationId xmlns:a16="http://schemas.microsoft.com/office/drawing/2014/main" id="{9E166D62-2639-4D7B-551E-E535D37EC96E}"/>
              </a:ext>
            </a:extLst>
          </p:cNvPr>
          <p:cNvSpPr txBox="1"/>
          <p:nvPr/>
        </p:nvSpPr>
        <p:spPr>
          <a:xfrm>
            <a:off x="9108213" y="2998093"/>
            <a:ext cx="2750029" cy="615553"/>
          </a:xfrm>
          <a:prstGeom prst="rect">
            <a:avLst/>
          </a:prstGeom>
          <a:noFill/>
        </p:spPr>
        <p:txBody>
          <a:bodyPr wrap="square" lIns="0" tIns="0" rIns="0" bIns="0" rtlCol="0">
            <a:spAutoFit/>
          </a:bodyPr>
          <a:lstStyle/>
          <a:p>
            <a:pPr marL="0" algn="just" defTabSz="914400" rtl="1" eaLnBrk="1" latinLnBrk="0" hangingPunct="1"/>
            <a:r>
              <a:rPr lang="ar-SA" sz="2000" dirty="0">
                <a:solidFill>
                  <a:srgbClr val="C1B488"/>
                </a:solidFill>
                <a:latin typeface="Muna" pitchFamily="2" charset="-78"/>
                <a:ea typeface="Open Sans Light" panose="020B0306030504020204" pitchFamily="34" charset="0"/>
                <a:cs typeface="Muna" pitchFamily="2" charset="-78"/>
              </a:rPr>
              <a:t>إيجاد</a:t>
            </a:r>
            <a:r>
              <a:rPr lang="ar-SA" sz="2000" b="1" dirty="0">
                <a:solidFill>
                  <a:srgbClr val="C1B488"/>
                </a:solidFill>
                <a:latin typeface="Muna" pitchFamily="2" charset="-78"/>
                <a:ea typeface="Open Sans Light" panose="020B0306030504020204" pitchFamily="34" charset="0"/>
                <a:cs typeface="Muna" pitchFamily="2" charset="-78"/>
              </a:rPr>
              <a:t> بيئة جاذبة للتعلم واستخدام واستخدام التحفيز بكل أشكاله</a:t>
            </a:r>
            <a:endParaRPr lang="en-US" sz="2000" b="1" dirty="0">
              <a:solidFill>
                <a:srgbClr val="C1B488"/>
              </a:solidFill>
              <a:latin typeface="Muna" pitchFamily="2" charset="-78"/>
              <a:ea typeface="Open Sans Light" panose="020B0306030504020204" pitchFamily="34" charset="0"/>
              <a:cs typeface="Muna" pitchFamily="2" charset="-78"/>
            </a:endParaRPr>
          </a:p>
        </p:txBody>
      </p:sp>
      <p:sp>
        <p:nvSpPr>
          <p:cNvPr id="52" name="TextBox 109">
            <a:extLst>
              <a:ext uri="{FF2B5EF4-FFF2-40B4-BE49-F238E27FC236}">
                <a16:creationId xmlns:a16="http://schemas.microsoft.com/office/drawing/2014/main" id="{DD66E8BD-83BB-8BCA-4AC7-202C371A991F}"/>
              </a:ext>
            </a:extLst>
          </p:cNvPr>
          <p:cNvSpPr txBox="1"/>
          <p:nvPr/>
        </p:nvSpPr>
        <p:spPr>
          <a:xfrm>
            <a:off x="8509816" y="4594664"/>
            <a:ext cx="3007497" cy="984885"/>
          </a:xfrm>
          <a:prstGeom prst="rect">
            <a:avLst/>
          </a:prstGeom>
          <a:noFill/>
        </p:spPr>
        <p:txBody>
          <a:bodyPr wrap="square" lIns="0" tIns="0" rIns="0" bIns="0" rtlCol="0">
            <a:spAutoFit/>
          </a:bodyPr>
          <a:lstStyle/>
          <a:p>
            <a:pPr marL="0" algn="just" defTabSz="914400" rtl="1" eaLnBrk="1" latinLnBrk="0" hangingPunct="1"/>
            <a:r>
              <a:rPr lang="ar-SA" sz="2400" b="1" dirty="0">
                <a:solidFill>
                  <a:srgbClr val="278BAC"/>
                </a:solidFill>
                <a:latin typeface="Muna" pitchFamily="2" charset="-78"/>
                <a:ea typeface="Open Sans Light" panose="020B0306030504020204" pitchFamily="34" charset="0"/>
                <a:cs typeface="Muna" pitchFamily="2" charset="-78"/>
              </a:rPr>
              <a:t>تز</a:t>
            </a:r>
            <a:r>
              <a:rPr lang="ar-SA" sz="2000" b="1" dirty="0">
                <a:solidFill>
                  <a:srgbClr val="278BAC"/>
                </a:solidFill>
                <a:latin typeface="Muna" pitchFamily="2" charset="-78"/>
                <a:ea typeface="Open Sans Light" panose="020B0306030504020204" pitchFamily="34" charset="0"/>
                <a:cs typeface="Muna" pitchFamily="2" charset="-78"/>
              </a:rPr>
              <a:t>ويد الموجه الطلابي بالحالات التي تحتاج لتنمية الدافعية ورفع المستوى التحصيلي للطلبة</a:t>
            </a:r>
            <a:endParaRPr lang="en-US" sz="2000" b="1" dirty="0">
              <a:solidFill>
                <a:srgbClr val="278BAC"/>
              </a:solidFill>
              <a:latin typeface="Muna" pitchFamily="2" charset="-78"/>
              <a:ea typeface="Open Sans Light" panose="020B0306030504020204" pitchFamily="34" charset="0"/>
              <a:cs typeface="Muna" pitchFamily="2" charset="-78"/>
            </a:endParaRPr>
          </a:p>
        </p:txBody>
      </p:sp>
      <p:sp>
        <p:nvSpPr>
          <p:cNvPr id="53" name="TextBox 109">
            <a:extLst>
              <a:ext uri="{FF2B5EF4-FFF2-40B4-BE49-F238E27FC236}">
                <a16:creationId xmlns:a16="http://schemas.microsoft.com/office/drawing/2014/main" id="{DACEBFD1-B7D5-8EF2-4889-F258BD880D04}"/>
              </a:ext>
            </a:extLst>
          </p:cNvPr>
          <p:cNvSpPr txBox="1"/>
          <p:nvPr/>
        </p:nvSpPr>
        <p:spPr>
          <a:xfrm>
            <a:off x="474729" y="4594664"/>
            <a:ext cx="3007497" cy="1292662"/>
          </a:xfrm>
          <a:prstGeom prst="rect">
            <a:avLst/>
          </a:prstGeom>
          <a:noFill/>
        </p:spPr>
        <p:txBody>
          <a:bodyPr wrap="square" lIns="0" tIns="0" rIns="0" bIns="0" rtlCol="0">
            <a:spAutoFit/>
          </a:bodyPr>
          <a:lstStyle/>
          <a:p>
            <a:pPr marL="0" algn="justLow" defTabSz="914400" rtl="1" eaLnBrk="1" latinLnBrk="0" hangingPunct="1"/>
            <a:r>
              <a:rPr lang="ar-SA" sz="24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rPr>
              <a:t>ا</a:t>
            </a:r>
            <a:r>
              <a:rPr lang="ar-SA" sz="20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rPr>
              <a:t>لتعاون مع الموجه الطلابي  في تعريف الطلبة على أهم العادات الدراسية التي     تسهم في رفع  مستواهم التحصيلي وتعويدهم عليها.</a:t>
            </a:r>
            <a:endParaRPr lang="en-US" sz="2000" b="1" dirty="0">
              <a:solidFill>
                <a:srgbClr val="2CC17C"/>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54" name="TextBox 109">
            <a:extLst>
              <a:ext uri="{FF2B5EF4-FFF2-40B4-BE49-F238E27FC236}">
                <a16:creationId xmlns:a16="http://schemas.microsoft.com/office/drawing/2014/main" id="{FBB2C295-C656-6B61-73F7-07C02F14F4F2}"/>
              </a:ext>
            </a:extLst>
          </p:cNvPr>
          <p:cNvSpPr txBox="1"/>
          <p:nvPr/>
        </p:nvSpPr>
        <p:spPr>
          <a:xfrm>
            <a:off x="474729" y="3012939"/>
            <a:ext cx="2392752" cy="615553"/>
          </a:xfrm>
          <a:prstGeom prst="rect">
            <a:avLst/>
          </a:prstGeom>
          <a:noFill/>
        </p:spPr>
        <p:txBody>
          <a:bodyPr wrap="square" lIns="0" tIns="0" rIns="0" bIns="0" rtlCol="0">
            <a:spAutoFit/>
          </a:bodyPr>
          <a:lstStyle/>
          <a:p>
            <a:pPr marL="0" algn="just" defTabSz="914400" rtl="1" eaLnBrk="1" latinLnBrk="0" hangingPunct="1"/>
            <a:r>
              <a:rPr lang="ar-SA" sz="2000" b="1" dirty="0">
                <a:solidFill>
                  <a:srgbClr val="7F7F7F"/>
                </a:solidFill>
                <a:latin typeface="Sakkal Majalla" panose="02000000000000000000" pitchFamily="2" charset="-78"/>
                <a:ea typeface="Open Sans Light" panose="020B0306030504020204" pitchFamily="34" charset="0"/>
                <a:cs typeface="Sakkal Majalla" panose="02000000000000000000" pitchFamily="2" charset="-78"/>
              </a:rPr>
              <a:t>بناء علاقة جيدة مع الطلبة والتأثير الإيجابي على معتقداتهم .</a:t>
            </a:r>
            <a:endParaRPr lang="en-US" sz="2000" b="1" dirty="0">
              <a:solidFill>
                <a:srgbClr val="7F7F7F"/>
              </a:solidFill>
              <a:latin typeface="Sakkal Majalla" panose="02000000000000000000" pitchFamily="2" charset="-78"/>
              <a:ea typeface="Open Sans Light" panose="020B0306030504020204" pitchFamily="34" charset="0"/>
              <a:cs typeface="Sakkal Majalla" panose="02000000000000000000" pitchFamily="2" charset="-78"/>
            </a:endParaRPr>
          </a:p>
        </p:txBody>
      </p:sp>
      <p:sp>
        <p:nvSpPr>
          <p:cNvPr id="55" name="TextBox 109">
            <a:extLst>
              <a:ext uri="{FF2B5EF4-FFF2-40B4-BE49-F238E27FC236}">
                <a16:creationId xmlns:a16="http://schemas.microsoft.com/office/drawing/2014/main" id="{008B896A-0048-6939-4FE7-A46B9BE685E6}"/>
              </a:ext>
            </a:extLst>
          </p:cNvPr>
          <p:cNvSpPr txBox="1"/>
          <p:nvPr/>
        </p:nvSpPr>
        <p:spPr>
          <a:xfrm>
            <a:off x="827316" y="1314435"/>
            <a:ext cx="2654911" cy="923330"/>
          </a:xfrm>
          <a:prstGeom prst="rect">
            <a:avLst/>
          </a:prstGeom>
          <a:noFill/>
        </p:spPr>
        <p:txBody>
          <a:bodyPr wrap="square" lIns="0" tIns="0" rIns="0" bIns="0" rtlCol="0">
            <a:spAutoFit/>
          </a:bodyPr>
          <a:lstStyle/>
          <a:p>
            <a:pPr marL="0" algn="just" defTabSz="914400" rtl="1" eaLnBrk="1" latinLnBrk="0" hangingPunct="1"/>
            <a:r>
              <a:rPr lang="ar-SA" sz="2000" b="1" dirty="0">
                <a:solidFill>
                  <a:srgbClr val="10A9A6"/>
                </a:solidFill>
                <a:latin typeface="Muna" pitchFamily="2" charset="-78"/>
                <a:ea typeface="Open Sans Light" panose="020B0306030504020204" pitchFamily="34" charset="0"/>
                <a:cs typeface="Muna" pitchFamily="2" charset="-78"/>
              </a:rPr>
              <a:t>التعاون مع الموجه الطلابي في إعداد وتطبيق الخطط العلاجية لرفع مستوى التحصيل الدراسي.</a:t>
            </a:r>
            <a:endParaRPr lang="en-US" sz="2000" b="1" dirty="0">
              <a:solidFill>
                <a:srgbClr val="10A9A6"/>
              </a:solidFill>
              <a:latin typeface="Muna" pitchFamily="2" charset="-78"/>
              <a:ea typeface="Open Sans Light" panose="020B0306030504020204" pitchFamily="34" charset="0"/>
              <a:cs typeface="Muna" pitchFamily="2" charset="-78"/>
            </a:endParaRPr>
          </a:p>
        </p:txBody>
      </p:sp>
      <p:sp>
        <p:nvSpPr>
          <p:cNvPr id="56" name="مربع نص 55">
            <a:extLst>
              <a:ext uri="{FF2B5EF4-FFF2-40B4-BE49-F238E27FC236}">
                <a16:creationId xmlns:a16="http://schemas.microsoft.com/office/drawing/2014/main" id="{51C9647D-CE76-891B-7422-FA88290BCFD3}"/>
              </a:ext>
            </a:extLst>
          </p:cNvPr>
          <p:cNvSpPr txBox="1"/>
          <p:nvPr/>
        </p:nvSpPr>
        <p:spPr>
          <a:xfrm>
            <a:off x="-7613" y="255756"/>
            <a:ext cx="1791807" cy="382386"/>
          </a:xfrm>
          <a:prstGeom prst="rect">
            <a:avLst/>
          </a:prstGeom>
          <a:solidFill>
            <a:srgbClr val="003542"/>
          </a:solidFill>
        </p:spPr>
        <p:txBody>
          <a:bodyPr wrap="square" rtlCol="1">
            <a:spAutoFit/>
          </a:bodyPr>
          <a:lstStyle/>
          <a:p>
            <a:pPr marL="0" algn="r" defTabSz="457200" rtl="1" eaLnBrk="1" latinLnBrk="0" hangingPunct="1"/>
            <a:r>
              <a:rPr lang="ar-SA" dirty="0">
                <a:solidFill>
                  <a:schemeClr val="bg1"/>
                </a:solidFill>
              </a:rPr>
              <a:t>الدليل الإجرائي للبرنامج</a:t>
            </a:r>
          </a:p>
        </p:txBody>
      </p:sp>
    </p:spTree>
    <p:extLst>
      <p:ext uri="{BB962C8B-B14F-4D97-AF65-F5344CB8AC3E}">
        <p14:creationId xmlns:p14="http://schemas.microsoft.com/office/powerpoint/2010/main" val="1879090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F69E5-B237-8281-1036-1C08F38A8936}"/>
            </a:ext>
          </a:extLst>
        </p:cNvPr>
        <p:cNvGrpSpPr/>
        <p:nvPr/>
      </p:nvGrpSpPr>
      <p:grpSpPr>
        <a:xfrm>
          <a:off x="0" y="0"/>
          <a:ext cx="0" cy="0"/>
          <a:chOff x="0" y="0"/>
          <a:chExt cx="0" cy="0"/>
        </a:xfrm>
      </p:grpSpPr>
      <p:pic>
        <p:nvPicPr>
          <p:cNvPr id="16" name="Google Shape;85;p1">
            <a:extLst>
              <a:ext uri="{FF2B5EF4-FFF2-40B4-BE49-F238E27FC236}">
                <a16:creationId xmlns:a16="http://schemas.microsoft.com/office/drawing/2014/main" id="{B746D14B-21EC-FE2A-71AD-7583DEEC1883}"/>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sp>
        <p:nvSpPr>
          <p:cNvPr id="3" name="Freeform 28">
            <a:extLst>
              <a:ext uri="{FF2B5EF4-FFF2-40B4-BE49-F238E27FC236}">
                <a16:creationId xmlns:a16="http://schemas.microsoft.com/office/drawing/2014/main" id="{49AC5E6E-2E1F-9278-6D65-8A99E572A9A0}"/>
              </a:ext>
            </a:extLst>
          </p:cNvPr>
          <p:cNvSpPr>
            <a:spLocks/>
          </p:cNvSpPr>
          <p:nvPr/>
        </p:nvSpPr>
        <p:spPr bwMode="auto">
          <a:xfrm flipH="1">
            <a:off x="8108829" y="1230790"/>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0DA868"/>
            </a:solidFill>
          </a:ln>
        </p:spPr>
        <p:txBody>
          <a:bodyPr vert="horz" wrap="square" lIns="68580" tIns="34290" rIns="68580" bIns="34290" numCol="1" anchor="ctr" anchorCtr="0" compatLnSpc="1">
            <a:prstTxWarp prst="textNoShape">
              <a:avLst/>
            </a:prstTxWarp>
          </a:bodyPr>
          <a:lstStyle/>
          <a:p>
            <a:pPr algn="r"/>
            <a:r>
              <a:rPr lang="ar-SA" sz="2000" b="1" dirty="0">
                <a:solidFill>
                  <a:srgbClr val="003542"/>
                </a:solidFill>
              </a:rPr>
              <a:t>الانتباه</a:t>
            </a:r>
            <a:r>
              <a:rPr lang="ar-SA" sz="2000" b="1" dirty="0"/>
              <a:t> للابن وتقديره عندما يطرح </a:t>
            </a:r>
          </a:p>
          <a:p>
            <a:pPr algn="r"/>
            <a:r>
              <a:rPr lang="ar-SA" sz="2000" b="1" dirty="0"/>
              <a:t>أفكاراً جديدة ، وإشعاره بأن توقعات الأسرة عن أدائه مرتفعة.</a:t>
            </a:r>
            <a:endParaRPr lang="ru-RU" sz="2000" b="1" dirty="0">
              <a:solidFill>
                <a:schemeClr val="bg1"/>
              </a:solidFill>
            </a:endParaRPr>
          </a:p>
        </p:txBody>
      </p:sp>
      <p:sp>
        <p:nvSpPr>
          <p:cNvPr id="4" name="Rectangle 32">
            <a:extLst>
              <a:ext uri="{FF2B5EF4-FFF2-40B4-BE49-F238E27FC236}">
                <a16:creationId xmlns:a16="http://schemas.microsoft.com/office/drawing/2014/main" id="{5E4816D8-B253-7BAC-EA51-3ED7B001C6B7}"/>
              </a:ext>
            </a:extLst>
          </p:cNvPr>
          <p:cNvSpPr>
            <a:spLocks noChangeArrowheads="1"/>
          </p:cNvSpPr>
          <p:nvPr/>
        </p:nvSpPr>
        <p:spPr bwMode="auto">
          <a:xfrm flipH="1">
            <a:off x="11180462" y="1293724"/>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5" name="Rectangle 32">
            <a:extLst>
              <a:ext uri="{FF2B5EF4-FFF2-40B4-BE49-F238E27FC236}">
                <a16:creationId xmlns:a16="http://schemas.microsoft.com/office/drawing/2014/main" id="{93A3AC48-D39D-61B3-5F94-5ACE0C67AEFC}"/>
              </a:ext>
            </a:extLst>
          </p:cNvPr>
          <p:cNvSpPr>
            <a:spLocks noChangeArrowheads="1"/>
          </p:cNvSpPr>
          <p:nvPr/>
        </p:nvSpPr>
        <p:spPr bwMode="auto">
          <a:xfrm flipH="1">
            <a:off x="11180462" y="2074832"/>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6" name="01">
            <a:extLst>
              <a:ext uri="{FF2B5EF4-FFF2-40B4-BE49-F238E27FC236}">
                <a16:creationId xmlns:a16="http://schemas.microsoft.com/office/drawing/2014/main" id="{E2CACDA4-6B6C-084C-608D-D295107E59B0}"/>
              </a:ext>
            </a:extLst>
          </p:cNvPr>
          <p:cNvSpPr txBox="1"/>
          <p:nvPr/>
        </p:nvSpPr>
        <p:spPr>
          <a:xfrm flipH="1">
            <a:off x="11209704" y="1377477"/>
            <a:ext cx="830089" cy="707886"/>
          </a:xfrm>
          <a:prstGeom prst="rect">
            <a:avLst/>
          </a:prstGeom>
          <a:noFill/>
        </p:spPr>
        <p:txBody>
          <a:bodyPr wrap="square" rtlCol="0">
            <a:spAutoFit/>
          </a:bodyPr>
          <a:lstStyle/>
          <a:p>
            <a:pPr algn="ctr"/>
            <a:r>
              <a:rPr lang="ar-SA" sz="4000" b="1" dirty="0">
                <a:solidFill>
                  <a:srgbClr val="2CC17C"/>
                </a:solidFill>
                <a:latin typeface="Sakkal Majalla" panose="02000000000000000000" pitchFamily="2" charset="-78"/>
                <a:ea typeface="Roboto Cn" panose="02000000000000000000" pitchFamily="2" charset="0"/>
                <a:cs typeface="Sakkal Majalla" panose="02000000000000000000" pitchFamily="2" charset="-78"/>
              </a:rPr>
              <a:t>١</a:t>
            </a:r>
            <a:endParaRPr lang="ru-RU" sz="4000" b="1" dirty="0">
              <a:solidFill>
                <a:srgbClr val="2CC17C"/>
              </a:solidFill>
              <a:ea typeface="Roboto Cn" panose="02000000000000000000" pitchFamily="2" charset="0"/>
              <a:cs typeface="Sakkal Majalla" panose="02000000000000000000" pitchFamily="2" charset="-78"/>
            </a:endParaRPr>
          </a:p>
        </p:txBody>
      </p:sp>
      <p:sp>
        <p:nvSpPr>
          <p:cNvPr id="7" name="Freeform 28">
            <a:extLst>
              <a:ext uri="{FF2B5EF4-FFF2-40B4-BE49-F238E27FC236}">
                <a16:creationId xmlns:a16="http://schemas.microsoft.com/office/drawing/2014/main" id="{337BBFB2-A947-7492-A8D5-BF5B63289FF4}"/>
              </a:ext>
            </a:extLst>
          </p:cNvPr>
          <p:cNvSpPr>
            <a:spLocks/>
          </p:cNvSpPr>
          <p:nvPr/>
        </p:nvSpPr>
        <p:spPr bwMode="auto">
          <a:xfrm flipH="1">
            <a:off x="8108829" y="2609016"/>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C1B488"/>
            </a:solidFill>
          </a:ln>
        </p:spPr>
        <p:txBody>
          <a:bodyPr vert="horz" wrap="square" lIns="68580" tIns="34290" rIns="68580" bIns="34290" numCol="1" anchor="ctr" anchorCtr="0" compatLnSpc="1">
            <a:prstTxWarp prst="textNoShape">
              <a:avLst/>
            </a:prstTxWarp>
          </a:bodyPr>
          <a:lstStyle/>
          <a:p>
            <a:pPr algn="r"/>
            <a:r>
              <a:rPr lang="ar-SA" sz="2000" b="1" dirty="0"/>
              <a:t>الافتخار بمنجزات الابن التعليميـة</a:t>
            </a:r>
          </a:p>
          <a:p>
            <a:pPr algn="r"/>
            <a:r>
              <a:rPr lang="ar-SA" sz="2000" b="1" dirty="0"/>
              <a:t>وبـأي تحسـن وتقـدم فـي مسـتواه</a:t>
            </a:r>
          </a:p>
          <a:p>
            <a:pPr algn="r"/>
            <a:r>
              <a:rPr lang="ar-SA" sz="2000" b="1" dirty="0"/>
              <a:t>الدراسي.</a:t>
            </a:r>
          </a:p>
        </p:txBody>
      </p:sp>
      <p:sp>
        <p:nvSpPr>
          <p:cNvPr id="8" name="Rectangle 32">
            <a:extLst>
              <a:ext uri="{FF2B5EF4-FFF2-40B4-BE49-F238E27FC236}">
                <a16:creationId xmlns:a16="http://schemas.microsoft.com/office/drawing/2014/main" id="{62C2062A-283B-E787-9C0F-A3E66C4A5BDB}"/>
              </a:ext>
            </a:extLst>
          </p:cNvPr>
          <p:cNvSpPr>
            <a:spLocks noChangeArrowheads="1"/>
          </p:cNvSpPr>
          <p:nvPr/>
        </p:nvSpPr>
        <p:spPr bwMode="auto">
          <a:xfrm flipH="1">
            <a:off x="11180462" y="2671950"/>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9" name="Rectangle 32">
            <a:extLst>
              <a:ext uri="{FF2B5EF4-FFF2-40B4-BE49-F238E27FC236}">
                <a16:creationId xmlns:a16="http://schemas.microsoft.com/office/drawing/2014/main" id="{0077CF53-DD77-2492-3A7A-C09C989B72AE}"/>
              </a:ext>
            </a:extLst>
          </p:cNvPr>
          <p:cNvSpPr>
            <a:spLocks noChangeArrowheads="1"/>
          </p:cNvSpPr>
          <p:nvPr/>
        </p:nvSpPr>
        <p:spPr bwMode="auto">
          <a:xfrm flipH="1">
            <a:off x="11180462" y="3453058"/>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10" name="01">
            <a:extLst>
              <a:ext uri="{FF2B5EF4-FFF2-40B4-BE49-F238E27FC236}">
                <a16:creationId xmlns:a16="http://schemas.microsoft.com/office/drawing/2014/main" id="{D2332B96-DFD1-93E9-EF95-D936A25D0835}"/>
              </a:ext>
            </a:extLst>
          </p:cNvPr>
          <p:cNvSpPr txBox="1"/>
          <p:nvPr/>
        </p:nvSpPr>
        <p:spPr>
          <a:xfrm flipH="1">
            <a:off x="11209704" y="2755703"/>
            <a:ext cx="830089" cy="707886"/>
          </a:xfrm>
          <a:prstGeom prst="rect">
            <a:avLst/>
          </a:prstGeom>
          <a:noFill/>
        </p:spPr>
        <p:txBody>
          <a:bodyPr wrap="square" rtlCol="0">
            <a:spAutoFit/>
          </a:bodyPr>
          <a:lstStyle/>
          <a:p>
            <a:pPr algn="ctr"/>
            <a:r>
              <a:rPr lang="ar-SA" sz="4000" b="1" dirty="0">
                <a:solidFill>
                  <a:srgbClr val="C1B488"/>
                </a:solidFill>
                <a:latin typeface="Sakkal Majalla" panose="02000000000000000000" pitchFamily="2" charset="-78"/>
                <a:ea typeface="Roboto Cn" panose="02000000000000000000" pitchFamily="2" charset="0"/>
                <a:cs typeface="Sakkal Majalla" panose="02000000000000000000" pitchFamily="2" charset="-78"/>
              </a:rPr>
              <a:t>٤</a:t>
            </a:r>
            <a:endParaRPr lang="ru-RU" sz="4000" b="1" dirty="0">
              <a:solidFill>
                <a:srgbClr val="C1B488"/>
              </a:solidFill>
              <a:ea typeface="Roboto Cn" panose="02000000000000000000" pitchFamily="2" charset="0"/>
              <a:cs typeface="Sakkal Majalla" panose="02000000000000000000" pitchFamily="2" charset="-78"/>
            </a:endParaRPr>
          </a:p>
        </p:txBody>
      </p:sp>
      <p:sp>
        <p:nvSpPr>
          <p:cNvPr id="11" name="Freeform 28">
            <a:extLst>
              <a:ext uri="{FF2B5EF4-FFF2-40B4-BE49-F238E27FC236}">
                <a16:creationId xmlns:a16="http://schemas.microsoft.com/office/drawing/2014/main" id="{2D45FF20-8CF8-BECF-2CAE-CB18DC162A8D}"/>
              </a:ext>
            </a:extLst>
          </p:cNvPr>
          <p:cNvSpPr>
            <a:spLocks/>
          </p:cNvSpPr>
          <p:nvPr/>
        </p:nvSpPr>
        <p:spPr bwMode="auto">
          <a:xfrm flipH="1">
            <a:off x="8108829" y="3987242"/>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a:noFill/>
          </a:ln>
        </p:spPr>
        <p:txBody>
          <a:bodyPr vert="horz" wrap="square" lIns="68580" tIns="34290" rIns="68580" bIns="34290" numCol="1" anchor="ctr" anchorCtr="0" compatLnSpc="1">
            <a:prstTxWarp prst="textNoShape">
              <a:avLst/>
            </a:prstTxWarp>
          </a:bodyPr>
          <a:lstStyle/>
          <a:p>
            <a:pPr marL="0" algn="r" defTabSz="914400" rtl="1" eaLnBrk="1" latinLnBrk="0" hangingPunct="1"/>
            <a:endParaRPr lang="ru-RU" sz="1350" dirty="0"/>
          </a:p>
        </p:txBody>
      </p:sp>
      <p:sp>
        <p:nvSpPr>
          <p:cNvPr id="12" name="Rectangle 32">
            <a:extLst>
              <a:ext uri="{FF2B5EF4-FFF2-40B4-BE49-F238E27FC236}">
                <a16:creationId xmlns:a16="http://schemas.microsoft.com/office/drawing/2014/main" id="{ED527287-3D13-DBB7-8038-47DBFA64D22C}"/>
              </a:ext>
            </a:extLst>
          </p:cNvPr>
          <p:cNvSpPr>
            <a:spLocks noChangeArrowheads="1"/>
          </p:cNvSpPr>
          <p:nvPr/>
        </p:nvSpPr>
        <p:spPr bwMode="auto">
          <a:xfrm flipH="1">
            <a:off x="11180462" y="4050176"/>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13" name="Rectangle 32">
            <a:extLst>
              <a:ext uri="{FF2B5EF4-FFF2-40B4-BE49-F238E27FC236}">
                <a16:creationId xmlns:a16="http://schemas.microsoft.com/office/drawing/2014/main" id="{C145EF82-9CE3-8F6A-E9D6-A8919237E62C}"/>
              </a:ext>
            </a:extLst>
          </p:cNvPr>
          <p:cNvSpPr>
            <a:spLocks noChangeArrowheads="1"/>
          </p:cNvSpPr>
          <p:nvPr/>
        </p:nvSpPr>
        <p:spPr bwMode="auto">
          <a:xfrm flipH="1">
            <a:off x="11180462" y="4831284"/>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14" name="01">
            <a:extLst>
              <a:ext uri="{FF2B5EF4-FFF2-40B4-BE49-F238E27FC236}">
                <a16:creationId xmlns:a16="http://schemas.microsoft.com/office/drawing/2014/main" id="{42262639-C973-7DD9-204E-FDF1EC8EBD82}"/>
              </a:ext>
            </a:extLst>
          </p:cNvPr>
          <p:cNvSpPr txBox="1"/>
          <p:nvPr/>
        </p:nvSpPr>
        <p:spPr>
          <a:xfrm flipH="1">
            <a:off x="11209704" y="4133929"/>
            <a:ext cx="830089" cy="707886"/>
          </a:xfrm>
          <a:prstGeom prst="rect">
            <a:avLst/>
          </a:prstGeom>
          <a:noFill/>
        </p:spPr>
        <p:txBody>
          <a:bodyPr wrap="square" rtlCol="0">
            <a:spAutoFit/>
          </a:bodyPr>
          <a:lstStyle/>
          <a:p>
            <a:pPr algn="ctr"/>
            <a:r>
              <a:rPr lang="ar-SA" sz="4000" b="1" dirty="0">
                <a:solidFill>
                  <a:srgbClr val="10A9A6"/>
                </a:solidFill>
                <a:latin typeface="Sakkal Majalla" panose="02000000000000000000" pitchFamily="2" charset="-78"/>
                <a:ea typeface="Roboto Cn" panose="02000000000000000000" pitchFamily="2" charset="0"/>
                <a:cs typeface="Sakkal Majalla" panose="02000000000000000000" pitchFamily="2" charset="-78"/>
              </a:rPr>
              <a:t>٧</a:t>
            </a:r>
            <a:endParaRPr lang="ru-RU" sz="4000" b="1" dirty="0">
              <a:solidFill>
                <a:srgbClr val="10A9A6"/>
              </a:solidFill>
              <a:ea typeface="Roboto Cn" panose="02000000000000000000" pitchFamily="2" charset="0"/>
              <a:cs typeface="Sakkal Majalla" panose="02000000000000000000" pitchFamily="2" charset="-78"/>
            </a:endParaRPr>
          </a:p>
        </p:txBody>
      </p:sp>
      <p:sp>
        <p:nvSpPr>
          <p:cNvPr id="15" name="Freeform 28">
            <a:extLst>
              <a:ext uri="{FF2B5EF4-FFF2-40B4-BE49-F238E27FC236}">
                <a16:creationId xmlns:a16="http://schemas.microsoft.com/office/drawing/2014/main" id="{58B35AB1-377C-2C8A-E719-6B8283C41938}"/>
              </a:ext>
            </a:extLst>
          </p:cNvPr>
          <p:cNvSpPr>
            <a:spLocks/>
          </p:cNvSpPr>
          <p:nvPr/>
        </p:nvSpPr>
        <p:spPr bwMode="auto">
          <a:xfrm flipH="1">
            <a:off x="8108829" y="5219695"/>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a:noFill/>
          </a:ln>
        </p:spPr>
        <p:txBody>
          <a:bodyPr vert="horz" wrap="square" lIns="68580" tIns="34290" rIns="68580" bIns="34290" numCol="1" anchor="ctr" anchorCtr="0" compatLnSpc="1">
            <a:prstTxWarp prst="textNoShape">
              <a:avLst/>
            </a:prstTxWarp>
          </a:bodyPr>
          <a:lstStyle/>
          <a:p>
            <a:pPr marL="0" algn="r" defTabSz="914400" rtl="1" eaLnBrk="1" latinLnBrk="0" hangingPunct="1"/>
            <a:endParaRPr lang="ru-RU" sz="1350" dirty="0"/>
          </a:p>
        </p:txBody>
      </p:sp>
      <p:sp>
        <p:nvSpPr>
          <p:cNvPr id="17" name="Rectangle 32">
            <a:extLst>
              <a:ext uri="{FF2B5EF4-FFF2-40B4-BE49-F238E27FC236}">
                <a16:creationId xmlns:a16="http://schemas.microsoft.com/office/drawing/2014/main" id="{B6C5AB8C-9B2E-DDC9-BB29-A62F625D14D8}"/>
              </a:ext>
            </a:extLst>
          </p:cNvPr>
          <p:cNvSpPr>
            <a:spLocks noChangeArrowheads="1"/>
          </p:cNvSpPr>
          <p:nvPr/>
        </p:nvSpPr>
        <p:spPr bwMode="auto">
          <a:xfrm flipH="1">
            <a:off x="11180462" y="5282629"/>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18" name="Rectangle 32">
            <a:extLst>
              <a:ext uri="{FF2B5EF4-FFF2-40B4-BE49-F238E27FC236}">
                <a16:creationId xmlns:a16="http://schemas.microsoft.com/office/drawing/2014/main" id="{03889312-2D97-CFA8-4C8F-BDCDC666C301}"/>
              </a:ext>
            </a:extLst>
          </p:cNvPr>
          <p:cNvSpPr>
            <a:spLocks noChangeArrowheads="1"/>
          </p:cNvSpPr>
          <p:nvPr/>
        </p:nvSpPr>
        <p:spPr bwMode="auto">
          <a:xfrm flipH="1">
            <a:off x="11180462" y="6063737"/>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19" name="01">
            <a:extLst>
              <a:ext uri="{FF2B5EF4-FFF2-40B4-BE49-F238E27FC236}">
                <a16:creationId xmlns:a16="http://schemas.microsoft.com/office/drawing/2014/main" id="{C66D8961-DE00-6DC5-F77D-9CB964E64F8B}"/>
              </a:ext>
            </a:extLst>
          </p:cNvPr>
          <p:cNvSpPr txBox="1"/>
          <p:nvPr/>
        </p:nvSpPr>
        <p:spPr>
          <a:xfrm flipH="1">
            <a:off x="11209704" y="5366382"/>
            <a:ext cx="830089" cy="707886"/>
          </a:xfrm>
          <a:prstGeom prst="rect">
            <a:avLst/>
          </a:prstGeom>
          <a:noFill/>
        </p:spPr>
        <p:txBody>
          <a:bodyPr wrap="square" rtlCol="0">
            <a:spAutoFit/>
          </a:bodyPr>
          <a:lstStyle/>
          <a:p>
            <a:pPr algn="ctr"/>
            <a:r>
              <a:rPr lang="ar-SA" sz="4000" b="1" dirty="0">
                <a:solidFill>
                  <a:schemeClr val="bg1">
                    <a:lumMod val="50000"/>
                  </a:schemeClr>
                </a:solidFill>
                <a:latin typeface="Sakkal Majalla" panose="02000000000000000000" pitchFamily="2" charset="-78"/>
                <a:ea typeface="Roboto Cn" panose="02000000000000000000" pitchFamily="2" charset="0"/>
                <a:cs typeface="Sakkal Majalla" panose="02000000000000000000" pitchFamily="2" charset="-78"/>
              </a:rPr>
              <a:t>١٠</a:t>
            </a:r>
            <a:endParaRPr lang="ru-RU" sz="4000" b="1" dirty="0">
              <a:solidFill>
                <a:schemeClr val="bg1">
                  <a:lumMod val="50000"/>
                </a:schemeClr>
              </a:solidFill>
              <a:ea typeface="Roboto Cn" panose="02000000000000000000" pitchFamily="2" charset="0"/>
              <a:cs typeface="Sakkal Majalla" panose="02000000000000000000" pitchFamily="2" charset="-78"/>
            </a:endParaRPr>
          </a:p>
        </p:txBody>
      </p:sp>
      <p:cxnSp>
        <p:nvCxnSpPr>
          <p:cNvPr id="20" name="موصل مستقيم 19">
            <a:extLst>
              <a:ext uri="{FF2B5EF4-FFF2-40B4-BE49-F238E27FC236}">
                <a16:creationId xmlns:a16="http://schemas.microsoft.com/office/drawing/2014/main" id="{007BF323-16E6-8E35-503F-41ABFCB7F536}"/>
              </a:ext>
            </a:extLst>
          </p:cNvPr>
          <p:cNvCxnSpPr>
            <a:cxnSpLocks/>
          </p:cNvCxnSpPr>
          <p:nvPr/>
        </p:nvCxnSpPr>
        <p:spPr>
          <a:xfrm flipH="1" flipV="1">
            <a:off x="3478306" y="887524"/>
            <a:ext cx="8713694" cy="2162"/>
          </a:xfrm>
          <a:prstGeom prst="line">
            <a:avLst/>
          </a:prstGeom>
          <a:ln w="15875">
            <a:solidFill>
              <a:srgbClr val="0CA868"/>
            </a:solidFill>
          </a:ln>
        </p:spPr>
        <p:style>
          <a:lnRef idx="1">
            <a:schemeClr val="accent1"/>
          </a:lnRef>
          <a:fillRef idx="0">
            <a:schemeClr val="accent1"/>
          </a:fillRef>
          <a:effectRef idx="0">
            <a:schemeClr val="accent1"/>
          </a:effectRef>
          <a:fontRef idx="minor">
            <a:schemeClr val="tx1"/>
          </a:fontRef>
        </p:style>
      </p:cxnSp>
      <p:sp>
        <p:nvSpPr>
          <p:cNvPr id="21" name="TextBox 3">
            <a:extLst>
              <a:ext uri="{FF2B5EF4-FFF2-40B4-BE49-F238E27FC236}">
                <a16:creationId xmlns:a16="http://schemas.microsoft.com/office/drawing/2014/main" id="{F18651A4-0B1D-FA80-D890-29806B71DD7A}"/>
              </a:ext>
            </a:extLst>
          </p:cNvPr>
          <p:cNvSpPr txBox="1"/>
          <p:nvPr/>
        </p:nvSpPr>
        <p:spPr>
          <a:xfrm>
            <a:off x="3478306" y="325043"/>
            <a:ext cx="8653839" cy="584775"/>
          </a:xfrm>
          <a:prstGeom prst="rect">
            <a:avLst/>
          </a:prstGeom>
          <a:noFill/>
        </p:spPr>
        <p:txBody>
          <a:bodyPr wrap="square" rtlCol="0">
            <a:spAutoFit/>
          </a:bodyPr>
          <a:lstStyle/>
          <a:p>
            <a:r>
              <a:rPr lang="ar-SA" sz="3200" b="1" dirty="0">
                <a:solidFill>
                  <a:srgbClr val="003845"/>
                </a:solidFill>
                <a:latin typeface="Sakkal Majalla" panose="02000000000000000000" pitchFamily="2" charset="-78"/>
                <a:cs typeface="Sakkal Majalla" panose="02000000000000000000" pitchFamily="2" charset="-78"/>
              </a:rPr>
              <a:t>دور الأسرة في رفع دافعية الأبناء وفقاً لخصائص النمو ( عمر١٢-١٨سنة )</a:t>
            </a:r>
            <a:endParaRPr lang="en-US" sz="3200" b="1" dirty="0">
              <a:solidFill>
                <a:srgbClr val="003845"/>
              </a:solidFill>
              <a:latin typeface="Sakkal Majalla" panose="02000000000000000000" pitchFamily="2" charset="-78"/>
              <a:cs typeface="Sakkal Majalla" panose="02000000000000000000" pitchFamily="2" charset="-78"/>
            </a:endParaRPr>
          </a:p>
        </p:txBody>
      </p:sp>
      <p:sp>
        <p:nvSpPr>
          <p:cNvPr id="22" name="Freeform 28">
            <a:extLst>
              <a:ext uri="{FF2B5EF4-FFF2-40B4-BE49-F238E27FC236}">
                <a16:creationId xmlns:a16="http://schemas.microsoft.com/office/drawing/2014/main" id="{27884C47-3DD5-CB61-F6AE-433B0A4164A9}"/>
              </a:ext>
            </a:extLst>
          </p:cNvPr>
          <p:cNvSpPr>
            <a:spLocks/>
          </p:cNvSpPr>
          <p:nvPr/>
        </p:nvSpPr>
        <p:spPr bwMode="auto">
          <a:xfrm flipH="1">
            <a:off x="4170103" y="1229834"/>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0DA868"/>
            </a:solidFill>
          </a:ln>
        </p:spPr>
        <p:txBody>
          <a:bodyPr vert="horz" wrap="square" lIns="68580" tIns="34290" rIns="68580" bIns="34290" numCol="1" anchor="ctr" anchorCtr="0" compatLnSpc="1">
            <a:prstTxWarp prst="textNoShape">
              <a:avLst/>
            </a:prstTxWarp>
          </a:bodyPr>
          <a:lstStyle/>
          <a:p>
            <a:pPr algn="r"/>
            <a:r>
              <a:rPr lang="ar-SA" sz="2000" b="1" dirty="0"/>
              <a:t>   عدم مطالبــة الابن بمســتوى أداء</a:t>
            </a:r>
          </a:p>
          <a:p>
            <a:pPr algn="r"/>
            <a:r>
              <a:rPr lang="ar-SA" sz="2000" b="1" dirty="0"/>
              <a:t>   تعليمي يفوق طاقاته وقدراته.</a:t>
            </a:r>
            <a:endParaRPr lang="ru-RU" sz="2000" b="1" dirty="0"/>
          </a:p>
        </p:txBody>
      </p:sp>
      <p:sp>
        <p:nvSpPr>
          <p:cNvPr id="23" name="Rectangle 32">
            <a:extLst>
              <a:ext uri="{FF2B5EF4-FFF2-40B4-BE49-F238E27FC236}">
                <a16:creationId xmlns:a16="http://schemas.microsoft.com/office/drawing/2014/main" id="{B6C0916A-9EE0-8AC7-A20A-E7C4E07E6DD8}"/>
              </a:ext>
            </a:extLst>
          </p:cNvPr>
          <p:cNvSpPr>
            <a:spLocks noChangeArrowheads="1"/>
          </p:cNvSpPr>
          <p:nvPr/>
        </p:nvSpPr>
        <p:spPr bwMode="auto">
          <a:xfrm flipH="1">
            <a:off x="7241736" y="1292768"/>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24" name="Rectangle 32">
            <a:extLst>
              <a:ext uri="{FF2B5EF4-FFF2-40B4-BE49-F238E27FC236}">
                <a16:creationId xmlns:a16="http://schemas.microsoft.com/office/drawing/2014/main" id="{BE44B444-D1A4-C825-283D-C6E5103EF6D2}"/>
              </a:ext>
            </a:extLst>
          </p:cNvPr>
          <p:cNvSpPr>
            <a:spLocks noChangeArrowheads="1"/>
          </p:cNvSpPr>
          <p:nvPr/>
        </p:nvSpPr>
        <p:spPr bwMode="auto">
          <a:xfrm flipH="1">
            <a:off x="7241736" y="2073876"/>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25" name="01">
            <a:extLst>
              <a:ext uri="{FF2B5EF4-FFF2-40B4-BE49-F238E27FC236}">
                <a16:creationId xmlns:a16="http://schemas.microsoft.com/office/drawing/2014/main" id="{F6B41E91-53D1-6619-28D5-455C895E5058}"/>
              </a:ext>
            </a:extLst>
          </p:cNvPr>
          <p:cNvSpPr txBox="1"/>
          <p:nvPr/>
        </p:nvSpPr>
        <p:spPr>
          <a:xfrm flipH="1">
            <a:off x="7270978" y="1376521"/>
            <a:ext cx="830089" cy="707886"/>
          </a:xfrm>
          <a:prstGeom prst="rect">
            <a:avLst/>
          </a:prstGeom>
          <a:noFill/>
        </p:spPr>
        <p:txBody>
          <a:bodyPr wrap="square" rtlCol="0">
            <a:spAutoFit/>
          </a:bodyPr>
          <a:lstStyle/>
          <a:p>
            <a:pPr algn="ctr"/>
            <a:r>
              <a:rPr lang="ar-SA" sz="4000" b="1" dirty="0">
                <a:solidFill>
                  <a:srgbClr val="2CC17C"/>
                </a:solidFill>
                <a:latin typeface="Sakkal Majalla" panose="02000000000000000000" pitchFamily="2" charset="-78"/>
                <a:ea typeface="Roboto Cn" panose="02000000000000000000" pitchFamily="2" charset="0"/>
                <a:cs typeface="Sakkal Majalla" panose="02000000000000000000" pitchFamily="2" charset="-78"/>
              </a:rPr>
              <a:t>٢</a:t>
            </a:r>
            <a:endParaRPr lang="ru-RU" sz="4000" b="1" dirty="0">
              <a:solidFill>
                <a:srgbClr val="2CC17C"/>
              </a:solidFill>
              <a:ea typeface="Roboto Cn" panose="02000000000000000000" pitchFamily="2" charset="0"/>
              <a:cs typeface="Sakkal Majalla" panose="02000000000000000000" pitchFamily="2" charset="-78"/>
            </a:endParaRPr>
          </a:p>
        </p:txBody>
      </p:sp>
      <p:sp>
        <p:nvSpPr>
          <p:cNvPr id="26" name="Freeform 28">
            <a:extLst>
              <a:ext uri="{FF2B5EF4-FFF2-40B4-BE49-F238E27FC236}">
                <a16:creationId xmlns:a16="http://schemas.microsoft.com/office/drawing/2014/main" id="{5A0D3A6B-CEE6-7993-4FC8-E35F0307942F}"/>
              </a:ext>
            </a:extLst>
          </p:cNvPr>
          <p:cNvSpPr>
            <a:spLocks/>
          </p:cNvSpPr>
          <p:nvPr/>
        </p:nvSpPr>
        <p:spPr bwMode="auto">
          <a:xfrm flipH="1">
            <a:off x="4170103" y="2608060"/>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C1B488"/>
            </a:solidFill>
          </a:ln>
        </p:spPr>
        <p:txBody>
          <a:bodyPr vert="horz" wrap="square" lIns="68580" tIns="34290" rIns="68580" bIns="34290" numCol="1" anchor="ctr" anchorCtr="0" compatLnSpc="1">
            <a:prstTxWarp prst="textNoShape">
              <a:avLst/>
            </a:prstTxWarp>
          </a:bodyPr>
          <a:lstStyle/>
          <a:p>
            <a:pPr algn="r"/>
            <a:r>
              <a:rPr lang="ar-SA" sz="2000" b="1" dirty="0"/>
              <a:t>   مساعدة الابن في تطوير مهاراته التـي</a:t>
            </a:r>
          </a:p>
          <a:p>
            <a:pPr algn="r"/>
            <a:r>
              <a:rPr lang="ar-SA" sz="2000" b="1" dirty="0"/>
              <a:t>   تشــعره بالثقــة والاستقلالية  أمــام</a:t>
            </a:r>
          </a:p>
          <a:p>
            <a:pPr algn="ctr"/>
            <a:r>
              <a:rPr lang="ar-SA" sz="2000" b="1" dirty="0"/>
              <a:t>الجميع.</a:t>
            </a:r>
            <a:endParaRPr lang="ru-RU" sz="2000" b="1" dirty="0"/>
          </a:p>
        </p:txBody>
      </p:sp>
      <p:sp>
        <p:nvSpPr>
          <p:cNvPr id="27" name="Rectangle 32">
            <a:extLst>
              <a:ext uri="{FF2B5EF4-FFF2-40B4-BE49-F238E27FC236}">
                <a16:creationId xmlns:a16="http://schemas.microsoft.com/office/drawing/2014/main" id="{279CF234-FB1E-C2A6-BA07-E0038549D2E6}"/>
              </a:ext>
            </a:extLst>
          </p:cNvPr>
          <p:cNvSpPr>
            <a:spLocks noChangeArrowheads="1"/>
          </p:cNvSpPr>
          <p:nvPr/>
        </p:nvSpPr>
        <p:spPr bwMode="auto">
          <a:xfrm flipH="1">
            <a:off x="7241736" y="2670994"/>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28" name="Rectangle 32">
            <a:extLst>
              <a:ext uri="{FF2B5EF4-FFF2-40B4-BE49-F238E27FC236}">
                <a16:creationId xmlns:a16="http://schemas.microsoft.com/office/drawing/2014/main" id="{3A91AED6-DBD1-3DAF-A794-643152671CD3}"/>
              </a:ext>
            </a:extLst>
          </p:cNvPr>
          <p:cNvSpPr>
            <a:spLocks noChangeArrowheads="1"/>
          </p:cNvSpPr>
          <p:nvPr/>
        </p:nvSpPr>
        <p:spPr bwMode="auto">
          <a:xfrm flipH="1">
            <a:off x="7241736" y="3452102"/>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29" name="01">
            <a:extLst>
              <a:ext uri="{FF2B5EF4-FFF2-40B4-BE49-F238E27FC236}">
                <a16:creationId xmlns:a16="http://schemas.microsoft.com/office/drawing/2014/main" id="{7414E523-2A7E-4CD9-CF52-7EB33884631B}"/>
              </a:ext>
            </a:extLst>
          </p:cNvPr>
          <p:cNvSpPr txBox="1"/>
          <p:nvPr/>
        </p:nvSpPr>
        <p:spPr>
          <a:xfrm flipH="1">
            <a:off x="7270978" y="2754747"/>
            <a:ext cx="830089" cy="707886"/>
          </a:xfrm>
          <a:prstGeom prst="rect">
            <a:avLst/>
          </a:prstGeom>
          <a:noFill/>
        </p:spPr>
        <p:txBody>
          <a:bodyPr wrap="square" rtlCol="0">
            <a:spAutoFit/>
          </a:bodyPr>
          <a:lstStyle/>
          <a:p>
            <a:pPr algn="ctr"/>
            <a:r>
              <a:rPr lang="ar-SA" sz="4000" b="1" dirty="0">
                <a:solidFill>
                  <a:srgbClr val="C1B488"/>
                </a:solidFill>
                <a:latin typeface="Sakkal Majalla" panose="02000000000000000000" pitchFamily="2" charset="-78"/>
                <a:ea typeface="Roboto Cn" panose="02000000000000000000" pitchFamily="2" charset="0"/>
                <a:cs typeface="Sakkal Majalla" panose="02000000000000000000" pitchFamily="2" charset="-78"/>
              </a:rPr>
              <a:t>٥</a:t>
            </a:r>
            <a:endParaRPr lang="ru-RU" sz="4000" b="1" dirty="0">
              <a:solidFill>
                <a:srgbClr val="C1B488"/>
              </a:solidFill>
              <a:ea typeface="Roboto Cn" panose="02000000000000000000" pitchFamily="2" charset="0"/>
              <a:cs typeface="Sakkal Majalla" panose="02000000000000000000" pitchFamily="2" charset="-78"/>
            </a:endParaRPr>
          </a:p>
        </p:txBody>
      </p:sp>
      <p:sp>
        <p:nvSpPr>
          <p:cNvPr id="30" name="Freeform 28">
            <a:extLst>
              <a:ext uri="{FF2B5EF4-FFF2-40B4-BE49-F238E27FC236}">
                <a16:creationId xmlns:a16="http://schemas.microsoft.com/office/drawing/2014/main" id="{4F38A9D6-E99C-983F-96EA-23B75558AEC5}"/>
              </a:ext>
            </a:extLst>
          </p:cNvPr>
          <p:cNvSpPr>
            <a:spLocks/>
          </p:cNvSpPr>
          <p:nvPr/>
        </p:nvSpPr>
        <p:spPr bwMode="auto">
          <a:xfrm flipH="1">
            <a:off x="4170103" y="3986286"/>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a:noFill/>
          </a:ln>
        </p:spPr>
        <p:txBody>
          <a:bodyPr vert="horz" wrap="square" lIns="68580" tIns="34290" rIns="68580" bIns="34290" numCol="1" anchor="ctr" anchorCtr="0" compatLnSpc="1">
            <a:prstTxWarp prst="textNoShape">
              <a:avLst/>
            </a:prstTxWarp>
          </a:bodyPr>
          <a:lstStyle/>
          <a:p>
            <a:pPr marL="0" algn="ctr" defTabSz="914400" rtl="1" eaLnBrk="1" latinLnBrk="0" hangingPunct="1"/>
            <a:endParaRPr lang="ru-RU" sz="1350" dirty="0"/>
          </a:p>
        </p:txBody>
      </p:sp>
      <p:sp>
        <p:nvSpPr>
          <p:cNvPr id="31" name="Rectangle 32">
            <a:extLst>
              <a:ext uri="{FF2B5EF4-FFF2-40B4-BE49-F238E27FC236}">
                <a16:creationId xmlns:a16="http://schemas.microsoft.com/office/drawing/2014/main" id="{A37F26AC-5856-4771-6F67-BF77E7012400}"/>
              </a:ext>
            </a:extLst>
          </p:cNvPr>
          <p:cNvSpPr>
            <a:spLocks noChangeArrowheads="1"/>
          </p:cNvSpPr>
          <p:nvPr/>
        </p:nvSpPr>
        <p:spPr bwMode="auto">
          <a:xfrm flipH="1">
            <a:off x="7241736" y="4049220"/>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32" name="Rectangle 32">
            <a:extLst>
              <a:ext uri="{FF2B5EF4-FFF2-40B4-BE49-F238E27FC236}">
                <a16:creationId xmlns:a16="http://schemas.microsoft.com/office/drawing/2014/main" id="{ECEA9BBF-7EB3-C653-2809-9F371AA552D0}"/>
              </a:ext>
            </a:extLst>
          </p:cNvPr>
          <p:cNvSpPr>
            <a:spLocks noChangeArrowheads="1"/>
          </p:cNvSpPr>
          <p:nvPr/>
        </p:nvSpPr>
        <p:spPr bwMode="auto">
          <a:xfrm flipH="1">
            <a:off x="7241736" y="4830328"/>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33" name="01">
            <a:extLst>
              <a:ext uri="{FF2B5EF4-FFF2-40B4-BE49-F238E27FC236}">
                <a16:creationId xmlns:a16="http://schemas.microsoft.com/office/drawing/2014/main" id="{C73600C6-4A85-A516-6981-869DEAF8CF07}"/>
              </a:ext>
            </a:extLst>
          </p:cNvPr>
          <p:cNvSpPr txBox="1"/>
          <p:nvPr/>
        </p:nvSpPr>
        <p:spPr>
          <a:xfrm flipH="1">
            <a:off x="7270978" y="4132973"/>
            <a:ext cx="830089" cy="707886"/>
          </a:xfrm>
          <a:prstGeom prst="rect">
            <a:avLst/>
          </a:prstGeom>
          <a:noFill/>
        </p:spPr>
        <p:txBody>
          <a:bodyPr wrap="square" rtlCol="0">
            <a:spAutoFit/>
          </a:bodyPr>
          <a:lstStyle/>
          <a:p>
            <a:pPr algn="ctr"/>
            <a:r>
              <a:rPr lang="ar-SA" sz="4000" b="1" dirty="0">
                <a:solidFill>
                  <a:srgbClr val="10A9A6"/>
                </a:solidFill>
                <a:latin typeface="Sakkal Majalla" panose="02000000000000000000" pitchFamily="2" charset="-78"/>
                <a:ea typeface="Roboto Cn" panose="02000000000000000000" pitchFamily="2" charset="0"/>
                <a:cs typeface="Sakkal Majalla" panose="02000000000000000000" pitchFamily="2" charset="-78"/>
              </a:rPr>
              <a:t>٨</a:t>
            </a:r>
            <a:endParaRPr lang="ru-RU" sz="4000" b="1" dirty="0">
              <a:solidFill>
                <a:srgbClr val="10A9A6"/>
              </a:solidFill>
              <a:ea typeface="Roboto Cn" panose="02000000000000000000" pitchFamily="2" charset="0"/>
              <a:cs typeface="Sakkal Majalla" panose="02000000000000000000" pitchFamily="2" charset="-78"/>
            </a:endParaRPr>
          </a:p>
        </p:txBody>
      </p:sp>
      <p:sp>
        <p:nvSpPr>
          <p:cNvPr id="34" name="Freeform 28">
            <a:extLst>
              <a:ext uri="{FF2B5EF4-FFF2-40B4-BE49-F238E27FC236}">
                <a16:creationId xmlns:a16="http://schemas.microsoft.com/office/drawing/2014/main" id="{092AB8B0-76E0-F2C0-9DB6-01AB655CA61A}"/>
              </a:ext>
            </a:extLst>
          </p:cNvPr>
          <p:cNvSpPr>
            <a:spLocks/>
          </p:cNvSpPr>
          <p:nvPr/>
        </p:nvSpPr>
        <p:spPr bwMode="auto">
          <a:xfrm flipH="1">
            <a:off x="4170103" y="5218739"/>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a:noFill/>
          </a:ln>
        </p:spPr>
        <p:txBody>
          <a:bodyPr vert="horz" wrap="square" lIns="68580" tIns="34290" rIns="68580" bIns="34290" numCol="1" anchor="ctr" anchorCtr="0" compatLnSpc="1">
            <a:prstTxWarp prst="textNoShape">
              <a:avLst/>
            </a:prstTxWarp>
          </a:bodyPr>
          <a:lstStyle/>
          <a:p>
            <a:pPr marL="0" algn="ctr" defTabSz="914400" rtl="1" eaLnBrk="1" latinLnBrk="0" hangingPunct="1"/>
            <a:endParaRPr lang="ru-RU" sz="1350" dirty="0"/>
          </a:p>
        </p:txBody>
      </p:sp>
      <p:sp>
        <p:nvSpPr>
          <p:cNvPr id="35" name="Rectangle 32">
            <a:extLst>
              <a:ext uri="{FF2B5EF4-FFF2-40B4-BE49-F238E27FC236}">
                <a16:creationId xmlns:a16="http://schemas.microsoft.com/office/drawing/2014/main" id="{18EB573D-FA8C-9E9F-ECCD-F07387388A3D}"/>
              </a:ext>
            </a:extLst>
          </p:cNvPr>
          <p:cNvSpPr>
            <a:spLocks noChangeArrowheads="1"/>
          </p:cNvSpPr>
          <p:nvPr/>
        </p:nvSpPr>
        <p:spPr bwMode="auto">
          <a:xfrm flipH="1">
            <a:off x="7241736" y="5281673"/>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36" name="Rectangle 32">
            <a:extLst>
              <a:ext uri="{FF2B5EF4-FFF2-40B4-BE49-F238E27FC236}">
                <a16:creationId xmlns:a16="http://schemas.microsoft.com/office/drawing/2014/main" id="{14DDEE3D-A05D-0094-A542-E528CAC0DDC5}"/>
              </a:ext>
            </a:extLst>
          </p:cNvPr>
          <p:cNvSpPr>
            <a:spLocks noChangeArrowheads="1"/>
          </p:cNvSpPr>
          <p:nvPr/>
        </p:nvSpPr>
        <p:spPr bwMode="auto">
          <a:xfrm flipH="1">
            <a:off x="7241736" y="6062781"/>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37" name="01">
            <a:extLst>
              <a:ext uri="{FF2B5EF4-FFF2-40B4-BE49-F238E27FC236}">
                <a16:creationId xmlns:a16="http://schemas.microsoft.com/office/drawing/2014/main" id="{DBC18A4E-83CA-1DA9-223B-5243C869E3C6}"/>
              </a:ext>
            </a:extLst>
          </p:cNvPr>
          <p:cNvSpPr txBox="1"/>
          <p:nvPr/>
        </p:nvSpPr>
        <p:spPr>
          <a:xfrm flipH="1">
            <a:off x="7270978" y="5365426"/>
            <a:ext cx="830089" cy="707886"/>
          </a:xfrm>
          <a:prstGeom prst="rect">
            <a:avLst/>
          </a:prstGeom>
          <a:noFill/>
        </p:spPr>
        <p:txBody>
          <a:bodyPr wrap="square" rtlCol="0">
            <a:spAutoFit/>
          </a:bodyPr>
          <a:lstStyle/>
          <a:p>
            <a:pPr algn="ctr"/>
            <a:r>
              <a:rPr lang="ar-SA" sz="4000" b="1" dirty="0">
                <a:solidFill>
                  <a:schemeClr val="bg1">
                    <a:lumMod val="50000"/>
                  </a:schemeClr>
                </a:solidFill>
                <a:latin typeface="Sakkal Majalla" panose="02000000000000000000" pitchFamily="2" charset="-78"/>
                <a:ea typeface="Roboto Cn" panose="02000000000000000000" pitchFamily="2" charset="0"/>
                <a:cs typeface="Sakkal Majalla" panose="02000000000000000000" pitchFamily="2" charset="-78"/>
              </a:rPr>
              <a:t>١١</a:t>
            </a:r>
            <a:endParaRPr lang="ru-RU" sz="4000" b="1" dirty="0">
              <a:solidFill>
                <a:schemeClr val="bg1">
                  <a:lumMod val="50000"/>
                </a:schemeClr>
              </a:solidFill>
              <a:ea typeface="Roboto Cn" panose="02000000000000000000" pitchFamily="2" charset="0"/>
              <a:cs typeface="Sakkal Majalla" panose="02000000000000000000" pitchFamily="2" charset="-78"/>
            </a:endParaRPr>
          </a:p>
        </p:txBody>
      </p:sp>
      <p:sp>
        <p:nvSpPr>
          <p:cNvPr id="38" name="Freeform 28">
            <a:extLst>
              <a:ext uri="{FF2B5EF4-FFF2-40B4-BE49-F238E27FC236}">
                <a16:creationId xmlns:a16="http://schemas.microsoft.com/office/drawing/2014/main" id="{036D4C37-2C33-DAB2-B053-E0026E84713F}"/>
              </a:ext>
            </a:extLst>
          </p:cNvPr>
          <p:cNvSpPr>
            <a:spLocks/>
          </p:cNvSpPr>
          <p:nvPr/>
        </p:nvSpPr>
        <p:spPr bwMode="auto">
          <a:xfrm flipH="1">
            <a:off x="231726" y="1229834"/>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0DA868"/>
            </a:solidFill>
          </a:ln>
        </p:spPr>
        <p:txBody>
          <a:bodyPr vert="horz" wrap="square" lIns="68580" tIns="34290" rIns="68580" bIns="34290" numCol="1" anchor="ctr" anchorCtr="0" compatLnSpc="1">
            <a:prstTxWarp prst="textNoShape">
              <a:avLst/>
            </a:prstTxWarp>
          </a:bodyPr>
          <a:lstStyle/>
          <a:p>
            <a:pPr algn="r"/>
            <a:r>
              <a:rPr lang="ar-SA" sz="2000" b="1" dirty="0"/>
              <a:t>  مساعدة الابن وتشجيعه على تحديـد</a:t>
            </a:r>
          </a:p>
          <a:p>
            <a:pPr algn="r"/>
            <a:r>
              <a:rPr lang="ar-SA" sz="2000" b="1" dirty="0"/>
              <a:t>  أهداف مستقبلية يضعها وفـق رغبتـه</a:t>
            </a:r>
          </a:p>
          <a:p>
            <a:pPr algn="r"/>
            <a:r>
              <a:rPr lang="ar-SA" sz="2000" b="1" dirty="0"/>
              <a:t>  وميوله وقدراته .</a:t>
            </a:r>
            <a:endParaRPr lang="ru-RU" sz="2000" b="1" dirty="0"/>
          </a:p>
        </p:txBody>
      </p:sp>
      <p:sp>
        <p:nvSpPr>
          <p:cNvPr id="39" name="Rectangle 32">
            <a:extLst>
              <a:ext uri="{FF2B5EF4-FFF2-40B4-BE49-F238E27FC236}">
                <a16:creationId xmlns:a16="http://schemas.microsoft.com/office/drawing/2014/main" id="{1FE44E11-CC5A-FAA0-074E-52DA022AE46F}"/>
              </a:ext>
            </a:extLst>
          </p:cNvPr>
          <p:cNvSpPr>
            <a:spLocks noChangeArrowheads="1"/>
          </p:cNvSpPr>
          <p:nvPr/>
        </p:nvSpPr>
        <p:spPr bwMode="auto">
          <a:xfrm flipH="1">
            <a:off x="3303359" y="1292768"/>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40" name="Rectangle 32">
            <a:extLst>
              <a:ext uri="{FF2B5EF4-FFF2-40B4-BE49-F238E27FC236}">
                <a16:creationId xmlns:a16="http://schemas.microsoft.com/office/drawing/2014/main" id="{82C38F2C-DFAA-D7A0-56D3-74C176EC2B42}"/>
              </a:ext>
            </a:extLst>
          </p:cNvPr>
          <p:cNvSpPr>
            <a:spLocks noChangeArrowheads="1"/>
          </p:cNvSpPr>
          <p:nvPr/>
        </p:nvSpPr>
        <p:spPr bwMode="auto">
          <a:xfrm flipH="1">
            <a:off x="3303359" y="2073876"/>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41" name="01">
            <a:extLst>
              <a:ext uri="{FF2B5EF4-FFF2-40B4-BE49-F238E27FC236}">
                <a16:creationId xmlns:a16="http://schemas.microsoft.com/office/drawing/2014/main" id="{2DA28C92-ACA5-CC53-FA24-D2544FCC330D}"/>
              </a:ext>
            </a:extLst>
          </p:cNvPr>
          <p:cNvSpPr txBox="1"/>
          <p:nvPr/>
        </p:nvSpPr>
        <p:spPr>
          <a:xfrm flipH="1">
            <a:off x="3332601" y="1376521"/>
            <a:ext cx="830089" cy="707886"/>
          </a:xfrm>
          <a:prstGeom prst="rect">
            <a:avLst/>
          </a:prstGeom>
          <a:noFill/>
        </p:spPr>
        <p:txBody>
          <a:bodyPr wrap="square" rtlCol="0">
            <a:spAutoFit/>
          </a:bodyPr>
          <a:lstStyle/>
          <a:p>
            <a:pPr algn="ctr"/>
            <a:r>
              <a:rPr lang="ar-SA" sz="4000" b="1" dirty="0">
                <a:solidFill>
                  <a:srgbClr val="2CC17C"/>
                </a:solidFill>
                <a:latin typeface="Sakkal Majalla" panose="02000000000000000000" pitchFamily="2" charset="-78"/>
                <a:ea typeface="Roboto Cn" panose="02000000000000000000" pitchFamily="2" charset="0"/>
                <a:cs typeface="Sakkal Majalla" panose="02000000000000000000" pitchFamily="2" charset="-78"/>
              </a:rPr>
              <a:t>٣</a:t>
            </a:r>
            <a:endParaRPr lang="ru-RU" sz="4000" b="1" dirty="0">
              <a:solidFill>
                <a:srgbClr val="2CC17C"/>
              </a:solidFill>
              <a:ea typeface="Roboto Cn" panose="02000000000000000000" pitchFamily="2" charset="0"/>
              <a:cs typeface="Sakkal Majalla" panose="02000000000000000000" pitchFamily="2" charset="-78"/>
            </a:endParaRPr>
          </a:p>
        </p:txBody>
      </p:sp>
      <p:sp>
        <p:nvSpPr>
          <p:cNvPr id="42" name="Freeform 28">
            <a:extLst>
              <a:ext uri="{FF2B5EF4-FFF2-40B4-BE49-F238E27FC236}">
                <a16:creationId xmlns:a16="http://schemas.microsoft.com/office/drawing/2014/main" id="{902A7EA0-AA26-7338-BCDE-E3980E54BE08}"/>
              </a:ext>
            </a:extLst>
          </p:cNvPr>
          <p:cNvSpPr>
            <a:spLocks/>
          </p:cNvSpPr>
          <p:nvPr/>
        </p:nvSpPr>
        <p:spPr bwMode="auto">
          <a:xfrm flipH="1">
            <a:off x="231726" y="2608060"/>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C1B488"/>
            </a:solidFill>
          </a:ln>
        </p:spPr>
        <p:txBody>
          <a:bodyPr vert="horz" wrap="square" lIns="68580" tIns="34290" rIns="68580" bIns="34290" numCol="1" anchor="ctr" anchorCtr="0" compatLnSpc="1">
            <a:prstTxWarp prst="textNoShape">
              <a:avLst/>
            </a:prstTxWarp>
          </a:bodyPr>
          <a:lstStyle/>
          <a:p>
            <a:pPr algn="r"/>
            <a:r>
              <a:rPr lang="ar-SA" sz="2000" b="1" dirty="0"/>
              <a:t>  توجيه الابن لبناء علاقات مـع زملائه</a:t>
            </a:r>
          </a:p>
          <a:p>
            <a:pPr algn="r"/>
            <a:r>
              <a:rPr lang="ar-SA" sz="2000" b="1" dirty="0"/>
              <a:t> وأقرانه تحفـزه علـى التفـوق الدراسـي</a:t>
            </a:r>
          </a:p>
          <a:p>
            <a:pPr algn="r"/>
            <a:r>
              <a:rPr lang="ar-SA" sz="2000" b="1" dirty="0"/>
              <a:t>  والتميز السلوكي.</a:t>
            </a:r>
            <a:endParaRPr lang="ru-RU" sz="2000" b="1" dirty="0"/>
          </a:p>
        </p:txBody>
      </p:sp>
      <p:sp>
        <p:nvSpPr>
          <p:cNvPr id="43" name="Rectangle 32">
            <a:extLst>
              <a:ext uri="{FF2B5EF4-FFF2-40B4-BE49-F238E27FC236}">
                <a16:creationId xmlns:a16="http://schemas.microsoft.com/office/drawing/2014/main" id="{D52F956F-63ED-138C-85AD-B5F8625BEE5E}"/>
              </a:ext>
            </a:extLst>
          </p:cNvPr>
          <p:cNvSpPr>
            <a:spLocks noChangeArrowheads="1"/>
          </p:cNvSpPr>
          <p:nvPr/>
        </p:nvSpPr>
        <p:spPr bwMode="auto">
          <a:xfrm flipH="1">
            <a:off x="3303359" y="2670994"/>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44" name="Rectangle 32">
            <a:extLst>
              <a:ext uri="{FF2B5EF4-FFF2-40B4-BE49-F238E27FC236}">
                <a16:creationId xmlns:a16="http://schemas.microsoft.com/office/drawing/2014/main" id="{F2E96275-DE1B-B97F-7975-DEB1D2399396}"/>
              </a:ext>
            </a:extLst>
          </p:cNvPr>
          <p:cNvSpPr>
            <a:spLocks noChangeArrowheads="1"/>
          </p:cNvSpPr>
          <p:nvPr/>
        </p:nvSpPr>
        <p:spPr bwMode="auto">
          <a:xfrm flipH="1">
            <a:off x="3303359" y="3452102"/>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45" name="01">
            <a:extLst>
              <a:ext uri="{FF2B5EF4-FFF2-40B4-BE49-F238E27FC236}">
                <a16:creationId xmlns:a16="http://schemas.microsoft.com/office/drawing/2014/main" id="{5F6B26D7-AC90-4F82-A952-19FE1B9DAD4F}"/>
              </a:ext>
            </a:extLst>
          </p:cNvPr>
          <p:cNvSpPr txBox="1"/>
          <p:nvPr/>
        </p:nvSpPr>
        <p:spPr>
          <a:xfrm flipH="1">
            <a:off x="3332601" y="2754747"/>
            <a:ext cx="830089" cy="707886"/>
          </a:xfrm>
          <a:prstGeom prst="rect">
            <a:avLst/>
          </a:prstGeom>
          <a:noFill/>
        </p:spPr>
        <p:txBody>
          <a:bodyPr wrap="square" rtlCol="0">
            <a:spAutoFit/>
          </a:bodyPr>
          <a:lstStyle/>
          <a:p>
            <a:pPr algn="ctr"/>
            <a:r>
              <a:rPr lang="ar-SA" sz="4000" b="1" dirty="0">
                <a:solidFill>
                  <a:srgbClr val="C1B488"/>
                </a:solidFill>
                <a:latin typeface="Sakkal Majalla" panose="02000000000000000000" pitchFamily="2" charset="-78"/>
                <a:ea typeface="Roboto Cn" panose="02000000000000000000" pitchFamily="2" charset="0"/>
                <a:cs typeface="Sakkal Majalla" panose="02000000000000000000" pitchFamily="2" charset="-78"/>
              </a:rPr>
              <a:t>٦</a:t>
            </a:r>
            <a:endParaRPr lang="ru-RU" sz="4000" b="1" dirty="0">
              <a:solidFill>
                <a:srgbClr val="C1B488"/>
              </a:solidFill>
              <a:ea typeface="Roboto Cn" panose="02000000000000000000" pitchFamily="2" charset="0"/>
              <a:cs typeface="Sakkal Majalla" panose="02000000000000000000" pitchFamily="2" charset="-78"/>
            </a:endParaRPr>
          </a:p>
        </p:txBody>
      </p:sp>
      <p:sp>
        <p:nvSpPr>
          <p:cNvPr id="46" name="Freeform 28">
            <a:extLst>
              <a:ext uri="{FF2B5EF4-FFF2-40B4-BE49-F238E27FC236}">
                <a16:creationId xmlns:a16="http://schemas.microsoft.com/office/drawing/2014/main" id="{34E58DFD-509E-C04A-5BF7-457442360AE9}"/>
              </a:ext>
            </a:extLst>
          </p:cNvPr>
          <p:cNvSpPr>
            <a:spLocks/>
          </p:cNvSpPr>
          <p:nvPr/>
        </p:nvSpPr>
        <p:spPr bwMode="auto">
          <a:xfrm flipH="1">
            <a:off x="231726" y="3986286"/>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a:noFill/>
          </a:ln>
        </p:spPr>
        <p:txBody>
          <a:bodyPr vert="horz" wrap="square" lIns="68580" tIns="34290" rIns="68580" bIns="34290" numCol="1" anchor="ctr" anchorCtr="0" compatLnSpc="1">
            <a:prstTxWarp prst="textNoShape">
              <a:avLst/>
            </a:prstTxWarp>
          </a:bodyPr>
          <a:lstStyle/>
          <a:p>
            <a:pPr marL="0" algn="r" defTabSz="914400" rtl="1" eaLnBrk="1" latinLnBrk="0" hangingPunct="1"/>
            <a:endParaRPr lang="ru-RU" sz="1350" dirty="0"/>
          </a:p>
        </p:txBody>
      </p:sp>
      <p:sp>
        <p:nvSpPr>
          <p:cNvPr id="47" name="Rectangle 32">
            <a:extLst>
              <a:ext uri="{FF2B5EF4-FFF2-40B4-BE49-F238E27FC236}">
                <a16:creationId xmlns:a16="http://schemas.microsoft.com/office/drawing/2014/main" id="{FA9EDD63-6592-5423-E642-0D2F8FEA1148}"/>
              </a:ext>
            </a:extLst>
          </p:cNvPr>
          <p:cNvSpPr>
            <a:spLocks noChangeArrowheads="1"/>
          </p:cNvSpPr>
          <p:nvPr/>
        </p:nvSpPr>
        <p:spPr bwMode="auto">
          <a:xfrm flipH="1">
            <a:off x="3303359" y="4049220"/>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48" name="Rectangle 32">
            <a:extLst>
              <a:ext uri="{FF2B5EF4-FFF2-40B4-BE49-F238E27FC236}">
                <a16:creationId xmlns:a16="http://schemas.microsoft.com/office/drawing/2014/main" id="{94267ED4-608E-53A1-A48A-48229BFBEFBE}"/>
              </a:ext>
            </a:extLst>
          </p:cNvPr>
          <p:cNvSpPr>
            <a:spLocks noChangeArrowheads="1"/>
          </p:cNvSpPr>
          <p:nvPr/>
        </p:nvSpPr>
        <p:spPr bwMode="auto">
          <a:xfrm flipH="1">
            <a:off x="3303359" y="4830328"/>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49" name="01">
            <a:extLst>
              <a:ext uri="{FF2B5EF4-FFF2-40B4-BE49-F238E27FC236}">
                <a16:creationId xmlns:a16="http://schemas.microsoft.com/office/drawing/2014/main" id="{995E5BF7-0B6D-2455-FB96-CC9D735D1973}"/>
              </a:ext>
            </a:extLst>
          </p:cNvPr>
          <p:cNvSpPr txBox="1"/>
          <p:nvPr/>
        </p:nvSpPr>
        <p:spPr>
          <a:xfrm flipH="1">
            <a:off x="3332601" y="4132973"/>
            <a:ext cx="830089" cy="707886"/>
          </a:xfrm>
          <a:prstGeom prst="rect">
            <a:avLst/>
          </a:prstGeom>
          <a:noFill/>
        </p:spPr>
        <p:txBody>
          <a:bodyPr wrap="square" rtlCol="0">
            <a:spAutoFit/>
          </a:bodyPr>
          <a:lstStyle/>
          <a:p>
            <a:pPr algn="ctr"/>
            <a:r>
              <a:rPr lang="ar-SA" sz="4000" b="1" dirty="0">
                <a:solidFill>
                  <a:srgbClr val="10A9A6"/>
                </a:solidFill>
                <a:latin typeface="Sakkal Majalla" panose="02000000000000000000" pitchFamily="2" charset="-78"/>
                <a:ea typeface="Roboto Cn" panose="02000000000000000000" pitchFamily="2" charset="0"/>
                <a:cs typeface="Sakkal Majalla" panose="02000000000000000000" pitchFamily="2" charset="-78"/>
              </a:rPr>
              <a:t>٩</a:t>
            </a:r>
            <a:endParaRPr lang="ru-RU" sz="4000" b="1" dirty="0">
              <a:solidFill>
                <a:srgbClr val="10A9A6"/>
              </a:solidFill>
              <a:ea typeface="Roboto Cn" panose="02000000000000000000" pitchFamily="2" charset="0"/>
              <a:cs typeface="Sakkal Majalla" panose="02000000000000000000" pitchFamily="2" charset="-78"/>
            </a:endParaRPr>
          </a:p>
        </p:txBody>
      </p:sp>
      <p:sp>
        <p:nvSpPr>
          <p:cNvPr id="50" name="Rectangle 32">
            <a:extLst>
              <a:ext uri="{FF2B5EF4-FFF2-40B4-BE49-F238E27FC236}">
                <a16:creationId xmlns:a16="http://schemas.microsoft.com/office/drawing/2014/main" id="{679B9EE6-D8B6-DAFE-1A0B-0A3A525CB9A3}"/>
              </a:ext>
            </a:extLst>
          </p:cNvPr>
          <p:cNvSpPr>
            <a:spLocks noChangeArrowheads="1"/>
          </p:cNvSpPr>
          <p:nvPr/>
        </p:nvSpPr>
        <p:spPr bwMode="auto">
          <a:xfrm flipH="1">
            <a:off x="3303359" y="5281673"/>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51" name="Rectangle 32">
            <a:extLst>
              <a:ext uri="{FF2B5EF4-FFF2-40B4-BE49-F238E27FC236}">
                <a16:creationId xmlns:a16="http://schemas.microsoft.com/office/drawing/2014/main" id="{802EB63A-389E-9265-A31D-A4966EF5D8BB}"/>
              </a:ext>
            </a:extLst>
          </p:cNvPr>
          <p:cNvSpPr>
            <a:spLocks noChangeArrowheads="1"/>
          </p:cNvSpPr>
          <p:nvPr/>
        </p:nvSpPr>
        <p:spPr bwMode="auto">
          <a:xfrm flipH="1">
            <a:off x="3303359" y="6062781"/>
            <a:ext cx="866395" cy="22294"/>
          </a:xfrm>
          <a:prstGeom prst="rect">
            <a:avLst/>
          </a:prstGeom>
          <a:solidFill>
            <a:srgbClr val="003845"/>
          </a:solidFill>
          <a:ln w="9525">
            <a:noFill/>
            <a:miter lim="800000"/>
            <a:headEnd/>
            <a:tailEnd/>
          </a:ln>
        </p:spPr>
        <p:txBody>
          <a:bodyPr vert="horz" wrap="square" lIns="68580" tIns="34290" rIns="68580" bIns="34290" numCol="1" anchor="t" anchorCtr="0" compatLnSpc="1">
            <a:prstTxWarp prst="textNoShape">
              <a:avLst/>
            </a:prstTxWarp>
          </a:bodyPr>
          <a:lstStyle/>
          <a:p>
            <a:endParaRPr lang="ru-RU" sz="1350" dirty="0"/>
          </a:p>
        </p:txBody>
      </p:sp>
      <p:sp>
        <p:nvSpPr>
          <p:cNvPr id="52" name="01">
            <a:extLst>
              <a:ext uri="{FF2B5EF4-FFF2-40B4-BE49-F238E27FC236}">
                <a16:creationId xmlns:a16="http://schemas.microsoft.com/office/drawing/2014/main" id="{AB0BED37-102F-22D3-C291-B55CE3E80F41}"/>
              </a:ext>
            </a:extLst>
          </p:cNvPr>
          <p:cNvSpPr txBox="1"/>
          <p:nvPr/>
        </p:nvSpPr>
        <p:spPr>
          <a:xfrm flipH="1">
            <a:off x="3332601" y="5365426"/>
            <a:ext cx="830089" cy="707886"/>
          </a:xfrm>
          <a:prstGeom prst="rect">
            <a:avLst/>
          </a:prstGeom>
          <a:noFill/>
        </p:spPr>
        <p:txBody>
          <a:bodyPr wrap="square" rtlCol="0">
            <a:spAutoFit/>
          </a:bodyPr>
          <a:lstStyle/>
          <a:p>
            <a:pPr algn="ctr"/>
            <a:r>
              <a:rPr lang="ar-SA" sz="4000" b="1" dirty="0">
                <a:solidFill>
                  <a:schemeClr val="bg1">
                    <a:lumMod val="50000"/>
                  </a:schemeClr>
                </a:solidFill>
                <a:latin typeface="Sakkal Majalla" panose="02000000000000000000" pitchFamily="2" charset="-78"/>
                <a:ea typeface="Roboto Cn" panose="02000000000000000000" pitchFamily="2" charset="0"/>
                <a:cs typeface="Sakkal Majalla" panose="02000000000000000000" pitchFamily="2" charset="-78"/>
              </a:rPr>
              <a:t>١٢</a:t>
            </a:r>
            <a:endParaRPr lang="ru-RU" sz="4000" b="1" dirty="0">
              <a:solidFill>
                <a:schemeClr val="bg1">
                  <a:lumMod val="50000"/>
                </a:schemeClr>
              </a:solidFill>
              <a:ea typeface="Roboto Cn" panose="02000000000000000000" pitchFamily="2" charset="0"/>
              <a:cs typeface="Sakkal Majalla" panose="02000000000000000000" pitchFamily="2" charset="-78"/>
            </a:endParaRPr>
          </a:p>
        </p:txBody>
      </p:sp>
      <p:sp>
        <p:nvSpPr>
          <p:cNvPr id="53" name="Freeform 28">
            <a:extLst>
              <a:ext uri="{FF2B5EF4-FFF2-40B4-BE49-F238E27FC236}">
                <a16:creationId xmlns:a16="http://schemas.microsoft.com/office/drawing/2014/main" id="{C35B805E-6F81-E8C8-B095-3CE305A4A14F}"/>
              </a:ext>
            </a:extLst>
          </p:cNvPr>
          <p:cNvSpPr>
            <a:spLocks/>
          </p:cNvSpPr>
          <p:nvPr/>
        </p:nvSpPr>
        <p:spPr bwMode="auto">
          <a:xfrm flipH="1">
            <a:off x="8075030" y="4012827"/>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13A9A6"/>
            </a:solidFill>
          </a:ln>
        </p:spPr>
        <p:txBody>
          <a:bodyPr vert="horz" wrap="square" lIns="68580" tIns="34290" rIns="68580" bIns="34290" numCol="1" anchor="ctr" anchorCtr="0" compatLnSpc="1">
            <a:prstTxWarp prst="textNoShape">
              <a:avLst/>
            </a:prstTxWarp>
          </a:bodyPr>
          <a:lstStyle/>
          <a:p>
            <a:pPr algn="r"/>
            <a:r>
              <a:rPr lang="ar-SA" sz="2000" b="1" dirty="0"/>
              <a:t>تشجيع الابن على إيجاد حلول لمشاكله</a:t>
            </a:r>
          </a:p>
          <a:p>
            <a:pPr algn="r"/>
            <a:r>
              <a:rPr lang="ar-SA" sz="2000" b="1" dirty="0"/>
              <a:t>التعليمية والاجتماعية والمهنية </a:t>
            </a:r>
            <a:r>
              <a:rPr lang="ar-SA" sz="2000" b="1" dirty="0">
                <a:solidFill>
                  <a:schemeClr val="bg1"/>
                </a:solidFill>
              </a:rPr>
              <a:t>.</a:t>
            </a:r>
            <a:endParaRPr lang="ru-RU" sz="2000" b="1" dirty="0">
              <a:solidFill>
                <a:schemeClr val="bg1"/>
              </a:solidFill>
            </a:endParaRPr>
          </a:p>
        </p:txBody>
      </p:sp>
      <p:sp>
        <p:nvSpPr>
          <p:cNvPr id="54" name="Freeform 28">
            <a:extLst>
              <a:ext uri="{FF2B5EF4-FFF2-40B4-BE49-F238E27FC236}">
                <a16:creationId xmlns:a16="http://schemas.microsoft.com/office/drawing/2014/main" id="{81BFB647-1F0C-CBB9-19E2-1CDF414B81CD}"/>
              </a:ext>
            </a:extLst>
          </p:cNvPr>
          <p:cNvSpPr>
            <a:spLocks/>
          </p:cNvSpPr>
          <p:nvPr/>
        </p:nvSpPr>
        <p:spPr bwMode="auto">
          <a:xfrm flipH="1">
            <a:off x="8075030" y="5231225"/>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7F7F7F"/>
            </a:solidFill>
          </a:ln>
        </p:spPr>
        <p:txBody>
          <a:bodyPr vert="horz" wrap="square" lIns="68580" tIns="34290" rIns="68580" bIns="34290" numCol="1" anchor="ctr" anchorCtr="0" compatLnSpc="1">
            <a:prstTxWarp prst="textNoShape">
              <a:avLst/>
            </a:prstTxWarp>
          </a:bodyPr>
          <a:lstStyle/>
          <a:p>
            <a:pPr algn="r"/>
            <a:r>
              <a:rPr lang="ar-SA" sz="2000" b="1" dirty="0"/>
              <a:t>تجنب أساليب العقاب غيـر المناسـبة</a:t>
            </a:r>
          </a:p>
          <a:p>
            <a:pPr algn="r"/>
            <a:r>
              <a:rPr lang="ar-SA" sz="2000" b="1" dirty="0"/>
              <a:t>عند انخفاض مستوى الابن أنها قـد</a:t>
            </a:r>
          </a:p>
          <a:p>
            <a:pPr algn="r"/>
            <a:r>
              <a:rPr lang="ar-SA" sz="2000" b="1" dirty="0"/>
              <a:t>تثير مشاعر العناد لديه.</a:t>
            </a:r>
          </a:p>
        </p:txBody>
      </p:sp>
      <p:sp>
        <p:nvSpPr>
          <p:cNvPr id="55" name="Freeform 28">
            <a:extLst>
              <a:ext uri="{FF2B5EF4-FFF2-40B4-BE49-F238E27FC236}">
                <a16:creationId xmlns:a16="http://schemas.microsoft.com/office/drawing/2014/main" id="{9E6FA161-9CB6-DCD1-8D1E-345444692B35}"/>
              </a:ext>
            </a:extLst>
          </p:cNvPr>
          <p:cNvSpPr>
            <a:spLocks/>
          </p:cNvSpPr>
          <p:nvPr/>
        </p:nvSpPr>
        <p:spPr bwMode="auto">
          <a:xfrm flipH="1">
            <a:off x="4136304" y="4011871"/>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13A9A6"/>
            </a:solidFill>
          </a:ln>
        </p:spPr>
        <p:txBody>
          <a:bodyPr vert="horz" wrap="square" lIns="68580" tIns="34290" rIns="68580" bIns="34290" numCol="1" anchor="ctr" anchorCtr="0" compatLnSpc="1">
            <a:prstTxWarp prst="textNoShape">
              <a:avLst/>
            </a:prstTxWarp>
          </a:bodyPr>
          <a:lstStyle/>
          <a:p>
            <a:pPr algn="r"/>
            <a:r>
              <a:rPr lang="ar-SA" sz="2000" b="1" dirty="0"/>
              <a:t>    تحفيــز الابن علــى القــراءة والنمــو</a:t>
            </a:r>
          </a:p>
          <a:p>
            <a:pPr algn="r"/>
            <a:r>
              <a:rPr lang="ar-SA" sz="2000" b="1" dirty="0"/>
              <a:t>    المعرفي والثقافي لتنمية اهتماماتـه</a:t>
            </a:r>
          </a:p>
          <a:p>
            <a:pPr algn="r"/>
            <a:r>
              <a:rPr lang="ar-SA" sz="2000" b="1" dirty="0"/>
              <a:t>    وقدراته الخاصة.</a:t>
            </a:r>
            <a:endParaRPr lang="ru-RU" sz="2000" b="1" dirty="0"/>
          </a:p>
        </p:txBody>
      </p:sp>
      <p:sp>
        <p:nvSpPr>
          <p:cNvPr id="56" name="Freeform 28">
            <a:extLst>
              <a:ext uri="{FF2B5EF4-FFF2-40B4-BE49-F238E27FC236}">
                <a16:creationId xmlns:a16="http://schemas.microsoft.com/office/drawing/2014/main" id="{0CE02ACC-44CB-0D67-D91B-C4E72A4B0D46}"/>
              </a:ext>
            </a:extLst>
          </p:cNvPr>
          <p:cNvSpPr>
            <a:spLocks/>
          </p:cNvSpPr>
          <p:nvPr/>
        </p:nvSpPr>
        <p:spPr bwMode="auto">
          <a:xfrm flipH="1">
            <a:off x="4136304" y="5230269"/>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7F7F7F"/>
            </a:solidFill>
          </a:ln>
        </p:spPr>
        <p:txBody>
          <a:bodyPr vert="horz" wrap="square" lIns="68580" tIns="34290" rIns="68580" bIns="34290" numCol="1" anchor="ctr" anchorCtr="0" compatLnSpc="1">
            <a:prstTxWarp prst="textNoShape">
              <a:avLst/>
            </a:prstTxWarp>
          </a:bodyPr>
          <a:lstStyle/>
          <a:p>
            <a:pPr algn="r"/>
            <a:r>
              <a:rPr lang="ar-SA" sz="2000" b="1" dirty="0"/>
              <a:t>    تشــجيع الابن علــى إتقــان مهــارات</a:t>
            </a:r>
          </a:p>
          <a:p>
            <a:pPr algn="r"/>
            <a:r>
              <a:rPr lang="ar-SA" sz="2000" b="1" dirty="0"/>
              <a:t>    مختلفــة حســب قدراتــه واهتماماتــه</a:t>
            </a:r>
          </a:p>
          <a:p>
            <a:pPr algn="r"/>
            <a:r>
              <a:rPr lang="ar-SA" sz="2000" b="1" dirty="0"/>
              <a:t>    (رياضية, لغات, حاسب)</a:t>
            </a:r>
            <a:endParaRPr lang="ru-RU" sz="2000" b="1" dirty="0"/>
          </a:p>
        </p:txBody>
      </p:sp>
      <p:sp>
        <p:nvSpPr>
          <p:cNvPr id="57" name="Freeform 28">
            <a:extLst>
              <a:ext uri="{FF2B5EF4-FFF2-40B4-BE49-F238E27FC236}">
                <a16:creationId xmlns:a16="http://schemas.microsoft.com/office/drawing/2014/main" id="{98ADC306-67C6-36D6-D8F7-1A4BB100FC56}"/>
              </a:ext>
            </a:extLst>
          </p:cNvPr>
          <p:cNvSpPr>
            <a:spLocks/>
          </p:cNvSpPr>
          <p:nvPr/>
        </p:nvSpPr>
        <p:spPr bwMode="auto">
          <a:xfrm flipH="1">
            <a:off x="197927" y="4011871"/>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13A9A6"/>
            </a:solidFill>
          </a:ln>
        </p:spPr>
        <p:txBody>
          <a:bodyPr vert="horz" wrap="square" lIns="68580" tIns="34290" rIns="68580" bIns="34290" numCol="1" anchor="ctr" anchorCtr="0" compatLnSpc="1">
            <a:prstTxWarp prst="textNoShape">
              <a:avLst/>
            </a:prstTxWarp>
          </a:bodyPr>
          <a:lstStyle/>
          <a:p>
            <a:pPr algn="r"/>
            <a:r>
              <a:rPr lang="ar-SA" sz="2000" b="1" dirty="0"/>
              <a:t>  مساعدة الابن على تحقيق الصـفاء</a:t>
            </a:r>
          </a:p>
          <a:p>
            <a:pPr algn="r"/>
            <a:r>
              <a:rPr lang="ar-SA" sz="2000" b="1" dirty="0"/>
              <a:t>  الذهني له وعدم تشـتيت انتباهـه</a:t>
            </a:r>
          </a:p>
          <a:p>
            <a:pPr algn="r"/>
            <a:r>
              <a:rPr lang="ar-SA" sz="2000" b="1" dirty="0"/>
              <a:t>  بمهام متباينة.</a:t>
            </a:r>
            <a:endParaRPr lang="ru-RU" sz="2000" b="1" dirty="0"/>
          </a:p>
        </p:txBody>
      </p:sp>
      <p:sp>
        <p:nvSpPr>
          <p:cNvPr id="58" name="Freeform 28">
            <a:extLst>
              <a:ext uri="{FF2B5EF4-FFF2-40B4-BE49-F238E27FC236}">
                <a16:creationId xmlns:a16="http://schemas.microsoft.com/office/drawing/2014/main" id="{13806926-56D3-2765-AC04-736D3E0E13CE}"/>
              </a:ext>
            </a:extLst>
          </p:cNvPr>
          <p:cNvSpPr>
            <a:spLocks/>
          </p:cNvSpPr>
          <p:nvPr/>
        </p:nvSpPr>
        <p:spPr bwMode="auto">
          <a:xfrm flipH="1">
            <a:off x="197927" y="5230269"/>
            <a:ext cx="3037835" cy="926359"/>
          </a:xfrm>
          <a:custGeom>
            <a:avLst/>
            <a:gdLst>
              <a:gd name="T0" fmla="*/ 2705 w 2891"/>
              <a:gd name="T1" fmla="*/ 418 h 1205"/>
              <a:gd name="T2" fmla="*/ 2705 w 2891"/>
              <a:gd name="T3" fmla="*/ 0 h 1205"/>
              <a:gd name="T4" fmla="*/ 0 w 2891"/>
              <a:gd name="T5" fmla="*/ 0 h 1205"/>
              <a:gd name="T6" fmla="*/ 0 w 2891"/>
              <a:gd name="T7" fmla="*/ 1205 h 1205"/>
              <a:gd name="T8" fmla="*/ 2705 w 2891"/>
              <a:gd name="T9" fmla="*/ 1205 h 1205"/>
              <a:gd name="T10" fmla="*/ 2705 w 2891"/>
              <a:gd name="T11" fmla="*/ 788 h 1205"/>
              <a:gd name="T12" fmla="*/ 2891 w 2891"/>
              <a:gd name="T13" fmla="*/ 603 h 1205"/>
              <a:gd name="T14" fmla="*/ 2705 w 2891"/>
              <a:gd name="T15" fmla="*/ 418 h 1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91" h="1205">
                <a:moveTo>
                  <a:pt x="2705" y="418"/>
                </a:moveTo>
                <a:lnTo>
                  <a:pt x="2705" y="0"/>
                </a:lnTo>
                <a:lnTo>
                  <a:pt x="0" y="0"/>
                </a:lnTo>
                <a:lnTo>
                  <a:pt x="0" y="1205"/>
                </a:lnTo>
                <a:lnTo>
                  <a:pt x="2705" y="1205"/>
                </a:lnTo>
                <a:lnTo>
                  <a:pt x="2705" y="788"/>
                </a:lnTo>
                <a:lnTo>
                  <a:pt x="2891" y="603"/>
                </a:lnTo>
                <a:lnTo>
                  <a:pt x="2705" y="418"/>
                </a:lnTo>
                <a:close/>
              </a:path>
            </a:pathLst>
          </a:custGeom>
          <a:noFill/>
          <a:ln w="22225">
            <a:solidFill>
              <a:srgbClr val="7F7F7F"/>
            </a:solidFill>
          </a:ln>
        </p:spPr>
        <p:txBody>
          <a:bodyPr vert="horz" wrap="square" lIns="68580" tIns="34290" rIns="68580" bIns="34290" numCol="1" anchor="ctr" anchorCtr="0" compatLnSpc="1">
            <a:prstTxWarp prst="textNoShape">
              <a:avLst/>
            </a:prstTxWarp>
          </a:bodyPr>
          <a:lstStyle/>
          <a:p>
            <a:pPr algn="r"/>
            <a:r>
              <a:rPr lang="ar-SA" sz="2000" b="1" dirty="0"/>
              <a:t>اتباع أسلوب الاقناع في حل المشكلات </a:t>
            </a:r>
          </a:p>
          <a:p>
            <a:pPr algn="r"/>
            <a:r>
              <a:rPr lang="ar-SA" sz="2000" b="1" dirty="0"/>
              <a:t>الابن الدراسية بدلاً من فرض الرأي</a:t>
            </a:r>
          </a:p>
        </p:txBody>
      </p:sp>
      <p:sp>
        <p:nvSpPr>
          <p:cNvPr id="62" name="مربع نص 61">
            <a:extLst>
              <a:ext uri="{FF2B5EF4-FFF2-40B4-BE49-F238E27FC236}">
                <a16:creationId xmlns:a16="http://schemas.microsoft.com/office/drawing/2014/main" id="{DE00BCD4-F266-6A49-48AD-7F52BD705289}"/>
              </a:ext>
            </a:extLst>
          </p:cNvPr>
          <p:cNvSpPr txBox="1"/>
          <p:nvPr/>
        </p:nvSpPr>
        <p:spPr>
          <a:xfrm>
            <a:off x="-7613" y="255756"/>
            <a:ext cx="1791807" cy="382386"/>
          </a:xfrm>
          <a:prstGeom prst="rect">
            <a:avLst/>
          </a:prstGeom>
          <a:solidFill>
            <a:srgbClr val="003542"/>
          </a:solidFill>
        </p:spPr>
        <p:txBody>
          <a:bodyPr wrap="square" rtlCol="1">
            <a:spAutoFit/>
          </a:bodyPr>
          <a:lstStyle/>
          <a:p>
            <a:pPr marL="0" algn="r" defTabSz="457200" rtl="1" eaLnBrk="1" latinLnBrk="0" hangingPunct="1"/>
            <a:r>
              <a:rPr lang="ar-SA" dirty="0">
                <a:solidFill>
                  <a:schemeClr val="bg1"/>
                </a:solidFill>
              </a:rPr>
              <a:t>الدليل الإجرائي للبرنامج</a:t>
            </a:r>
          </a:p>
        </p:txBody>
      </p:sp>
      <p:sp>
        <p:nvSpPr>
          <p:cNvPr id="2" name="عنصر نائب لرقم الشريحة 1">
            <a:extLst>
              <a:ext uri="{FF2B5EF4-FFF2-40B4-BE49-F238E27FC236}">
                <a16:creationId xmlns:a16="http://schemas.microsoft.com/office/drawing/2014/main" id="{0CE20F45-CF4A-20BD-3706-D7F629EB37F6}"/>
              </a:ext>
            </a:extLst>
          </p:cNvPr>
          <p:cNvSpPr>
            <a:spLocks noGrp="1"/>
          </p:cNvSpPr>
          <p:nvPr>
            <p:ph type="sldNum" sz="quarter" idx="12"/>
          </p:nvPr>
        </p:nvSpPr>
        <p:spPr>
          <a:xfrm>
            <a:off x="11334433" y="6445583"/>
            <a:ext cx="365760" cy="365760"/>
          </a:xfrm>
        </p:spPr>
        <p:txBody>
          <a:bodyPr/>
          <a:lstStyle/>
          <a:p>
            <a:r>
              <a:rPr lang="ar-SA" dirty="0"/>
              <a:t>٨</a:t>
            </a:r>
          </a:p>
        </p:txBody>
      </p:sp>
    </p:spTree>
    <p:extLst>
      <p:ext uri="{BB962C8B-B14F-4D97-AF65-F5344CB8AC3E}">
        <p14:creationId xmlns:p14="http://schemas.microsoft.com/office/powerpoint/2010/main" val="496632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لى شكل حرف L 3">
            <a:extLst>
              <a:ext uri="{FF2B5EF4-FFF2-40B4-BE49-F238E27FC236}">
                <a16:creationId xmlns:a16="http://schemas.microsoft.com/office/drawing/2014/main" id="{4CCF2616-7175-4ACE-AECD-541DF76A3611}"/>
              </a:ext>
            </a:extLst>
          </p:cNvPr>
          <p:cNvSpPr/>
          <p:nvPr/>
        </p:nvSpPr>
        <p:spPr>
          <a:xfrm rot="2997545">
            <a:off x="6689152" y="2787987"/>
            <a:ext cx="1140024" cy="1130825"/>
          </a:xfrm>
          <a:prstGeom prst="corner">
            <a:avLst>
              <a:gd name="adj1" fmla="val 26047"/>
              <a:gd name="adj2" fmla="val 27008"/>
            </a:avLst>
          </a:prstGeom>
          <a:solidFill>
            <a:srgbClr val="01364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sp>
        <p:nvSpPr>
          <p:cNvPr id="9" name="على شكل حرف L 8">
            <a:extLst>
              <a:ext uri="{FF2B5EF4-FFF2-40B4-BE49-F238E27FC236}">
                <a16:creationId xmlns:a16="http://schemas.microsoft.com/office/drawing/2014/main" id="{AA1EFF40-9D80-A7C2-F0D5-C71DAA3E9C04}"/>
              </a:ext>
            </a:extLst>
          </p:cNvPr>
          <p:cNvSpPr/>
          <p:nvPr/>
        </p:nvSpPr>
        <p:spPr>
          <a:xfrm rot="2997545">
            <a:off x="6090438" y="2738999"/>
            <a:ext cx="1140024" cy="1130825"/>
          </a:xfrm>
          <a:prstGeom prst="corner">
            <a:avLst>
              <a:gd name="adj1" fmla="val 26047"/>
              <a:gd name="adj2" fmla="val 27008"/>
            </a:avLst>
          </a:prstGeom>
          <a:solidFill>
            <a:srgbClr val="0DA867"/>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endParaRPr lang="ar-SA"/>
          </a:p>
        </p:txBody>
      </p:sp>
      <p:cxnSp>
        <p:nvCxnSpPr>
          <p:cNvPr id="11" name="موصل مستقيم 10">
            <a:extLst>
              <a:ext uri="{FF2B5EF4-FFF2-40B4-BE49-F238E27FC236}">
                <a16:creationId xmlns:a16="http://schemas.microsoft.com/office/drawing/2014/main" id="{A576CCEF-7D50-AB03-D94E-9450F2087E52}"/>
              </a:ext>
            </a:extLst>
          </p:cNvPr>
          <p:cNvCxnSpPr>
            <a:cxnSpLocks/>
          </p:cNvCxnSpPr>
          <p:nvPr/>
        </p:nvCxnSpPr>
        <p:spPr>
          <a:xfrm flipH="1">
            <a:off x="0" y="3222766"/>
            <a:ext cx="5453743" cy="0"/>
          </a:xfrm>
          <a:prstGeom prst="line">
            <a:avLst/>
          </a:prstGeom>
          <a:ln>
            <a:solidFill>
              <a:srgbClr val="0DA867"/>
            </a:solidFill>
          </a:ln>
        </p:spPr>
        <p:style>
          <a:lnRef idx="3">
            <a:schemeClr val="dk1"/>
          </a:lnRef>
          <a:fillRef idx="0">
            <a:schemeClr val="dk1"/>
          </a:fillRef>
          <a:effectRef idx="2">
            <a:schemeClr val="dk1"/>
          </a:effectRef>
          <a:fontRef idx="minor">
            <a:schemeClr val="tx1"/>
          </a:fontRef>
        </p:style>
      </p:cxnSp>
      <p:sp>
        <p:nvSpPr>
          <p:cNvPr id="13" name="مستطيل مستدير الزوايا 12">
            <a:extLst>
              <a:ext uri="{FF2B5EF4-FFF2-40B4-BE49-F238E27FC236}">
                <a16:creationId xmlns:a16="http://schemas.microsoft.com/office/drawing/2014/main" id="{5FE04244-5CEE-905B-E627-5743C914ABF6}"/>
              </a:ext>
            </a:extLst>
          </p:cNvPr>
          <p:cNvSpPr/>
          <p:nvPr/>
        </p:nvSpPr>
        <p:spPr>
          <a:xfrm>
            <a:off x="1289957" y="2422625"/>
            <a:ext cx="3037114"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4000" dirty="0">
                <a:solidFill>
                  <a:srgbClr val="013644"/>
                </a:solidFill>
              </a:rPr>
              <a:t>المحور الثاني</a:t>
            </a:r>
          </a:p>
        </p:txBody>
      </p:sp>
      <p:sp>
        <p:nvSpPr>
          <p:cNvPr id="14" name="مستطيل مستدير الزوايا 13">
            <a:extLst>
              <a:ext uri="{FF2B5EF4-FFF2-40B4-BE49-F238E27FC236}">
                <a16:creationId xmlns:a16="http://schemas.microsoft.com/office/drawing/2014/main" id="{3B8CFE5B-80C7-580F-BFCF-87913BAA0D22}"/>
              </a:ext>
            </a:extLst>
          </p:cNvPr>
          <p:cNvSpPr/>
          <p:nvPr/>
        </p:nvSpPr>
        <p:spPr>
          <a:xfrm>
            <a:off x="685800" y="3304411"/>
            <a:ext cx="4294414" cy="71849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algn="ctr" defTabSz="457200" rtl="1" eaLnBrk="1" latinLnBrk="0" hangingPunct="1"/>
            <a:r>
              <a:rPr lang="ar-SA" sz="3600" dirty="0">
                <a:solidFill>
                  <a:srgbClr val="C1B488"/>
                </a:solidFill>
              </a:rPr>
              <a:t>حاجات المرحلة العمرية</a:t>
            </a:r>
          </a:p>
        </p:txBody>
      </p:sp>
      <p:pic>
        <p:nvPicPr>
          <p:cNvPr id="16" name="Google Shape;85;p1">
            <a:extLst>
              <a:ext uri="{FF2B5EF4-FFF2-40B4-BE49-F238E27FC236}">
                <a16:creationId xmlns:a16="http://schemas.microsoft.com/office/drawing/2014/main" id="{333AC068-34B2-4B36-A6EF-21C4D6C8FA9D}"/>
              </a:ext>
            </a:extLst>
          </p:cNvPr>
          <p:cNvPicPr preferRelativeResize="0"/>
          <p:nvPr/>
        </p:nvPicPr>
        <p:blipFill rotWithShape="1">
          <a:blip r:embed="rId2">
            <a:alphaModFix/>
          </a:blip>
          <a:srcRect/>
          <a:stretch/>
        </p:blipFill>
        <p:spPr>
          <a:xfrm>
            <a:off x="-7612" y="6360192"/>
            <a:ext cx="11034429" cy="489137"/>
          </a:xfrm>
          <a:prstGeom prst="rect">
            <a:avLst/>
          </a:prstGeom>
          <a:noFill/>
          <a:ln>
            <a:noFill/>
          </a:ln>
        </p:spPr>
      </p:pic>
      <p:sp>
        <p:nvSpPr>
          <p:cNvPr id="2" name="عنصر نائب لرقم الشريحة 1">
            <a:extLst>
              <a:ext uri="{FF2B5EF4-FFF2-40B4-BE49-F238E27FC236}">
                <a16:creationId xmlns:a16="http://schemas.microsoft.com/office/drawing/2014/main" id="{DF2ED9FB-6DB3-29B9-0FA3-D907EBF6B0FD}"/>
              </a:ext>
            </a:extLst>
          </p:cNvPr>
          <p:cNvSpPr>
            <a:spLocks noGrp="1"/>
          </p:cNvSpPr>
          <p:nvPr>
            <p:ph type="sldNum" sz="quarter" idx="12"/>
          </p:nvPr>
        </p:nvSpPr>
        <p:spPr>
          <a:xfrm>
            <a:off x="11334433" y="6445583"/>
            <a:ext cx="365760" cy="365760"/>
          </a:xfrm>
        </p:spPr>
        <p:txBody>
          <a:bodyPr/>
          <a:lstStyle/>
          <a:p>
            <a:r>
              <a:rPr lang="ar-SA" dirty="0"/>
              <a:t>٩</a:t>
            </a:r>
          </a:p>
        </p:txBody>
      </p:sp>
    </p:spTree>
    <p:extLst>
      <p:ext uri="{BB962C8B-B14F-4D97-AF65-F5344CB8AC3E}">
        <p14:creationId xmlns:p14="http://schemas.microsoft.com/office/powerpoint/2010/main" val="3881220383"/>
      </p:ext>
    </p:extLst>
  </p:cSld>
  <p:clrMapOvr>
    <a:masterClrMapping/>
  </p:clrMapOvr>
</p:sld>
</file>

<file path=ppt/theme/theme1.xml><?xml version="1.0" encoding="utf-8"?>
<a:theme xmlns:a="http://schemas.openxmlformats.org/drawingml/2006/main" name="رزمة">
  <a:themeElements>
    <a:clrScheme name="رزمة">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رزمة">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زمة">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lef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58396A5-1004-AB44-8087-4F3C49CD3CBB}">
  <we:reference id="wa200005566" version="3.0.0.2" store="ar-SA" storeType="OMEX"/>
  <we:alternateReferences>
    <we:reference id="wa200005566" version="3.0.0.2"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Parcel</Template>
  <TotalTime>6373</TotalTime>
  <Words>1783</Words>
  <Application>Microsoft Macintosh PowerPoint</Application>
  <PresentationFormat>شاشة عريضة</PresentationFormat>
  <Paragraphs>395</Paragraphs>
  <Slides>24</Slides>
  <Notes>3</Notes>
  <HiddenSlides>0</HiddenSlides>
  <MMClips>0</MMClips>
  <ScaleCrop>false</ScaleCrop>
  <HeadingPairs>
    <vt:vector size="6" baseType="variant">
      <vt:variant>
        <vt:lpstr>الخطوط المستخدمة</vt:lpstr>
      </vt:variant>
      <vt:variant>
        <vt:i4>10</vt:i4>
      </vt:variant>
      <vt:variant>
        <vt:lpstr>نسق</vt:lpstr>
      </vt:variant>
      <vt:variant>
        <vt:i4>1</vt:i4>
      </vt:variant>
      <vt:variant>
        <vt:lpstr>عناوين الشرائح</vt:lpstr>
      </vt:variant>
      <vt:variant>
        <vt:i4>24</vt:i4>
      </vt:variant>
    </vt:vector>
  </HeadingPairs>
  <TitlesOfParts>
    <vt:vector size="35" baseType="lpstr">
      <vt:lpstr>Aptos</vt:lpstr>
      <vt:lpstr>Arial</vt:lpstr>
      <vt:lpstr>Calibri</vt:lpstr>
      <vt:lpstr>ExpoArabic</vt:lpstr>
      <vt:lpstr>GESSTwoLight</vt:lpstr>
      <vt:lpstr>Gill Sans MT</vt:lpstr>
      <vt:lpstr>Muna</vt:lpstr>
      <vt:lpstr>Roboto Cn</vt:lpstr>
      <vt:lpstr>Sakkal Majalla</vt:lpstr>
      <vt:lpstr>Wingdings</vt:lpstr>
      <vt:lpstr>رزمة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عبدالعزيز الحامد</dc:creator>
  <cp:lastModifiedBy>عبدالعزيز الحامد</cp:lastModifiedBy>
  <cp:revision>71</cp:revision>
  <dcterms:created xsi:type="dcterms:W3CDTF">2024-10-30T13:52:23Z</dcterms:created>
  <dcterms:modified xsi:type="dcterms:W3CDTF">2024-11-25T04:14:45Z</dcterms:modified>
</cp:coreProperties>
</file>