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6"/>
  </p:notesMasterIdLst>
  <p:sldIdLst>
    <p:sldId id="363" r:id="rId2"/>
    <p:sldId id="455" r:id="rId3"/>
    <p:sldId id="364" r:id="rId4"/>
    <p:sldId id="456" r:id="rId5"/>
  </p:sldIdLst>
  <p:sldSz cx="9144000" cy="6858000" type="screen4x3"/>
  <p:notesSz cx="6858000" cy="9144000"/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00FF"/>
    <a:srgbClr val="6600FF"/>
    <a:srgbClr val="006600"/>
    <a:srgbClr val="00FF00"/>
    <a:srgbClr val="FF6699"/>
    <a:srgbClr val="FF0000"/>
    <a:srgbClr val="CC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3333" autoAdjust="0"/>
    <p:restoredTop sz="94660"/>
  </p:normalViewPr>
  <p:slideViewPr>
    <p:cSldViewPr>
      <p:cViewPr>
        <p:scale>
          <a:sx n="74" d="100"/>
          <a:sy n="74" d="100"/>
        </p:scale>
        <p:origin x="-16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4C24B5D-ADD4-4916-8FD7-60A5CFB1991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B9D78DF-C76A-4661-99E1-BECC12B6963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2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2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3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4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5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6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7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8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9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0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C0531-6E0A-4C56-946A-CCA48EBB6609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B03B5-7E29-4F3B-A7DE-E65BD8CF9985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0A3F3-C00D-4ADE-8FBF-770E7161FFFF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830D-4BED-4D46-A55D-31D02FB2D811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6A5DA-995D-47EF-BBB4-E5308ED5596D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C6371-42FD-4819-858D-10D32EB0F6F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5D644-CBF2-4153-84D4-C1FF24813E62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14172-5C8F-4D80-8519-B45E4018759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330B9-B771-4FAA-9E12-D06BA25F02AA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F0E29-01AF-4CBD-BD60-4233B4BF5A6B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26DCB-F9BB-4E2E-AA64-83FCD4B277D8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EC4FB-0AB5-4F9A-A0E5-26D2802789AA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0E637-28C3-4F65-9B77-FCB95FB0CAAE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D9BFC2-EABC-4C34-8DAC-0C931D0E549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6BBB1-C333-4CD0-BF33-0A7DE23CA0D0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9EE1A-C8EE-4CEE-8028-79CC3D36CB1D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E033D-03D5-4701-B70E-90D6EC9D03E4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C1AC2-3C82-46ED-BDFB-88402010B830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1171E-C084-49F9-A122-100B1E894073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AF5BB-D606-40E7-A04D-6D47C388AA18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13F46-83F7-44DE-A7D7-18B89D2DA426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4EA189-5C75-46B6-A2AD-69CB6CE70753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Ovr>
    <a:masterClrMapping/>
  </p:clrMapOvr>
  <p:transition>
    <p:random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C68AFF3-DF6B-41FD-BD2E-225AE2DE8D95}" type="datetimeFigureOut">
              <a:rPr lang="ar-SA"/>
              <a:pPr>
                <a:defRPr/>
              </a:pPr>
              <a:t>11/01/1440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31E517-FF1B-4C7F-9352-7BE64FDB5536}" type="slidenum">
              <a:rPr lang="ar-SA"/>
              <a:pPr>
                <a:defRPr/>
              </a:pPr>
              <a:t>‹N°›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  <p:sndAc>
      <p:stSnd>
        <p:snd r:embed="rId13" name="chimes.wav" builtIn="1"/>
      </p:stSnd>
    </p:sndAc>
  </p:transition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audio" Target="../media/audio13.wav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5.wav"/><Relationship Id="rId11" Type="http://schemas.openxmlformats.org/officeDocument/2006/relationships/audio" Target="../media/audio18.wav"/><Relationship Id="rId5" Type="http://schemas.openxmlformats.org/officeDocument/2006/relationships/image" Target="../media/image2.gif"/><Relationship Id="rId10" Type="http://schemas.openxmlformats.org/officeDocument/2006/relationships/audio" Target="../media/audio17.wav"/><Relationship Id="rId4" Type="http://schemas.openxmlformats.org/officeDocument/2006/relationships/audio" Target="../media/audio14.wav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7.png"/><Relationship Id="rId3" Type="http://schemas.openxmlformats.org/officeDocument/2006/relationships/audio" Target="../media/audio19.wav"/><Relationship Id="rId7" Type="http://schemas.openxmlformats.org/officeDocument/2006/relationships/audio" Target="../media/audio16.wav"/><Relationship Id="rId12" Type="http://schemas.openxmlformats.org/officeDocument/2006/relationships/image" Target="../media/image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audio" Target="../media/audio15.wav"/><Relationship Id="rId10" Type="http://schemas.openxmlformats.org/officeDocument/2006/relationships/audio" Target="../media/audio18.wav"/><Relationship Id="rId4" Type="http://schemas.openxmlformats.org/officeDocument/2006/relationships/image" Target="../media/image2.gif"/><Relationship Id="rId9" Type="http://schemas.openxmlformats.org/officeDocument/2006/relationships/audio" Target="../media/audio17.wav"/><Relationship Id="rId1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.png"/><Relationship Id="rId3" Type="http://schemas.openxmlformats.org/officeDocument/2006/relationships/audio" Target="../media/audio20.wav"/><Relationship Id="rId7" Type="http://schemas.openxmlformats.org/officeDocument/2006/relationships/audio" Target="../media/audio15.wav"/><Relationship Id="rId12" Type="http://schemas.openxmlformats.org/officeDocument/2006/relationships/audio" Target="../media/audio1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gif"/><Relationship Id="rId11" Type="http://schemas.openxmlformats.org/officeDocument/2006/relationships/audio" Target="../media/audio17.wav"/><Relationship Id="rId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audio" Target="../media/audio21.wav"/><Relationship Id="rId9" Type="http://schemas.openxmlformats.org/officeDocument/2006/relationships/audio" Target="../media/audio16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1.png"/><Relationship Id="rId3" Type="http://schemas.openxmlformats.org/officeDocument/2006/relationships/audio" Target="../media/audio22.wav"/><Relationship Id="rId7" Type="http://schemas.openxmlformats.org/officeDocument/2006/relationships/audio" Target="../media/audio16.wav"/><Relationship Id="rId12" Type="http://schemas.openxmlformats.org/officeDocument/2006/relationships/image" Target="../media/image10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audio" Target="../media/audio15.wav"/><Relationship Id="rId10" Type="http://schemas.openxmlformats.org/officeDocument/2006/relationships/audio" Target="../media/audio18.wav"/><Relationship Id="rId4" Type="http://schemas.openxmlformats.org/officeDocument/2006/relationships/image" Target="../media/image2.gif"/><Relationship Id="rId9" Type="http://schemas.openxmlformats.org/officeDocument/2006/relationships/audio" Target="../media/audio1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جسم مشطوف الحواف 3"/>
          <p:cNvSpPr/>
          <p:nvPr/>
        </p:nvSpPr>
        <p:spPr>
          <a:xfrm>
            <a:off x="1643042" y="714356"/>
            <a:ext cx="6500858" cy="928687"/>
          </a:xfrm>
          <a:prstGeom prst="beve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0000FF"/>
                </a:solidFill>
              </a:rPr>
              <a:t>الدرس السابع </a:t>
            </a:r>
            <a:r>
              <a:rPr lang="ar-EG" sz="4000" dirty="0" smtClean="0">
                <a:solidFill>
                  <a:srgbClr val="0000FF"/>
                </a:solidFill>
              </a:rPr>
              <a:t>عشر: </a:t>
            </a:r>
            <a:r>
              <a:rPr lang="ar-EG" sz="4000" dirty="0">
                <a:solidFill>
                  <a:srgbClr val="0000FF"/>
                </a:solidFill>
              </a:rPr>
              <a:t>حقوق الإنسان </a:t>
            </a:r>
          </a:p>
        </p:txBody>
      </p:sp>
      <p:sp>
        <p:nvSpPr>
          <p:cNvPr id="6" name="مربع نص 5"/>
          <p:cNvSpPr txBox="1">
            <a:spLocks noChangeArrowheads="1"/>
          </p:cNvSpPr>
          <p:nvPr/>
        </p:nvSpPr>
        <p:spPr bwMode="auto">
          <a:xfrm>
            <a:off x="1071563" y="1952625"/>
            <a:ext cx="785812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/>
              <a:t>حقوق الإنسان هي : </a:t>
            </a:r>
            <a:r>
              <a:rPr lang="ar-EG" sz="2800">
                <a:solidFill>
                  <a:srgbClr val="FF0000"/>
                </a:solidFill>
              </a:rPr>
              <a:t>هي تلك الحقوق الطبيعية لأي إنسان ولا يستطيع العيش بدونها , وهي من القضايا المهمة بنسبة للإنسان , وقد أكد ديننا الإسلامي علي التعاون واحترام حقوق الإنسان .</a:t>
            </a:r>
          </a:p>
        </p:txBody>
      </p:sp>
      <p:sp>
        <p:nvSpPr>
          <p:cNvPr id="7" name="مستطيل ذو زوايا قطرية مستديرة 6"/>
          <p:cNvSpPr/>
          <p:nvPr/>
        </p:nvSpPr>
        <p:spPr>
          <a:xfrm>
            <a:off x="2428875" y="3357562"/>
            <a:ext cx="6715125" cy="714375"/>
          </a:xfrm>
          <a:prstGeom prst="round2DiagRect">
            <a:avLst>
              <a:gd name="adj1" fmla="val 11600"/>
              <a:gd name="adj2" fmla="val 50000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600" dirty="0">
                <a:solidFill>
                  <a:srgbClr val="FFFF00"/>
                </a:solidFill>
              </a:rPr>
              <a:t>من أمثلة حقوق الإنسان التي كفلها الإسلام :</a:t>
            </a:r>
          </a:p>
        </p:txBody>
      </p:sp>
      <p:sp>
        <p:nvSpPr>
          <p:cNvPr id="8" name="مربع نص 7"/>
          <p:cNvSpPr txBox="1">
            <a:spLocks noChangeArrowheads="1"/>
          </p:cNvSpPr>
          <p:nvPr/>
        </p:nvSpPr>
        <p:spPr bwMode="auto">
          <a:xfrm>
            <a:off x="857250" y="4286250"/>
            <a:ext cx="828675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 حقوق أساسية : حق الحياة الحرة الكريمة التي تتفق معي الإسلام  , حق المساواة .</a:t>
            </a:r>
          </a:p>
        </p:txBody>
      </p:sp>
      <p:sp>
        <p:nvSpPr>
          <p:cNvPr id="9" name="مربع نص 8"/>
          <p:cNvSpPr txBox="1">
            <a:spLocks noChangeArrowheads="1"/>
          </p:cNvSpPr>
          <p:nvPr/>
        </p:nvSpPr>
        <p:spPr bwMode="auto">
          <a:xfrm>
            <a:off x="0" y="5286375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2- حقوق سياسية : المشاركة في الإدارة المدنية للبلاد , وحرية التعبير .</a:t>
            </a:r>
          </a:p>
        </p:txBody>
      </p:sp>
      <p:sp>
        <p:nvSpPr>
          <p:cNvPr id="10" name="مربع نص 9"/>
          <p:cNvSpPr txBox="1">
            <a:spLocks noChangeArrowheads="1"/>
          </p:cNvSpPr>
          <p:nvPr/>
        </p:nvSpPr>
        <p:spPr bwMode="auto">
          <a:xfrm>
            <a:off x="1000125" y="5884863"/>
            <a:ext cx="81438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3- حقوق اجتماعية : حق الأمن الكرامة والعمل والتعليم والصحة , ومساواة الرجل بالمرأة وفق الشريعة الإسلامية .</a:t>
            </a:r>
          </a:p>
        </p:txBody>
      </p:sp>
      <p:pic>
        <p:nvPicPr>
          <p:cNvPr id="167948" name="صورة 12" descr="1256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7949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67950" name="Picture 11" descr="D:\Work2\arrow_right.png">
              <a:hlinkClick r:id="" action="ppaction://hlinkshowjump?jump=previousslide"/>
              <a:hlinkHover r:id="" action="ppaction://noaction" highlightClick="1">
                <a:snd r:embed="rId6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7951" name="Picture 12" descr="D:\Work2\arrow_next.png">
              <a:hlinkClick r:id="" action="ppaction://hlinkshowjump?jump=nextslide"/>
              <a:hlinkHover r:id="" action="ppaction://noaction" highlightClick="1">
                <a:snd r:embed="rId8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مخطط انسيابي: محطة طرفية 5">
              <a:hlinkHover r:id="" action="ppaction://noaction" highlightClick="1">
                <a:snd r:embed="rId10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67953" name="Picture 8" descr="D:\Work2\exxit.png">
              <a:hlinkClick r:id="" action="ppaction://hlinkshowjump?jump=endshow"/>
              <a:hlinkHover r:id="" action="ppaction://noaction" highlightClick="1">
                <a:snd r:embed="rId11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حقوق الإنس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من أمثلة حقوق الإنسان التي كفلها الإسلام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جسم مشطوف الحواف 3"/>
          <p:cNvSpPr/>
          <p:nvPr/>
        </p:nvSpPr>
        <p:spPr>
          <a:xfrm>
            <a:off x="1643042" y="714356"/>
            <a:ext cx="6500858" cy="928687"/>
          </a:xfrm>
          <a:prstGeom prst="bevel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4000" dirty="0">
                <a:solidFill>
                  <a:srgbClr val="0000FF"/>
                </a:solidFill>
              </a:rPr>
              <a:t>الدرس السابع </a:t>
            </a:r>
            <a:r>
              <a:rPr lang="ar-EG" sz="4000" dirty="0" smtClean="0">
                <a:solidFill>
                  <a:srgbClr val="0000FF"/>
                </a:solidFill>
              </a:rPr>
              <a:t>عشر: </a:t>
            </a:r>
            <a:r>
              <a:rPr lang="ar-EG" sz="4000" dirty="0">
                <a:solidFill>
                  <a:srgbClr val="0000FF"/>
                </a:solidFill>
              </a:rPr>
              <a:t>حقوق الإنسان </a:t>
            </a:r>
          </a:p>
        </p:txBody>
      </p:sp>
      <p:pic>
        <p:nvPicPr>
          <p:cNvPr id="168965" name="صورة 12" descr="1256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8966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68970" name="Picture 11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8971" name="Picture 12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مخطط انسيابي: محطة طرفية 5">
              <a:hlinkHover r:id="" action="ppaction://noaction" highlightClick="1">
                <a:snd r:embed="rId9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68973" name="Picture 8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68967" name="Picture 1" descr="Screen Clippi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092950" y="2205038"/>
            <a:ext cx="16557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8968" name="Picture 2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908175" y="3186113"/>
            <a:ext cx="7023100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2093913" y="4005263"/>
            <a:ext cx="6654800" cy="142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89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8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8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لماذا ظهرت جمعيلت حقوق الانس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643174" y="357166"/>
            <a:ext cx="4649030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>
              <a:defRPr/>
            </a:pPr>
            <a:r>
              <a:rPr lang="ar-EG" sz="8000" b="1" dirty="0">
                <a:ln/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اجاب</a:t>
            </a:r>
            <a:r>
              <a:rPr lang="ar-SA" sz="8000" b="1" dirty="0">
                <a:ln/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ة</a:t>
            </a:r>
            <a:r>
              <a:rPr lang="ar-EG" sz="8000" b="1" dirty="0">
                <a:ln/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التقويم </a:t>
            </a:r>
            <a:endParaRPr lang="ar-SA" sz="8000" b="1" dirty="0">
              <a:ln/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مخطط انسيابي: متعدد المستندات 5"/>
          <p:cNvSpPr/>
          <p:nvPr/>
        </p:nvSpPr>
        <p:spPr>
          <a:xfrm>
            <a:off x="7929563" y="1547803"/>
            <a:ext cx="1143000" cy="571500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FFFF00"/>
                </a:solidFill>
              </a:rPr>
              <a:t>س1</a:t>
            </a:r>
          </a:p>
        </p:txBody>
      </p:sp>
      <p:sp>
        <p:nvSpPr>
          <p:cNvPr id="7" name="مربع نص 6"/>
          <p:cNvSpPr txBox="1">
            <a:spLocks noChangeArrowheads="1"/>
          </p:cNvSpPr>
          <p:nvPr/>
        </p:nvSpPr>
        <p:spPr bwMode="auto">
          <a:xfrm>
            <a:off x="785813" y="1619250"/>
            <a:ext cx="70723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/>
              <a:t>ما الدليل من القران علي تكريم الله للإنسان ؟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88" y="2205038"/>
            <a:ext cx="8143875" cy="150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مخطط انسيابي: متعدد المستندات 9"/>
          <p:cNvSpPr/>
          <p:nvPr/>
        </p:nvSpPr>
        <p:spPr>
          <a:xfrm>
            <a:off x="7786688" y="3714757"/>
            <a:ext cx="1285875" cy="714375"/>
          </a:xfrm>
          <a:prstGeom prst="flowChartMulti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EG" sz="3200" dirty="0">
                <a:solidFill>
                  <a:srgbClr val="FFFF00"/>
                </a:solidFill>
              </a:rPr>
              <a:t>س 2 </a:t>
            </a:r>
          </a:p>
        </p:txBody>
      </p:sp>
      <p:sp>
        <p:nvSpPr>
          <p:cNvPr id="11" name="مربع نص 10"/>
          <p:cNvSpPr txBox="1">
            <a:spLocks noChangeArrowheads="1"/>
          </p:cNvSpPr>
          <p:nvPr/>
        </p:nvSpPr>
        <p:spPr bwMode="auto">
          <a:xfrm>
            <a:off x="642938" y="3857625"/>
            <a:ext cx="69294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3200"/>
              <a:t>اذكر ثلاثة من حقوق الإنسان ؟</a:t>
            </a:r>
          </a:p>
        </p:txBody>
      </p:sp>
      <p:sp>
        <p:nvSpPr>
          <p:cNvPr id="12" name="مربع نص 11"/>
          <p:cNvSpPr txBox="1">
            <a:spLocks noChangeArrowheads="1"/>
          </p:cNvSpPr>
          <p:nvPr/>
        </p:nvSpPr>
        <p:spPr bwMode="auto">
          <a:xfrm>
            <a:off x="928688" y="4403725"/>
            <a:ext cx="8143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00FF"/>
                </a:solidFill>
              </a:rPr>
              <a:t>1- حقوق أساسية : حق الحياة الحرة الكريمة التي تتفق معي الإسلام  , حق المساواة .</a:t>
            </a:r>
          </a:p>
        </p:txBody>
      </p:sp>
      <p:sp>
        <p:nvSpPr>
          <p:cNvPr id="13" name="مربع نص 12"/>
          <p:cNvSpPr txBox="1">
            <a:spLocks noChangeArrowheads="1"/>
          </p:cNvSpPr>
          <p:nvPr/>
        </p:nvSpPr>
        <p:spPr bwMode="auto">
          <a:xfrm>
            <a:off x="-71438" y="5286375"/>
            <a:ext cx="9144001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FF0000"/>
                </a:solidFill>
              </a:rPr>
              <a:t>2- حقوق سياسية : المشاركة في الإدارة المدنية للبلاد , وحرية التعبير .</a:t>
            </a:r>
          </a:p>
        </p:txBody>
      </p:sp>
      <p:sp>
        <p:nvSpPr>
          <p:cNvPr id="14" name="مربع نص 13"/>
          <p:cNvSpPr txBox="1">
            <a:spLocks noChangeArrowheads="1"/>
          </p:cNvSpPr>
          <p:nvPr/>
        </p:nvSpPr>
        <p:spPr bwMode="auto">
          <a:xfrm>
            <a:off x="928688" y="5813425"/>
            <a:ext cx="81438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ar-EG" sz="2800">
                <a:solidFill>
                  <a:srgbClr val="00B050"/>
                </a:solidFill>
              </a:rPr>
              <a:t>3- حقوق اجتماعية : حق الأمن الكرامة والعمل والتعليم والصحة , ومساواة الرجل بالمرأة وفق الشريعة الإسلامية .</a:t>
            </a:r>
          </a:p>
        </p:txBody>
      </p:sp>
      <p:pic>
        <p:nvPicPr>
          <p:cNvPr id="169999" name="صورة 12" descr="1256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0000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0001" name="Picture 11" descr="D:\Work2\arrow_right.png">
              <a:hlinkClick r:id="" action="ppaction://hlinkshowjump?jump=previousslide"/>
              <a:hlinkHover r:id="" action="ppaction://noaction" highlightClick="1">
                <a:snd r:embed="rId7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0002" name="Picture 12" descr="D:\Work2\arrow_next.png">
              <a:hlinkClick r:id="" action="ppaction://hlinkshowjump?jump=nextslide"/>
              <a:hlinkHover r:id="" action="ppaction://noaction" highlightClick="1">
                <a:snd r:embed="rId9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مخطط انسيابي: محطة طرفية 5">
              <a:hlinkHover r:id="" action="ppaction://noaction" highlightClick="1">
                <a:snd r:embed="rId11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0004" name="Picture 8" descr="D:\Work2\exxit.png">
              <a:hlinkClick r:id="" action="ppaction://hlinkshowjump?jump=endshow"/>
              <a:hlinkHover r:id="" action="ppaction://noaction" highlightClick="1">
                <a:snd r:embed="rId12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الدليل من القران علي تكريم الله للإنس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اذكر ثلاثة من حقوق الإنس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2643174" y="357166"/>
            <a:ext cx="4649030" cy="132343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>
              <a:defRPr/>
            </a:pPr>
            <a:r>
              <a:rPr lang="ar-EG" sz="8000" b="1" dirty="0">
                <a:ln/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اجاب</a:t>
            </a:r>
            <a:r>
              <a:rPr lang="ar-SA" sz="8000" b="1" dirty="0">
                <a:ln/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ة</a:t>
            </a:r>
            <a:r>
              <a:rPr lang="ar-EG" sz="8000" b="1" dirty="0">
                <a:ln/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التقويم </a:t>
            </a:r>
            <a:endParaRPr lang="ar-SA" sz="8000" b="1" dirty="0">
              <a:ln/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1011" name="صورة 12" descr="1256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8731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71012" name="مجموعة 7"/>
          <p:cNvGrpSpPr>
            <a:grpSpLocks/>
          </p:cNvGrpSpPr>
          <p:nvPr/>
        </p:nvGrpSpPr>
        <p:grpSpPr bwMode="auto">
          <a:xfrm>
            <a:off x="-71438" y="1143000"/>
            <a:ext cx="928688" cy="5715000"/>
            <a:chOff x="-55292" y="566455"/>
            <a:chExt cx="1036020" cy="6003513"/>
          </a:xfrm>
        </p:grpSpPr>
        <p:pic>
          <p:nvPicPr>
            <p:cNvPr id="171015" name="Picture 11" descr="D:\Work2\arrow_right.png">
              <a:hlinkClick r:id="" action="ppaction://hlinkshowjump?jump=previousslide"/>
              <a:hlinkHover r:id="" action="ppaction://noaction" highlightClick="1">
                <a:snd r:embed="rId5" name="السابق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 rot="-6941670">
              <a:off x="-223843" y="735006"/>
              <a:ext cx="1343118" cy="10060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1016" name="Picture 12" descr="D:\Work2\arrow_next.png">
              <a:hlinkClick r:id="" action="ppaction://hlinkshowjump?jump=nextslide"/>
              <a:hlinkHover r:id="" action="ppaction://noaction" highlightClick="1">
                <a:snd r:embed="rId7" name="التالي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 rot="-3900995">
              <a:off x="-131881" y="4022468"/>
              <a:ext cx="1234952" cy="9392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مخطط انسيابي: محطة طرفية 5">
              <a:hlinkHover r:id="" action="ppaction://noaction" highlightClick="1">
                <a:snd r:embed="rId9" name="الترجمة من Google.wav"/>
              </a:hlinkHover>
            </p:cNvPr>
            <p:cNvSpPr/>
            <p:nvPr/>
          </p:nvSpPr>
          <p:spPr>
            <a:xfrm rot="16200000">
              <a:off x="-539676" y="2637169"/>
              <a:ext cx="1942804" cy="502956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الرئيسية</a:t>
              </a:r>
            </a:p>
          </p:txBody>
        </p:sp>
        <p:pic>
          <p:nvPicPr>
            <p:cNvPr id="171018" name="Picture 8" descr="D:\Work2\exxit.png">
              <a:hlinkClick r:id="" action="ppaction://hlinkshowjump?jump=endshow"/>
              <a:hlinkHover r:id="" action="ppaction://noaction" highlightClick="1">
                <a:snd r:embed="rId10" name="الترجمة من Google_2.wav"/>
              </a:hlinkHover>
            </p:cNvPr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0" y="5589240"/>
              <a:ext cx="980728" cy="9807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1013" name="Picture 1" descr="Screen Clipping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979613" y="1839913"/>
            <a:ext cx="667385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 descr="Screen Clippi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2395538" y="3387725"/>
            <a:ext cx="5848350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  <p:sndAc>
      <p:stSnd>
        <p:snd r:embed="rId2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ما القيود المنظمة لحقوق الانسان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4932</TotalTime>
  <Words>174</Words>
  <Application>Microsoft Office PowerPoint</Application>
  <PresentationFormat>Affichage à l'écran (4:3)</PresentationFormat>
  <Paragraphs>20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Calibri</vt:lpstr>
      <vt:lpstr>Times New Roman</vt:lpstr>
      <vt:lpstr>Wingdings 2</vt:lpstr>
      <vt:lpstr>سمة Office</vt:lpstr>
      <vt:lpstr>Diapositive 1</vt:lpstr>
      <vt:lpstr>Diapositive 2</vt:lpstr>
      <vt:lpstr>Diapositive 3</vt:lpstr>
      <vt:lpstr>Diapositive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ALRUSHDIT</dc:creator>
  <cp:lastModifiedBy>Abdelhafid Touil</cp:lastModifiedBy>
  <cp:revision>383</cp:revision>
  <dcterms:created xsi:type="dcterms:W3CDTF">2011-04-24T14:41:33Z</dcterms:created>
  <dcterms:modified xsi:type="dcterms:W3CDTF">2018-09-21T09:32:14Z</dcterms:modified>
</cp:coreProperties>
</file>