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363" r:id="rId2"/>
    <p:sldId id="455" r:id="rId3"/>
    <p:sldId id="364" r:id="rId4"/>
    <p:sldId id="456" r:id="rId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C24B5D-ADD4-4916-8FD7-60A5CFB1991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9D78DF-C76A-4661-99E1-BECC12B6963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0531-6E0A-4C56-946A-CCA48EBB660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03B5-7E29-4F3B-A7DE-E65BD8CF998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A3F3-C00D-4ADE-8FBF-770E7161FFFF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830D-4BED-4D46-A55D-31D02FB2D81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5DA-995D-47EF-BBB4-E5308ED5596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6371-42FD-4819-858D-10D32EB0F6F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D644-CBF2-4153-84D4-C1FF24813E6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4172-5C8F-4D80-8519-B45E4018759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30B9-B771-4FAA-9E12-D06BA25F02AA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0E29-01AF-4CBD-BD60-4233B4BF5A6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6DCB-F9BB-4E2E-AA64-83FCD4B277D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C4FB-0AB5-4F9A-A0E5-26D2802789A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E637-28C3-4F65-9B77-FCB95FB0CA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BFC2-EABC-4C34-8DAC-0C931D0E549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BBB1-C333-4CD0-BF33-0A7DE23CA0D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EE1A-C8EE-4CEE-8028-79CC3D36CB1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033D-03D5-4701-B70E-90D6EC9D03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1AC2-3C82-46ED-BDFB-88402010B83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171E-C084-49F9-A122-100B1E89407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F5BB-D606-40E7-A04D-6D47C388AA1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3F46-83F7-44DE-A7D7-18B89D2DA42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A189-5C75-46B6-A2AD-69CB6CE7075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8AFF3-DF6B-41FD-BD2E-225AE2DE8D9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1E517-FF1B-4C7F-9352-7BE64FDB553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3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0" Type="http://schemas.openxmlformats.org/officeDocument/2006/relationships/audio" Target="../media/audio17.wav"/><Relationship Id="rId4" Type="http://schemas.openxmlformats.org/officeDocument/2006/relationships/audio" Target="../media/audio14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audio19.wav"/><Relationship Id="rId7" Type="http://schemas.openxmlformats.org/officeDocument/2006/relationships/audio" Target="../media/audio16.wav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image" Target="../media/image2.gif"/><Relationship Id="rId9" Type="http://schemas.openxmlformats.org/officeDocument/2006/relationships/audio" Target="../media/audio17.wav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20.wav"/><Relationship Id="rId7" Type="http://schemas.openxmlformats.org/officeDocument/2006/relationships/audio" Target="../media/audio15.wav"/><Relationship Id="rId12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7.wav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audio21.wav"/><Relationship Id="rId9" Type="http://schemas.openxmlformats.org/officeDocument/2006/relationships/audio" Target="../media/audio1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audio" Target="../media/audio22.wav"/><Relationship Id="rId7" Type="http://schemas.openxmlformats.org/officeDocument/2006/relationships/audio" Target="../media/audio16.wav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image" Target="../media/image2.gif"/><Relationship Id="rId9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643042" y="714356"/>
            <a:ext cx="6500858" cy="928687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الدرس السابع </a:t>
            </a:r>
            <a:r>
              <a:rPr lang="ar-EG" sz="4000" dirty="0" smtClean="0">
                <a:solidFill>
                  <a:srgbClr val="0000FF"/>
                </a:solidFill>
              </a:rPr>
              <a:t>عشر: </a:t>
            </a:r>
            <a:r>
              <a:rPr lang="ar-EG" sz="4000" dirty="0">
                <a:solidFill>
                  <a:srgbClr val="0000FF"/>
                </a:solidFill>
              </a:rPr>
              <a:t>حقوق الإنسان 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71563" y="1952625"/>
            <a:ext cx="7858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حقوق الإنسان هي : </a:t>
            </a:r>
            <a:r>
              <a:rPr lang="ar-EG" sz="2800">
                <a:solidFill>
                  <a:srgbClr val="FF0000"/>
                </a:solidFill>
              </a:rPr>
              <a:t>هي تلك الحقوق الطبيعية لأي إنسان ولا يستطيع العيش بدونها , وهي من القضايا المهمة بنسبة للإنسان , وقد أكد ديننا الإسلامي علي التعاون واحترام حقوق الإنسان .</a:t>
            </a: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2428875" y="3357562"/>
            <a:ext cx="6715125" cy="714375"/>
          </a:xfrm>
          <a:prstGeom prst="round2DiagRect">
            <a:avLst>
              <a:gd name="adj1" fmla="val 116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من أمثلة حقوق الإنسان التي كفلها الإسلام :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857250" y="428625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حقوق أساسية : حق الحياة الحرة الكريمة التي تتفق معي الإسلام  , حق المساواة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0" y="52863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حقوق سياسية : المشاركة في الإدارة المدنية للبلاد , وحرية التعبير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00125" y="5884863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3- حقوق اجتماعية : حق الأمن الكرامة والعمل والتعليم والصحة , ومساواة الرجل بالمرأة وفق الشريعة الإسلامية .</a:t>
            </a:r>
          </a:p>
        </p:txBody>
      </p:sp>
      <p:pic>
        <p:nvPicPr>
          <p:cNvPr id="167948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7949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67950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1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67953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قوق الإ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ن أمثلة حقوق الإنسان التي كفلها الإسل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643042" y="714356"/>
            <a:ext cx="6500858" cy="928687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الدرس السابع </a:t>
            </a:r>
            <a:r>
              <a:rPr lang="ar-EG" sz="4000" dirty="0" smtClean="0">
                <a:solidFill>
                  <a:srgbClr val="0000FF"/>
                </a:solidFill>
              </a:rPr>
              <a:t>عشر: </a:t>
            </a:r>
            <a:r>
              <a:rPr lang="ar-EG" sz="4000" dirty="0">
                <a:solidFill>
                  <a:srgbClr val="0000FF"/>
                </a:solidFill>
              </a:rPr>
              <a:t>حقوق الإنسان </a:t>
            </a:r>
          </a:p>
        </p:txBody>
      </p:sp>
      <p:pic>
        <p:nvPicPr>
          <p:cNvPr id="168965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8966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68970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1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68973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8967" name="Picture 1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2950" y="2205038"/>
            <a:ext cx="16557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8" name="Picture 2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3186113"/>
            <a:ext cx="70231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93913" y="4005263"/>
            <a:ext cx="66548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ماذا ظهرت جمعيلت حقوق الا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643174" y="357166"/>
            <a:ext cx="464903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اجاب</a:t>
            </a:r>
            <a:r>
              <a:rPr lang="ar-SA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ة</a:t>
            </a:r>
            <a:r>
              <a:rPr lang="ar-EG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التقويم </a:t>
            </a:r>
            <a:endParaRPr lang="ar-SA" sz="8000" b="1" dirty="0">
              <a:ln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خطط انسيابي: متعدد المستندات 5"/>
          <p:cNvSpPr/>
          <p:nvPr/>
        </p:nvSpPr>
        <p:spPr>
          <a:xfrm>
            <a:off x="7929563" y="1547803"/>
            <a:ext cx="1143000" cy="571500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85813" y="1619250"/>
            <a:ext cx="707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ما الدليل من القران علي تكريم الله للإنسان 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205038"/>
            <a:ext cx="81438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خطط انسيابي: متعدد المستندات 9"/>
          <p:cNvSpPr/>
          <p:nvPr/>
        </p:nvSpPr>
        <p:spPr>
          <a:xfrm>
            <a:off x="7786688" y="3714757"/>
            <a:ext cx="1285875" cy="714375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س 2 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642938" y="3857625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اذكر ثلاثة من حقوق الإنسان ؟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928688" y="440372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حقوق أساسية : حق الحياة الحرة الكريمة التي تتفق معي الإسلام  , حق المساواة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-71438" y="528637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2- حقوق سياسية : المشاركة في الإدارة المدنية للبلاد , وحرية التعبير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928688" y="581342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 حقوق اجتماعية : حق الأمن الكرامة والعمل والتعليم والصحة , ومساواة الرجل بالمرأة وفق الشريعة الإسلامية .</a:t>
            </a:r>
          </a:p>
        </p:txBody>
      </p:sp>
      <p:pic>
        <p:nvPicPr>
          <p:cNvPr id="169999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000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0001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02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0004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الدليل من القران علي تكريم الله للإ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ذكر ثلاثة من حقوق الإ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643174" y="357166"/>
            <a:ext cx="464903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اجاب</a:t>
            </a:r>
            <a:r>
              <a:rPr lang="ar-SA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ة</a:t>
            </a:r>
            <a:r>
              <a:rPr lang="ar-EG" sz="8000" b="1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التقويم </a:t>
            </a:r>
            <a:endParaRPr lang="ar-SA" sz="8000" b="1" dirty="0">
              <a:ln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11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101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1015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16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1018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1013" name="Picture 1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613" y="1839913"/>
            <a:ext cx="6673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95538" y="3387725"/>
            <a:ext cx="58483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القيود المنظمة لحقوق الانس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174</Words>
  <Application>Microsoft Office PowerPoint</Application>
  <PresentationFormat>Affichage à l'écran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383</cp:revision>
  <dcterms:created xsi:type="dcterms:W3CDTF">2011-04-24T14:41:33Z</dcterms:created>
  <dcterms:modified xsi:type="dcterms:W3CDTF">2018-09-21T09:32:14Z</dcterms:modified>
</cp:coreProperties>
</file>