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9"/>
  </p:notesMasterIdLst>
  <p:sldIdLst>
    <p:sldId id="281" r:id="rId2"/>
    <p:sldId id="282" r:id="rId3"/>
    <p:sldId id="283" r:id="rId4"/>
    <p:sldId id="256" r:id="rId5"/>
    <p:sldId id="258" r:id="rId6"/>
    <p:sldId id="267" r:id="rId7"/>
    <p:sldId id="268" r:id="rId8"/>
    <p:sldId id="273" r:id="rId9"/>
    <p:sldId id="274" r:id="rId10"/>
    <p:sldId id="269" r:id="rId11"/>
    <p:sldId id="270" r:id="rId12"/>
    <p:sldId id="277" r:id="rId13"/>
    <p:sldId id="271" r:id="rId14"/>
    <p:sldId id="280" r:id="rId15"/>
    <p:sldId id="284" r:id="rId16"/>
    <p:sldId id="285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D1ACA-755A-4905-A209-94EC759EE5E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2A241-7589-4A1D-9D9C-42FAAE2F58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ar-SA" smtClean="0">
              <a:latin typeface="Arial" pitchFamily="34" charset="0"/>
            </a:endParaRPr>
          </a:p>
        </p:txBody>
      </p:sp>
      <p:sp>
        <p:nvSpPr>
          <p:cNvPr id="32772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3669B9-8397-4D7C-9B94-ACFA8A4242D3}" type="slidenum">
              <a:rPr lang="en-US" altLang="zh-CN" smtClean="0"/>
              <a:pPr/>
              <a:t>16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955C1BB-589A-4F4C-AF03-83D1A59A009D}" type="datetimeFigureOut">
              <a:rPr lang="en-US" smtClean="0"/>
              <a:pPr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CE1075-A837-49F0-BAA4-BF904B1516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578;&#1589;&#1601;&#1610;&#1602;\Applaus.wav" TargetMode="Externa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hyperlink" Target="http://www.plasmadesign.co.uk/CGArt/Zips/Venturi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 descr="F:\interview\صور\041815489377810000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pic>
        <p:nvPicPr>
          <p:cNvPr id="60421" name="Picture 5" descr="F:\interview\صور\13136702921216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677494"/>
            <a:ext cx="3600450" cy="1847850"/>
          </a:xfrm>
          <a:prstGeom prst="rect">
            <a:avLst/>
          </a:prstGeom>
          <a:noFill/>
        </p:spPr>
      </p:pic>
      <p:pic>
        <p:nvPicPr>
          <p:cNvPr id="6" name="Picture 6" descr="bugs2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253457">
            <a:off x="7875374" y="586423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04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" fill="hold"/>
                                        <p:tgtEl>
                                          <p:spTgt spid="604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94482" y="1310469"/>
            <a:ext cx="2664296" cy="2400300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8778" y="1600200"/>
            <a:ext cx="4485630" cy="4572000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ar-SA" dirty="0" smtClean="0"/>
              <a:t>أنواع المقابلات: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مقابلة وجهاً لوجه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مقابلة جماعية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مقابلة هاتفية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لجنة فحص المتقدمين ( لجنة التوظيف)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مقابلة شخصية على مائدة الطعام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endParaRPr lang="ar-SA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3933056"/>
            <a:ext cx="2808312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555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7" y="1340768"/>
            <a:ext cx="3600401" cy="3456384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67944" y="1600200"/>
            <a:ext cx="4464496" cy="4572000"/>
          </a:xfrm>
        </p:spPr>
        <p:txBody>
          <a:bodyPr/>
          <a:lstStyle/>
          <a:p>
            <a:pPr algn="r" rtl="1">
              <a:lnSpc>
                <a:spcPct val="150000"/>
              </a:lnSpc>
            </a:pPr>
            <a:r>
              <a:rPr lang="ar-SA" dirty="0" smtClean="0"/>
              <a:t>الأسئلة </a:t>
            </a:r>
            <a:r>
              <a:rPr lang="ar-SA" dirty="0"/>
              <a:t>الأكثر شيوعاً في </a:t>
            </a:r>
            <a:r>
              <a:rPr lang="ar-SA" dirty="0" smtClean="0"/>
              <a:t>المقابلات:</a:t>
            </a:r>
            <a:endParaRPr lang="en-US" dirty="0" smtClean="0"/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الأسئلة الشخصية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الأسئلة التخصصية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/>
              <a:t>الأسئلة المتعلقة </a:t>
            </a:r>
            <a:r>
              <a:rPr lang="ar-SA" dirty="0" smtClean="0"/>
              <a:t>بالخبرات السابقة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الأسئلة </a:t>
            </a:r>
            <a:r>
              <a:rPr lang="ar-SA" dirty="0"/>
              <a:t>المتعلقة</a:t>
            </a:r>
            <a:r>
              <a:rPr lang="ar-SA" dirty="0" smtClean="0"/>
              <a:t> بالرغبات والميول المهنية</a:t>
            </a:r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SA" dirty="0" smtClean="0"/>
              <a:t>الأسئلة المتعلقة بالطموح والمستقبل</a:t>
            </a:r>
          </a:p>
          <a:p>
            <a:pPr lvl="1" algn="r" rtl="1">
              <a:lnSpc>
                <a:spcPct val="150000"/>
              </a:lnSpc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xmlns="" val="17065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2955" y="1484784"/>
            <a:ext cx="2880308" cy="3596803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/>
              <a:t>الأسئلة الأكثر شيوعاً في </a:t>
            </a:r>
            <a:r>
              <a:rPr lang="ar-SA" dirty="0" smtClean="0"/>
              <a:t>المقابلات:</a:t>
            </a:r>
          </a:p>
          <a:p>
            <a:pPr lvl="1" algn="r" rtl="1"/>
            <a:r>
              <a:rPr lang="ar-SA" dirty="0" smtClean="0"/>
              <a:t>ما سبب رغبتك في العمل في هذه الشركة؟</a:t>
            </a:r>
            <a:r>
              <a:rPr lang="ar-SA" dirty="0"/>
              <a:t> </a:t>
            </a:r>
            <a:r>
              <a:rPr lang="ar-SA" dirty="0" smtClean="0"/>
              <a:t>ضمن إجابتك بما يلي:</a:t>
            </a:r>
          </a:p>
          <a:p>
            <a:pPr lvl="2" algn="r" rtl="1"/>
            <a:r>
              <a:rPr lang="ar-SA" dirty="0" smtClean="0"/>
              <a:t>مزايا الشركة من وجهة نظرك</a:t>
            </a:r>
          </a:p>
          <a:p>
            <a:pPr lvl="2" algn="r" rtl="1"/>
            <a:r>
              <a:rPr lang="ar-SA" dirty="0" smtClean="0"/>
              <a:t>سمعة الشركة الجيدة</a:t>
            </a:r>
          </a:p>
          <a:p>
            <a:pPr lvl="2" algn="r" rtl="1"/>
            <a:r>
              <a:rPr lang="ar-SA" dirty="0" smtClean="0"/>
              <a:t>أي معلومات إيجابية عن الشركة</a:t>
            </a:r>
          </a:p>
          <a:p>
            <a:pPr lvl="2" algn="r" rtl="1"/>
            <a:r>
              <a:rPr lang="ar-SA" dirty="0" smtClean="0"/>
              <a:t>أمور تحبها وجدتها في الشركة</a:t>
            </a:r>
          </a:p>
          <a:p>
            <a:pPr lvl="1" algn="r" rtl="1"/>
            <a:r>
              <a:rPr lang="ar-SA" dirty="0" smtClean="0"/>
              <a:t>حدثني عن نفسك. </a:t>
            </a:r>
            <a:r>
              <a:rPr lang="ar-SA" dirty="0"/>
              <a:t>ضمن إجابتك بما يلي:</a:t>
            </a:r>
          </a:p>
          <a:p>
            <a:pPr lvl="2" algn="r" rtl="1"/>
            <a:r>
              <a:rPr lang="ar-SA" dirty="0" smtClean="0"/>
              <a:t>حاول معرفة مغزى السؤال (في أي جانب بالتحديد) وتجنب الأحاديث غير المهمة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21860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670" y="1052737"/>
            <a:ext cx="3157242" cy="4519672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ar-SA" dirty="0" smtClean="0"/>
              <a:t>أخطاء </a:t>
            </a:r>
            <a:r>
              <a:rPr lang="ar-SA" dirty="0"/>
              <a:t>شائعة في المقابلات </a:t>
            </a:r>
            <a:r>
              <a:rPr lang="ar-SA" dirty="0" smtClean="0"/>
              <a:t>الشخصية:</a:t>
            </a:r>
          </a:p>
          <a:p>
            <a:pPr lvl="1" algn="r" rtl="1"/>
            <a:r>
              <a:rPr lang="ar-SA" dirty="0" smtClean="0"/>
              <a:t>أخطاء في المظهر الشخصي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نظافة الثوب والشماغ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مراعاة نظافة الأسنان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تقليم الأظافر</a:t>
            </a:r>
          </a:p>
          <a:p>
            <a:pPr marL="1074420" lvl="2" indent="-342900" algn="r" rtl="1">
              <a:buFont typeface="+mj-lt"/>
              <a:buAutoNum type="arabicParenR"/>
            </a:pPr>
            <a:endParaRPr lang="ar-SA" dirty="0" smtClean="0"/>
          </a:p>
          <a:p>
            <a:pPr lvl="1" algn="r" rtl="1"/>
            <a:r>
              <a:rPr lang="ar-SA" dirty="0" smtClean="0"/>
              <a:t>أخطاء أثناء التحاور: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الإجابة السريعة عن السؤال دون تفكير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درجة الصوت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الخروج عن الموضوع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اليأس وقبول أي وظيفة تعرض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مضغ الحلوى واللبان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الإيمات والإشارات المربكة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طريقة الجلسة 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إشغال النظر بالأوراق </a:t>
            </a:r>
          </a:p>
          <a:p>
            <a:pPr marL="1074420" lvl="2" indent="-342900" algn="r" rtl="1">
              <a:buFont typeface="+mj-lt"/>
              <a:buAutoNum type="arabicParenR"/>
            </a:pPr>
            <a:r>
              <a:rPr lang="ar-SA" dirty="0" smtClean="0"/>
              <a:t>المكالمات والرسائل</a:t>
            </a:r>
          </a:p>
          <a:p>
            <a:pPr lvl="1" algn="r" rtl="1"/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698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C:\Users\radwan\Desktop\كتابة السيرة الذاتية\imagesCA1GKP67.jpg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l="5643" t="3901" r="2625" b="6385"/>
          <a:stretch/>
        </p:blipFill>
        <p:spPr bwMode="auto">
          <a:xfrm>
            <a:off x="2678793" y="783771"/>
            <a:ext cx="4549322" cy="38753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5" name="Picture 5" descr="ANd9GcRgM7BXtsvFyrJNLm9jmpdWXZuxSR_nlz3m6r8zzyo2spFUxUMJ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2094140" y="955220"/>
            <a:ext cx="5133975" cy="43195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  <p:sp>
        <p:nvSpPr>
          <p:cNvPr id="4301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FEF2354-8746-48BC-9395-49CC7500E277}" type="slidenum">
              <a:rPr lang="en-US" altLang="en-US" sz="1400">
                <a:solidFill>
                  <a:srgbClr val="FFFFFF"/>
                </a:solidFill>
              </a:rPr>
              <a:pPr/>
              <a:t>14</a:t>
            </a:fld>
            <a:endParaRPr lang="en-US" altLang="en-US" sz="1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5158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F:\دورة فن المقابلات الشخصية\صورررر\1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0"/>
            <a:ext cx="4644008" cy="6858000"/>
          </a:xfrm>
          <a:prstGeom prst="rect">
            <a:avLst/>
          </a:prstGeom>
          <a:noFill/>
        </p:spPr>
      </p:pic>
      <p:pic>
        <p:nvPicPr>
          <p:cNvPr id="5" name="Picture 2" descr="F:\دورة فن المقابلات الشخصية\صورررر\198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42798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915816" y="-387424"/>
            <a:ext cx="4104456" cy="1944216"/>
          </a:xfrm>
          <a:prstGeom prst="rect">
            <a:avLst/>
          </a:prstGeom>
          <a:ln>
            <a:headEnd/>
            <a:tailEnd/>
          </a:ln>
          <a:scene3d>
            <a:camera prst="perspectiveRelaxed"/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accent2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0" hangingPunct="0">
              <a:defRPr/>
            </a:pPr>
            <a:r>
              <a:rPr lang="ar-SA" sz="9600" i="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النهاية</a:t>
            </a:r>
            <a:endParaRPr lang="en-US" sz="9600" i="0" kern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914400" y="1412776"/>
            <a:ext cx="8229600" cy="1630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rtl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ar-SA" sz="4000" b="1" dirty="0" err="1">
                <a:solidFill>
                  <a:srgbClr val="FFFF00"/>
                </a:solidFill>
              </a:rPr>
              <a:t>الدعاء </a:t>
            </a:r>
            <a:r>
              <a:rPr lang="ar-SA" sz="4000" b="1" dirty="0">
                <a:solidFill>
                  <a:srgbClr val="FFFF00"/>
                </a:solidFill>
              </a:rPr>
              <a:t>– </a:t>
            </a:r>
            <a:r>
              <a:rPr lang="ar-SA" sz="4000" b="1" dirty="0" err="1">
                <a:solidFill>
                  <a:srgbClr val="FFFF00"/>
                </a:solidFill>
              </a:rPr>
              <a:t>الذكر </a:t>
            </a:r>
            <a:r>
              <a:rPr lang="ar-SA" sz="4000" b="1" dirty="0">
                <a:solidFill>
                  <a:srgbClr val="FFFF00"/>
                </a:solidFill>
              </a:rPr>
              <a:t>– قراءة سورة </a:t>
            </a:r>
            <a:r>
              <a:rPr lang="ar-SA" sz="4000" b="1" dirty="0" err="1">
                <a:solidFill>
                  <a:srgbClr val="FFFF00"/>
                </a:solidFill>
              </a:rPr>
              <a:t>البقرة </a:t>
            </a:r>
            <a:r>
              <a:rPr lang="ar-SA" sz="4000" b="1" dirty="0">
                <a:solidFill>
                  <a:srgbClr val="FFFF00"/>
                </a:solidFill>
              </a:rPr>
              <a:t>– حسن الظن بالله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59394" name="Picture 2" descr="F:\دورة فن المقابلات الشخصية\صورررر\17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4499992" cy="4653136"/>
          </a:xfrm>
          <a:prstGeom prst="rect">
            <a:avLst/>
          </a:prstGeom>
          <a:noFill/>
        </p:spPr>
      </p:pic>
      <p:pic>
        <p:nvPicPr>
          <p:cNvPr id="59395" name="Picture 3" descr="F:\دورة فن المقابلات الشخصية\صورررر\17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160240"/>
            <a:ext cx="4427984" cy="4725144"/>
          </a:xfrm>
          <a:prstGeom prst="rect">
            <a:avLst/>
          </a:prstGeom>
          <a:noFill/>
        </p:spPr>
      </p:pic>
      <p:pic>
        <p:nvPicPr>
          <p:cNvPr id="59396" name="Picture 4" descr="F:\دورة فن المقابلات الشخصية\صورررر\15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4624"/>
            <a:ext cx="2374826" cy="1440160"/>
          </a:xfrm>
          <a:prstGeom prst="rect">
            <a:avLst/>
          </a:prstGeom>
          <a:noFill/>
        </p:spPr>
      </p:pic>
      <p:pic>
        <p:nvPicPr>
          <p:cNvPr id="59397" name="Picture 5" descr="F:\دورة فن المقابلات الشخصية\صورررر\18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-27384"/>
            <a:ext cx="1835696" cy="1512168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93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93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93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87"/>
          </a:xfrm>
        </p:spPr>
        <p:txBody>
          <a:bodyPr/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ar-EG" b="1" dirty="0" smtClean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اعداد لجنة المتوى التدريبي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5059" name="TextBox 3"/>
          <p:cNvSpPr txBox="1">
            <a:spLocks noChangeArrowheads="1"/>
          </p:cNvSpPr>
          <p:nvPr/>
        </p:nvSpPr>
        <p:spPr bwMode="auto">
          <a:xfrm>
            <a:off x="-316788" y="1685433"/>
            <a:ext cx="611505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rtl="1"/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 نايف</a:t>
            </a: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أزيـبـي</a:t>
            </a:r>
          </a:p>
          <a:p>
            <a:pPr algn="r" rtl="1"/>
            <a:r>
              <a:rPr lang="ar-EG" altLang="en-US" sz="3200" dirty="0" err="1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أ.د</a:t>
            </a:r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. منى خميس جودة</a:t>
            </a:r>
            <a:endParaRPr lang="en-US" altLang="en-US" sz="3200" dirty="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 هالة محفوظ</a:t>
            </a:r>
          </a:p>
          <a:p>
            <a:pPr algn="r" rtl="1"/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 سلطان </a:t>
            </a:r>
            <a:r>
              <a:rPr lang="ar-EG" altLang="en-US" sz="3200" dirty="0" err="1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العولقي</a:t>
            </a:r>
            <a:endParaRPr lang="ar-EG" altLang="en-US" sz="3200" dirty="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5060" name="TextBox 4"/>
          <p:cNvSpPr txBox="1">
            <a:spLocks noChangeArrowheads="1"/>
          </p:cNvSpPr>
          <p:nvPr/>
        </p:nvSpPr>
        <p:spPr bwMode="auto">
          <a:xfrm>
            <a:off x="1963793" y="4432903"/>
            <a:ext cx="61150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/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اشراف</a:t>
            </a:r>
          </a:p>
          <a:p>
            <a:pPr algn="ctr" rtl="1"/>
            <a:r>
              <a:rPr lang="ar-EG" altLang="en-US" sz="3200" dirty="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د. عائشة حسن زكري</a:t>
            </a:r>
            <a:endParaRPr lang="en-US" altLang="en-US" sz="3200" dirty="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42B11F-6B53-4425-8AE8-2CB4DFE37803}" type="slidenum">
              <a:rPr lang="en-US" altLang="en-US" sz="1400">
                <a:solidFill>
                  <a:schemeClr val="accent1">
                    <a:lumMod val="5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pPr/>
              <a:t>17</a:t>
            </a:fld>
            <a:endParaRPr lang="en-US" altLang="en-US" sz="1400">
              <a:solidFill>
                <a:schemeClr val="accent1">
                  <a:lumMod val="50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5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Applaus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VenturiPreview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6" name="Picture 4" descr="GLOBE2_1_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875" y="836613"/>
            <a:ext cx="3875088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7" name="Picture 5" descr="will6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113" y="4508500"/>
            <a:ext cx="3048000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bugs25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3253457">
            <a:off x="392113" y="325438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WordArt 8"/>
          <p:cNvSpPr>
            <a:spLocks noChangeArrowheads="1" noChangeShapeType="1" noTextEdit="1"/>
          </p:cNvSpPr>
          <p:nvPr/>
        </p:nvSpPr>
        <p:spPr bwMode="auto">
          <a:xfrm>
            <a:off x="2411760" y="260648"/>
            <a:ext cx="432048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SA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DecoType Naskh"/>
              </a:rPr>
              <a:t>بسم الله الرحمن الرحيم </a:t>
            </a:r>
          </a:p>
        </p:txBody>
      </p:sp>
      <p:pic>
        <p:nvPicPr>
          <p:cNvPr id="9" name="Picture 6" descr="bugs25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3253457">
            <a:off x="7875373" y="5482968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51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696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6963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4"/>
                </p:tgtEl>
              </p:cMediaNode>
            </p:audio>
          </p:childTnLst>
        </p:cTn>
      </p:par>
    </p:tnLst>
    <p:bldLst>
      <p:bldP spid="5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endParaRPr lang="en-US" b="1" dirty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4652963"/>
            <a:ext cx="46085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600" b="1">
                <a:solidFill>
                  <a:schemeClr val="hlink"/>
                </a:solidFill>
              </a:rPr>
              <a:t>اعداد : د. منيرة المصبحيين</a:t>
            </a:r>
            <a:endParaRPr lang="en-US" sz="3600" b="1">
              <a:solidFill>
                <a:schemeClr val="hlink"/>
              </a:solidFill>
            </a:endParaRP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81100" y="-4763"/>
            <a:ext cx="10325100" cy="775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755576" y="116632"/>
            <a:ext cx="71287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ar-SA" sz="4800" b="1" dirty="0">
                <a:solidFill>
                  <a:srgbClr val="000000"/>
                </a:solidFill>
              </a:rPr>
              <a:t>مهارات المقابلة الشخصية</a:t>
            </a:r>
          </a:p>
          <a:p>
            <a:pPr algn="ctr"/>
            <a:r>
              <a:rPr lang="ar-SA" sz="4800" b="1" dirty="0">
                <a:solidFill>
                  <a:srgbClr val="000000"/>
                </a:solidFill>
              </a:rPr>
              <a:t> </a:t>
            </a:r>
            <a:r>
              <a:rPr lang="en-US" sz="3600" b="1" dirty="0">
                <a:solidFill>
                  <a:srgbClr val="000000"/>
                </a:solidFill>
              </a:rPr>
              <a:t>Interview Skills </a:t>
            </a:r>
            <a:endParaRPr lang="ar-SA" sz="3600" dirty="0">
              <a:solidFill>
                <a:srgbClr val="000000"/>
              </a:solidFill>
            </a:endParaRPr>
          </a:p>
        </p:txBody>
      </p:sp>
      <p:pic>
        <p:nvPicPr>
          <p:cNvPr id="25601" name="Picture 1" descr="F:\دورة فن المقابلات الشخصية\صورررر\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728192"/>
            <a:ext cx="5328592" cy="5373216"/>
          </a:xfrm>
          <a:prstGeom prst="rect">
            <a:avLst/>
          </a:prstGeom>
          <a:noFill/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75656" y="6858000"/>
            <a:ext cx="48355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5400" b="1" dirty="0" err="1" smtClean="0">
                <a:solidFill>
                  <a:srgbClr val="FF0066"/>
                </a:solidFill>
              </a:rPr>
              <a:t>د.</a:t>
            </a:r>
            <a:r>
              <a:rPr lang="ar-SA" sz="5400" b="1" dirty="0" smtClean="0">
                <a:solidFill>
                  <a:srgbClr val="FF0066"/>
                </a:solidFill>
              </a:rPr>
              <a:t> هاله محفوظ حسن</a:t>
            </a:r>
            <a:endParaRPr lang="ar-SA" sz="4000" b="1" dirty="0">
              <a:solidFill>
                <a:srgbClr val="FF0066"/>
              </a:solidFill>
            </a:endParaRPr>
          </a:p>
        </p:txBody>
      </p:sp>
      <p:pic>
        <p:nvPicPr>
          <p:cNvPr id="8" name="Picture 6" descr="bugs2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253457">
            <a:off x="70386" y="586423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bugs25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253457">
            <a:off x="7847250" y="442407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61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56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67612"/>
            <a:ext cx="6172200" cy="2232248"/>
          </a:xfrm>
        </p:spPr>
        <p:txBody>
          <a:bodyPr>
            <a:normAutofit/>
          </a:bodyPr>
          <a:lstStyle/>
          <a:p>
            <a:pPr algn="ctr" rtl="1"/>
            <a:r>
              <a:rPr lang="ar-SA" sz="3200" dirty="0" smtClean="0"/>
              <a:t>مهارات اجتياز المقابلة الشخصية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84673" y="3630141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8422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 smtClean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916832"/>
            <a:ext cx="4281363" cy="2668314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3773016"/>
          </a:xfrm>
        </p:spPr>
        <p:txBody>
          <a:bodyPr/>
          <a:lstStyle/>
          <a:p>
            <a:pPr algn="r" rtl="1"/>
            <a:r>
              <a:rPr lang="ar-SA" dirty="0" smtClean="0"/>
              <a:t>المحتوى:</a:t>
            </a:r>
          </a:p>
          <a:p>
            <a:pPr lvl="1" algn="r" rtl="1"/>
            <a:r>
              <a:rPr lang="ar-SA" dirty="0" smtClean="0"/>
              <a:t>مقدمة عن المقابلة الشخصية</a:t>
            </a:r>
          </a:p>
          <a:p>
            <a:pPr lvl="1" algn="r" rtl="1"/>
            <a:r>
              <a:rPr lang="ar-SA" dirty="0" smtClean="0"/>
              <a:t>كيف تستعد للمقابلة</a:t>
            </a:r>
          </a:p>
          <a:p>
            <a:pPr lvl="1" algn="r" rtl="1"/>
            <a:r>
              <a:rPr lang="ar-SA" dirty="0" smtClean="0"/>
              <a:t>أنواع المقابلات</a:t>
            </a:r>
          </a:p>
          <a:p>
            <a:pPr lvl="1" algn="r" rtl="1"/>
            <a:r>
              <a:rPr lang="ar-SA" dirty="0" smtClean="0"/>
              <a:t>الأسئلة الأكثر شيوعاً في المقابلات</a:t>
            </a:r>
          </a:p>
          <a:p>
            <a:pPr lvl="1" algn="r" rtl="1"/>
            <a:r>
              <a:rPr lang="ar-SA" dirty="0" smtClean="0"/>
              <a:t>أخطاء شائعة في المقابلات الشخصية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184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370" y="1196752"/>
            <a:ext cx="4552654" cy="3560985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algn="r" rtl="1"/>
            <a:r>
              <a:rPr lang="ar-SA" dirty="0" smtClean="0"/>
              <a:t> مقدمة </a:t>
            </a:r>
            <a:r>
              <a:rPr lang="ar-SA" dirty="0"/>
              <a:t>عن المقابلة </a:t>
            </a:r>
            <a:r>
              <a:rPr lang="ar-SA" dirty="0" smtClean="0"/>
              <a:t>الشخصية</a:t>
            </a:r>
          </a:p>
          <a:p>
            <a:pPr lvl="1" algn="r" rtl="1">
              <a:buFont typeface="Wingdings" pitchFamily="2" charset="2"/>
              <a:buChar char="q"/>
            </a:pPr>
            <a:r>
              <a:rPr lang="ar-SA" dirty="0" smtClean="0"/>
              <a:t>ماهي المقابلة الشخصية؟</a:t>
            </a:r>
          </a:p>
          <a:p>
            <a:pPr lvl="1" algn="r" rtl="1">
              <a:buFont typeface="Wingdings" pitchFamily="2" charset="2"/>
              <a:buChar char="q"/>
            </a:pPr>
            <a:r>
              <a:rPr lang="ar-SA" dirty="0" smtClean="0"/>
              <a:t>ما أهمية المقابلة الشخصية؟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91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 smtClean="0"/>
              <a:t>كيف </a:t>
            </a:r>
            <a:r>
              <a:rPr lang="ar-SA" dirty="0"/>
              <a:t>تستعد </a:t>
            </a:r>
            <a:r>
              <a:rPr lang="ar-SA" dirty="0" smtClean="0"/>
              <a:t>للمقابلة:</a:t>
            </a:r>
            <a:endParaRPr lang="ar-SA" dirty="0"/>
          </a:p>
          <a:p>
            <a:pPr lvl="1" algn="r" rtl="1"/>
            <a:r>
              <a:rPr lang="ar-SA" dirty="0" smtClean="0"/>
              <a:t>قبل المقابلة: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جمع معلومات عن الوظيفة أو الشركة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مكان المقابلة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الإستعداد بأسئلة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رتب أفكارك</a:t>
            </a:r>
            <a:endParaRPr lang="ar-SA" dirty="0"/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المظهر الخارجي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مستنداتك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/>
              <a:t>النوم </a:t>
            </a:r>
            <a:r>
              <a:rPr lang="ar-SA" dirty="0" smtClean="0"/>
              <a:t>جيداً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1700808"/>
            <a:ext cx="3655293" cy="3655293"/>
          </a:xfrm>
        </p:spPr>
      </p:pic>
    </p:spTree>
    <p:extLst>
      <p:ext uri="{BB962C8B-B14F-4D97-AF65-F5344CB8AC3E}">
        <p14:creationId xmlns:p14="http://schemas.microsoft.com/office/powerpoint/2010/main" xmlns="" val="231880093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9142" y="1124744"/>
            <a:ext cx="4461053" cy="4320479"/>
          </a:xfrm>
        </p:spPr>
      </p:pic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 smtClean="0"/>
              <a:t>كيف </a:t>
            </a:r>
            <a:r>
              <a:rPr lang="ar-SA" dirty="0"/>
              <a:t>تستعد </a:t>
            </a:r>
            <a:r>
              <a:rPr lang="ar-SA" dirty="0" smtClean="0"/>
              <a:t>للمقابلة:</a:t>
            </a:r>
          </a:p>
          <a:p>
            <a:pPr lvl="1" algn="r" rtl="1"/>
            <a:r>
              <a:rPr lang="ar-SA" dirty="0" smtClean="0"/>
              <a:t>أثناء </a:t>
            </a:r>
            <a:r>
              <a:rPr lang="ar-SA" dirty="0"/>
              <a:t>المقابلة: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الحضور قبل الموعد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الحالة النفسية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الإنصات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طرح الإسئلة</a:t>
            </a:r>
          </a:p>
          <a:p>
            <a:pPr marL="1074420" lvl="2" indent="-342900" algn="r" rtl="1">
              <a:buFont typeface="+mj-lt"/>
              <a:buAutoNum type="arabicPeriod"/>
            </a:pPr>
            <a:r>
              <a:rPr lang="ar-SA" dirty="0" smtClean="0"/>
              <a:t>خاتمة مميزة</a:t>
            </a:r>
          </a:p>
          <a:p>
            <a:pPr marL="731520" lvl="2" indent="0" algn="r" rtl="1">
              <a:buNone/>
            </a:pPr>
            <a:endParaRPr lang="ar-SA" dirty="0" smtClean="0"/>
          </a:p>
          <a:p>
            <a:pPr marL="822960" lvl="1" indent="-457200" algn="r" rtl="1">
              <a:buFont typeface="+mj-lt"/>
              <a:buAutoNum type="arabicPeriod"/>
            </a:pPr>
            <a:endParaRPr lang="ar-SA" dirty="0" smtClean="0"/>
          </a:p>
          <a:p>
            <a:pPr marL="822960" lvl="1" indent="-457200" algn="r" rtl="1">
              <a:buFont typeface="+mj-lt"/>
              <a:buAutoNum type="arabicPeriod"/>
            </a:pPr>
            <a:endParaRPr lang="ar-SA" dirty="0" smtClean="0"/>
          </a:p>
          <a:p>
            <a:pPr marL="822960" lvl="1" indent="-457200" algn="r" rtl="1">
              <a:buFont typeface="+mj-lt"/>
              <a:buAutoNum type="arabicPeriod"/>
            </a:pP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xmlns="" val="156757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08" y="-27384"/>
            <a:ext cx="7467600" cy="1143000"/>
          </a:xfrm>
        </p:spPr>
        <p:txBody>
          <a:bodyPr/>
          <a:lstStyle/>
          <a:p>
            <a:pPr algn="r" rtl="1"/>
            <a:r>
              <a:rPr lang="ar-SA" dirty="0"/>
              <a:t>إجتياز المقابلة الشخصية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3124944"/>
          </a:xfrm>
        </p:spPr>
        <p:txBody>
          <a:bodyPr>
            <a:normAutofit/>
          </a:bodyPr>
          <a:lstStyle/>
          <a:p>
            <a:pPr lvl="1" algn="r" rtl="1">
              <a:lnSpc>
                <a:spcPct val="150000"/>
              </a:lnSpc>
            </a:pPr>
            <a:r>
              <a:rPr lang="ar-SA" sz="2800" dirty="0" smtClean="0"/>
              <a:t>بعد </a:t>
            </a:r>
            <a:r>
              <a:rPr lang="ar-SA" sz="2800" dirty="0"/>
              <a:t>المقابلة:</a:t>
            </a:r>
          </a:p>
          <a:p>
            <a:pPr marL="1074420" lvl="2" indent="-34290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 smtClean="0"/>
              <a:t>خطاب شكر</a:t>
            </a:r>
            <a:endParaRPr lang="ar-SA" sz="2400" dirty="0"/>
          </a:p>
          <a:p>
            <a:pPr marL="1074420" lvl="2" indent="-34290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 smtClean="0"/>
              <a:t>الإتصال</a:t>
            </a:r>
            <a:endParaRPr lang="ar-SA" sz="2400" dirty="0"/>
          </a:p>
          <a:p>
            <a:pPr marL="1074420" lvl="2" indent="-342900" algn="r" rtl="1">
              <a:lnSpc>
                <a:spcPct val="150000"/>
              </a:lnSpc>
              <a:buFont typeface="+mj-lt"/>
              <a:buAutoNum type="arabicPeriod"/>
            </a:pPr>
            <a:r>
              <a:rPr lang="ar-SA" sz="2400" dirty="0" smtClean="0"/>
              <a:t>طور من نفسك</a:t>
            </a:r>
            <a:endParaRPr lang="ar-SA" sz="2400" dirty="0"/>
          </a:p>
          <a:p>
            <a:pPr marL="731520" lvl="2" indent="0" algn="r" rtl="1">
              <a:lnSpc>
                <a:spcPct val="150000"/>
              </a:lnSpc>
              <a:buNone/>
            </a:pPr>
            <a:endParaRPr lang="ar-SA" sz="2400" dirty="0" smtClean="0"/>
          </a:p>
          <a:p>
            <a:pPr marL="731520" lvl="2" indent="0" algn="r" rtl="1">
              <a:lnSpc>
                <a:spcPct val="150000"/>
              </a:lnSpc>
              <a:buNone/>
            </a:pPr>
            <a:endParaRPr lang="ar-SA" sz="2400" dirty="0" smtClean="0"/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endParaRPr lang="ar-SA" sz="2800" dirty="0" smtClean="0"/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endParaRPr lang="ar-SA" sz="2800" dirty="0" smtClean="0"/>
          </a:p>
          <a:p>
            <a:pPr marL="822960" lvl="1" indent="-457200" algn="r" rtl="1">
              <a:lnSpc>
                <a:spcPct val="150000"/>
              </a:lnSpc>
              <a:buFont typeface="+mj-lt"/>
              <a:buAutoNum type="arabicPeriod"/>
            </a:pPr>
            <a:endParaRPr lang="ar-SA" sz="2800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441" y="1700808"/>
            <a:ext cx="3802543" cy="3312368"/>
          </a:xfrm>
        </p:spPr>
      </p:pic>
    </p:spTree>
    <p:extLst>
      <p:ext uri="{BB962C8B-B14F-4D97-AF65-F5344CB8AC3E}">
        <p14:creationId xmlns:p14="http://schemas.microsoft.com/office/powerpoint/2010/main" xmlns="" val="388235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889</TotalTime>
  <Words>336</Words>
  <Application>Microsoft Office PowerPoint</Application>
  <PresentationFormat>On-screen Show (4:3)</PresentationFormat>
  <Paragraphs>97</Paragraphs>
  <Slides>17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Slide 1</vt:lpstr>
      <vt:lpstr>Slide 2</vt:lpstr>
      <vt:lpstr>Slide 3</vt:lpstr>
      <vt:lpstr>مهارات اجتياز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إجتياز المقابلة الشخصية</vt:lpstr>
      <vt:lpstr>Slide 14</vt:lpstr>
      <vt:lpstr>Slide 15</vt:lpstr>
      <vt:lpstr>Slide 16</vt:lpstr>
      <vt:lpstr>اعداد لجنة المتوى التدريبي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Sultan</dc:creator>
  <cp:lastModifiedBy>it</cp:lastModifiedBy>
  <cp:revision>60</cp:revision>
  <dcterms:created xsi:type="dcterms:W3CDTF">2014-02-11T11:31:40Z</dcterms:created>
  <dcterms:modified xsi:type="dcterms:W3CDTF">2015-04-29T08:34:13Z</dcterms:modified>
</cp:coreProperties>
</file>