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r" defTabSz="914400" rtl="1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www.alukah.net/sharia/0/5371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4400" b="1" smtClean="0">
                <a:latin typeface="Arial" panose="020B0604020202020204" pitchFamily="34" charset="0"/>
                <a:cs typeface="Arial" panose="020B0604020202020204" pitchFamily="34" charset="0"/>
              </a:rPr>
              <a:t>قوانين </a:t>
            </a:r>
            <a:r>
              <a:rPr lang="ar-S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البرنامج اليومي في رياض الأطفال </a:t>
            </a:r>
            <a:endParaRPr lang="ar-S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إعداد مشرفة رياض الأطفال 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رحمة القرني </a:t>
            </a:r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90" y="659589"/>
            <a:ext cx="1880235" cy="1235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صورة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962" y="659589"/>
            <a:ext cx="1806258" cy="1235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مربع نص 5"/>
          <p:cNvSpPr txBox="1"/>
          <p:nvPr/>
        </p:nvSpPr>
        <p:spPr>
          <a:xfrm>
            <a:off x="5277465" y="1403230"/>
            <a:ext cx="163707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نشرة تربوية </a:t>
            </a:r>
            <a:endParaRPr 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17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1077454"/>
            <a:ext cx="10058400" cy="1371600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قوانين الحلقة :</a:t>
            </a:r>
            <a:endParaRPr lang="ar-SA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2615969"/>
            <a:ext cx="10058400" cy="3931920"/>
          </a:xfrm>
        </p:spPr>
        <p:txBody>
          <a:bodyPr>
            <a:normAutofit/>
          </a:bodyPr>
          <a:lstStyle/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1-جلوس الأطفال في المكان المخصص للحلقة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2- عدم مضايقة الاصحاب اثناء الجلوس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3-الالتزام بالهدوء اثناء الجلوس والحديث.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4-مشاركة المعلمة في الحديث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5-عدم مقاطعة الاصحاب اثناء حديثهم مع المعلمة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6-الالتزام بتعليمات المعلمة اثناء تطبيق التمرين الادراكي .</a:t>
            </a:r>
            <a:endParaRPr lang="ar-S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44369"/>
            <a:ext cx="3623112" cy="24093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1354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قوانين </a:t>
            </a:r>
            <a:r>
              <a:rPr lang="ar-SA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العمل </a:t>
            </a:r>
            <a:r>
              <a:rPr lang="ar-SA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الحر في الأركان :</a:t>
            </a:r>
            <a:endParaRPr lang="ar-SA" sz="40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1963614"/>
            <a:ext cx="10058400" cy="3931920"/>
          </a:xfrm>
        </p:spPr>
        <p:txBody>
          <a:bodyPr>
            <a:noAutofit/>
          </a:bodyPr>
          <a:lstStyle/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1- الالتزام بالعدد المحدد لكل ركن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2-التعامل مع الاصحاب والأدوات بهدوء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3-عدم ادخال أدوات الركن في ركن اخر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4-عدم ترك الركن الا بعد ترتيب الأدوات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5-عدم ترك الركن الا بعد انهاء العمل فيه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6-الحفاظ على نظافة ونظام الركن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7- التعاون مع الاصحاب في اللعب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8-استاذان الاصحاب عند استعمال ادواتهم .</a:t>
            </a:r>
          </a:p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9- وضع إشارات البدء والهدوء والانتهاء بشكل ثابت .</a:t>
            </a:r>
            <a:endParaRPr lang="ar-S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463289"/>
            <a:ext cx="4015248" cy="2668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1147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قوانين اللعب الحر في الخارج:</a:t>
            </a:r>
            <a:endParaRPr lang="ar-SA" sz="36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1749159"/>
            <a:ext cx="10058400" cy="4754880"/>
          </a:xfrm>
        </p:spPr>
        <p:txBody>
          <a:bodyPr>
            <a:normAutofit/>
          </a:bodyPr>
          <a:lstStyle/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الالتزام بالنظام والهدوء في الذهاب والعودة من غرفة الصف الى ساحة اللعب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2-ترديد الدعاء اثناء الخروج من غرفة الصف (بسم الله توكلنا على الله ولا حولا ولا قوة الا بالله)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3-عدم دفع الاصحاب اثناء اللعب الحر.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4-عدم الجري بدون نظام بالساحة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5-الالتزام بالدور اثناء اللعب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6-الحفاظ على نظافة الساحة.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7-عدم الذهاب الى الأماكن البعيدة من الساحة دون اذن المعلمة 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8- عدم الوقف اثناء التزحلق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9-اللعب في حوض الرمل بهدوء وعدم رمي الرمل على الاصحاب وخارج الحوض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10-عند سماع إشارة المعلمة يعني انتهاء النشاط والعودة الى الصف بشكل منظم .</a:t>
            </a:r>
          </a:p>
          <a:p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11-ترديد دعاء الدخول الى الصف (بسم الله ولجنا وبسم الله خرجنا وعلى ربنا توكلنا)</a:t>
            </a:r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21" y="3142021"/>
            <a:ext cx="2432870" cy="24328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7833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501240"/>
            <a:ext cx="10058400" cy="1371600"/>
          </a:xfrm>
        </p:spPr>
        <p:txBody>
          <a:bodyPr>
            <a:normAutofit/>
          </a:bodyPr>
          <a:lstStyle/>
          <a:p>
            <a:pPr algn="r"/>
            <a:r>
              <a:rPr lang="ar-SA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قوانين الوجبة: </a:t>
            </a:r>
            <a:endParaRPr lang="ar-SA" sz="40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1495688"/>
            <a:ext cx="10058400" cy="3931920"/>
          </a:xfrm>
        </p:spPr>
        <p:txBody>
          <a:bodyPr>
            <a:noAutofit/>
          </a:bodyPr>
          <a:lstStyle/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1-الجلوس حلقة والاستعداد للنشاط بذكر القوانين.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2-غسل اليدين قبل تناول الوجبة وبعد تناول الوجبة 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3-الخروج الى دورة المياه بهدوء ونظام 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4-التسمية عند البدء بتناول الطعام و ذكر دعاء الوجبة(</a:t>
            </a:r>
            <a:r>
              <a:rPr lang="ar-SA" sz="1600" b="1" dirty="0"/>
              <a:t>اللهم بارك لنا فيما رزقتنا وقنا عذاب النار</a:t>
            </a:r>
            <a:r>
              <a:rPr lang="ar-S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0قال الرسول صلى الله علية وسلم </a:t>
            </a:r>
            <a:r>
              <a:rPr lang="ar-S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SA" sz="1600" dirty="0"/>
              <a:t>((</a:t>
            </a:r>
            <a:r>
              <a:rPr lang="ar-SA" sz="1600" b="1" dirty="0"/>
              <a:t>يا غلام، سمِّ اللهَ، </a:t>
            </a:r>
            <a:r>
              <a:rPr lang="ar-SA" sz="1600" b="1" dirty="0">
                <a:solidFill>
                  <a:srgbClr val="FF0000"/>
                </a:solidFill>
                <a:hlinkClick r:id="rId2"/>
              </a:rPr>
              <a:t>وكُلْ</a:t>
            </a:r>
            <a:r>
              <a:rPr lang="ar-SA" sz="1600" b="1" dirty="0"/>
              <a:t> بيمينك، وكُلْ مما يليك</a:t>
            </a:r>
            <a:r>
              <a:rPr lang="ar-SA" sz="1600" dirty="0" smtClean="0"/>
              <a:t>))</a:t>
            </a:r>
            <a:r>
              <a:rPr lang="ar-S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5-الالتزام في </a:t>
            </a:r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أ</a:t>
            </a:r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داب الطعام :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-استخدام أدوات المائدة بهدوء 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-عدم التحدث أثناء وجود الطعام في الفم .</a:t>
            </a:r>
          </a:p>
          <a:p>
            <a:pPr marL="0" indent="0">
              <a:buNone/>
            </a:pPr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 -الاكل و الشرب باليد اليمنى .</a:t>
            </a:r>
          </a:p>
          <a:p>
            <a:pPr marL="0" indent="0">
              <a:buNone/>
            </a:pPr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  -المحافظة على نظافة ملابس اثناء تناول الطعام.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-رفع بقايا الطعام وعدم وضع الخبز في سلة النفايات .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6-الحفظاء على ترتيب المكان بعد تناول الوجبة . </a:t>
            </a:r>
          </a:p>
          <a:p>
            <a:r>
              <a:rPr lang="ar-SA" b="1" dirty="0" smtClean="0">
                <a:latin typeface="Arial" panose="020B0604020202020204" pitchFamily="34" charset="0"/>
                <a:cs typeface="Arial" panose="020B0604020202020204" pitchFamily="34" charset="0"/>
              </a:rPr>
              <a:t>7-حمد الله على النعمة بذكر الدعاء .</a:t>
            </a:r>
            <a:endParaRPr lang="ar-S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29" y="3461648"/>
            <a:ext cx="3368777" cy="24779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6279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قوانين اللقاء الأخير: </a:t>
            </a:r>
            <a:endParaRPr lang="ar-SA" sz="40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1-الجلوس على شكل حلقة والالتزام الهدوء .</a:t>
            </a:r>
          </a:p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2-عدم مضايقة الأصدقاء اثناء الجلوس .</a:t>
            </a:r>
          </a:p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3-الاستماع للمعلمة اثناء سرد احداث القصة .</a:t>
            </a:r>
          </a:p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4-عدم مقاطعة الاصحاب اثناء الحديث مع المعلمة .</a:t>
            </a:r>
          </a:p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5-مشاركة المعلمة والاصحاب في ترديد الانشودة.</a:t>
            </a:r>
          </a:p>
          <a:p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6-ذكر دعاء الانتهاء من النشاط(</a:t>
            </a:r>
            <a:r>
              <a:rPr lang="ar-SA" sz="2400" b="1" dirty="0"/>
              <a:t> </a:t>
            </a:r>
            <a:r>
              <a:rPr lang="ar-SA" b="1" dirty="0"/>
              <a:t>سُبْحَانَكَ اللَّهُمَّ وَبِحَمْدِكَ، أَشْهَدُ أَنْ لا إِلَهَ إِلا أَنْتَ، أَسْتَغْفِرُكَ وَأَتُوبُ إِلَيْكَ )</a:t>
            </a:r>
          </a:p>
          <a:p>
            <a:endParaRPr lang="ar-S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104" y="1091381"/>
            <a:ext cx="2797892" cy="22565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0447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فقاعات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TM03457510[[fn=فقاعات]]</Template>
  <TotalTime>80</TotalTime>
  <Words>352</Words>
  <Application>Microsoft Office PowerPoint</Application>
  <PresentationFormat>ملء الشاشة</PresentationFormat>
  <Paragraphs>54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Tahoma</vt:lpstr>
      <vt:lpstr>فقاعات</vt:lpstr>
      <vt:lpstr>قوانين البرنامج اليومي في رياض الأطفال </vt:lpstr>
      <vt:lpstr>قوانين الحلقة :</vt:lpstr>
      <vt:lpstr>قوانين العمل الحر في الأركان :</vt:lpstr>
      <vt:lpstr>قوانين اللعب الحر في الخارج:</vt:lpstr>
      <vt:lpstr>قوانين الوجبة: </vt:lpstr>
      <vt:lpstr>قوانين اللقاء الأخير: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قوانين البرنامج اليومي في رياض الأطفال</dc:title>
  <dc:creator>rahmah algarni</dc:creator>
  <cp:lastModifiedBy>rahmah algarni</cp:lastModifiedBy>
  <cp:revision>11</cp:revision>
  <cp:lastPrinted>2017-10-31T15:04:20Z</cp:lastPrinted>
  <dcterms:created xsi:type="dcterms:W3CDTF">2017-01-07T15:34:52Z</dcterms:created>
  <dcterms:modified xsi:type="dcterms:W3CDTF">2018-04-17T14:01:15Z</dcterms:modified>
</cp:coreProperties>
</file>