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77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466"/>
    <a:srgbClr val="49ADC7"/>
    <a:srgbClr val="F77774"/>
    <a:srgbClr val="FFCD46"/>
    <a:srgbClr val="F8908D"/>
    <a:srgbClr val="103353"/>
    <a:srgbClr val="209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16688" autoAdjust="0"/>
    <p:restoredTop sz="86410" autoAdjust="0"/>
  </p:normalViewPr>
  <p:slideViewPr>
    <p:cSldViewPr snapToGrid="0">
      <p:cViewPr varScale="1">
        <p:scale>
          <a:sx n="85" d="100"/>
          <a:sy n="85" d="100"/>
        </p:scale>
        <p:origin x="60" y="9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A712-6BC1-48B8-9159-D39F0F551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7C118-1F8C-4C95-AA5A-87A586C1A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E65C9-CC8D-432D-9D4B-D716DB3A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49F4-E922-4B61-BA7C-A53D901B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B395-AB8D-4C06-8B5E-3565AFA2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AB10-C596-429C-B100-3FDD7294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9679F-A3FA-4514-8A1D-410F868B9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E7F1-C860-45D4-B087-B98E433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2C3FC-FECD-4AE4-BB01-23ED77E7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5D1B-D408-4CD7-835E-27704E57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5A64C-2B7E-43EC-A613-FAEAE6AD4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99979-9DDE-497E-948A-0736FC993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9DCE8-03B1-47F5-BA7C-EF889B5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2823F-7F50-4596-BB88-80343AB7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61DD0-FD29-4F62-ADFF-CEA1FAA5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2843-C597-4584-BA9F-E2231A5E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4332F-9071-4AD1-B680-8C68751F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85DAE-F45B-49A5-AF05-14C4F511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37A35-041F-4658-B7C3-B9D571E8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34342-CA31-476D-AAD3-33EDEC71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CB5C-9B9B-4E70-8641-662EEE83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E5713-C631-45B2-8691-2978A9479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9035-4A4E-4565-A24D-A9B98B45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88A91-3C9F-4630-BFBD-133B74C3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8603-5A20-472C-A1F7-C371EF10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1131-0825-4D2E-906F-F7BDD3F2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965BD-C6C1-4F2C-8071-A961C3C8E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AA4E-4F72-4FCD-A827-218766F06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FF638-5B1A-47BC-A3CE-F42940C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12D9C-8DBE-4122-9814-97CE94C2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F59E-17F3-45A5-AD56-622EF864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1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CBAE-6BC6-46F5-94E7-C63A8676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5CB34-23F2-4624-AF76-8F9105325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726EE-E5F4-4F47-BD14-4A6A1E711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B2F30-03CA-4034-A83F-904BE4CDB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19A2B-C3D6-473F-8CBE-AA0722213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70B13-CF56-4EFC-BEBB-887582A5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5B170-9C49-49F8-AA68-DDD4FF2A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34E91-066B-4B4A-B034-0FB85684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4666-09B3-465A-905A-1A94AA17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BA15E-740F-4F98-9C83-D028BDBB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8215C-662F-49B9-8A5F-273D330A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8FCF3-C44C-4B09-973E-EAA17551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95AA3-6158-4F35-A922-0C45EA41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5F0CE-14DD-456E-BE7B-9E8320F9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C7161-46E3-4ABE-A83E-DD53A329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3F50-93FE-4799-B829-C5D9E329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3015-FEB3-42E3-84F7-2F5847462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21884-E47F-449D-88D8-4CECF75DB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C38AF-B404-4CA7-AD10-FC5C0983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38150-E74B-4909-828D-20A09BD9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461DA-D9E4-4434-BBFC-A73485A7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F267-D51B-40B2-9FFF-EC87AA25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96296-C44C-4180-9782-52AE24071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31132-B9E7-46B1-8E9E-ACC7515DE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B2E4F-A2D7-412F-A74D-BEF2734F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75100-9D5B-4A8D-BF3F-38A4CFE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694EA-3A55-468B-94A8-6B46AEC8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1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01353-7CAF-48F8-B49C-A1E6733E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3B85C-5937-4509-8A43-5F50FDE1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2B412-917E-42F9-BA9A-185AC915F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4BE8-8392-4AD6-AEA9-973749A287E6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2FCD-7A9F-4F26-AC1F-ED7CC597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5F1B-C2BD-43DE-A4EF-D29B2FBDB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E965-1504-47AA-8378-A86EED80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fif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jp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fif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jp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fif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jp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25.png"/><Relationship Id="rId26" Type="http://schemas.openxmlformats.org/officeDocument/2006/relationships/image" Target="../media/image23.png"/><Relationship Id="rId39" Type="http://schemas.openxmlformats.org/officeDocument/2006/relationships/hyperlink" Target="https://www.pexels.com/photo/photo-of-happy-family-4205505/" TargetMode="External"/><Relationship Id="rId21" Type="http://schemas.openxmlformats.org/officeDocument/2006/relationships/image" Target="../media/image38.svg"/><Relationship Id="rId34" Type="http://schemas.openxmlformats.org/officeDocument/2006/relationships/image" Target="../media/image47.jp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29" Type="http://schemas.openxmlformats.org/officeDocument/2006/relationships/image" Target="../media/image44.svg"/><Relationship Id="rId41" Type="http://schemas.openxmlformats.org/officeDocument/2006/relationships/hyperlink" Target="https://wasns.org/three-generations-of-the-edlu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24" Type="http://schemas.openxmlformats.org/officeDocument/2006/relationships/image" Target="../media/image41.png"/><Relationship Id="rId32" Type="http://schemas.openxmlformats.org/officeDocument/2006/relationships/image" Target="../media/image46.jpg"/><Relationship Id="rId37" Type="http://schemas.openxmlformats.org/officeDocument/2006/relationships/hyperlink" Target="https://commons.wikimedia.org/wiki/File:Birthday_cake_in_ice_cream_shop_in_Basking_Ridge_New_Jersey.JPG" TargetMode="External"/><Relationship Id="rId40" Type="http://schemas.openxmlformats.org/officeDocument/2006/relationships/image" Target="../media/image50.jpg"/><Relationship Id="rId5" Type="http://schemas.openxmlformats.org/officeDocument/2006/relationships/image" Target="../media/image18.svg"/><Relationship Id="rId15" Type="http://schemas.openxmlformats.org/officeDocument/2006/relationships/image" Target="../media/image10.svg"/><Relationship Id="rId23" Type="http://schemas.openxmlformats.org/officeDocument/2006/relationships/image" Target="../media/image40.svg"/><Relationship Id="rId28" Type="http://schemas.openxmlformats.org/officeDocument/2006/relationships/image" Target="../media/image43.png"/><Relationship Id="rId36" Type="http://schemas.openxmlformats.org/officeDocument/2006/relationships/image" Target="../media/image48.JP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31" Type="http://schemas.openxmlformats.org/officeDocument/2006/relationships/hyperlink" Target="https://commons.wikimedia.org/wiki/File:Boulders_Beach_1_HDR.jpg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Relationship Id="rId22" Type="http://schemas.openxmlformats.org/officeDocument/2006/relationships/image" Target="../media/image39.png"/><Relationship Id="rId27" Type="http://schemas.openxmlformats.org/officeDocument/2006/relationships/image" Target="../media/image24.svg"/><Relationship Id="rId30" Type="http://schemas.openxmlformats.org/officeDocument/2006/relationships/image" Target="../media/image45.jpg"/><Relationship Id="rId35" Type="http://schemas.openxmlformats.org/officeDocument/2006/relationships/hyperlink" Target="https://scioly.org/wiki/index.php/Template:Coffee" TargetMode="External"/><Relationship Id="rId8" Type="http://schemas.openxmlformats.org/officeDocument/2006/relationships/image" Target="../media/image33.png"/><Relationship Id="rId3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image" Target="../media/image36.svg"/><Relationship Id="rId25" Type="http://schemas.openxmlformats.org/officeDocument/2006/relationships/image" Target="../media/image42.svg"/><Relationship Id="rId33" Type="http://schemas.openxmlformats.org/officeDocument/2006/relationships/hyperlink" Target="https://pixnio.com/miscellaneous/fireworks/fireworks-party-night-celebration-colorful" TargetMode="External"/><Relationship Id="rId38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svg"/><Relationship Id="rId21" Type="http://schemas.openxmlformats.org/officeDocument/2006/relationships/image" Target="../media/image70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73.pn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8B289327-58A0-461C-8920-EC460F6E3C5D}"/>
              </a:ext>
            </a:extLst>
          </p:cNvPr>
          <p:cNvSpPr txBox="1"/>
          <p:nvPr/>
        </p:nvSpPr>
        <p:spPr>
          <a:xfrm>
            <a:off x="2870177" y="2073355"/>
            <a:ext cx="6451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Oswald" panose="02000503000000000000" pitchFamily="2" charset="0"/>
              </a:rPr>
              <a:t>CINEMA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62830F-4C54-4F25-9AA9-DD31F736A423}"/>
              </a:ext>
            </a:extLst>
          </p:cNvPr>
          <p:cNvSpPr txBox="1"/>
          <p:nvPr/>
        </p:nvSpPr>
        <p:spPr>
          <a:xfrm>
            <a:off x="3473912" y="4003392"/>
            <a:ext cx="549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ED4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US" sz="1100" dirty="0">
              <a:solidFill>
                <a:srgbClr val="FED4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6A27DBB-D805-4DE2-8771-43C0646C0BE3}"/>
              </a:ext>
            </a:extLst>
          </p:cNvPr>
          <p:cNvGrpSpPr/>
          <p:nvPr/>
        </p:nvGrpSpPr>
        <p:grpSpPr>
          <a:xfrm>
            <a:off x="12325350" y="1841273"/>
            <a:ext cx="21271083" cy="3141249"/>
            <a:chOff x="0" y="1841273"/>
            <a:chExt cx="21271083" cy="3141249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D9B74B8-866B-47FC-8FAF-7849F467502E}"/>
                </a:ext>
              </a:extLst>
            </p:cNvPr>
            <p:cNvSpPr/>
            <p:nvPr/>
          </p:nvSpPr>
          <p:spPr>
            <a:xfrm>
              <a:off x="0" y="1841273"/>
              <a:ext cx="3553673" cy="3141249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0EA42C3-09B1-448E-BF37-69DDF1C8A564}"/>
                </a:ext>
              </a:extLst>
            </p:cNvPr>
            <p:cNvSpPr/>
            <p:nvPr/>
          </p:nvSpPr>
          <p:spPr>
            <a:xfrm>
              <a:off x="3543482" y="1841273"/>
              <a:ext cx="3553673" cy="3141249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B119E5C-24ED-44C8-A56F-D249CA7FB2FC}"/>
                </a:ext>
              </a:extLst>
            </p:cNvPr>
            <p:cNvSpPr/>
            <p:nvPr/>
          </p:nvSpPr>
          <p:spPr>
            <a:xfrm>
              <a:off x="7086964" y="1841273"/>
              <a:ext cx="3553673" cy="3141249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71330CF-ADFA-45C3-AB8B-8270700487E8}"/>
                </a:ext>
              </a:extLst>
            </p:cNvPr>
            <p:cNvSpPr/>
            <p:nvPr/>
          </p:nvSpPr>
          <p:spPr>
            <a:xfrm>
              <a:off x="10630446" y="1841273"/>
              <a:ext cx="3553673" cy="314124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8D71AD0-131E-4144-AC82-E620B2A1BE87}"/>
                </a:ext>
              </a:extLst>
            </p:cNvPr>
            <p:cNvSpPr/>
            <p:nvPr/>
          </p:nvSpPr>
          <p:spPr>
            <a:xfrm>
              <a:off x="14173928" y="1841273"/>
              <a:ext cx="3553673" cy="3141249"/>
            </a:xfrm>
            <a:prstGeom prst="rect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8BAC0E2-FF53-4B84-A319-4FBD93CA44D3}"/>
                </a:ext>
              </a:extLst>
            </p:cNvPr>
            <p:cNvSpPr/>
            <p:nvPr/>
          </p:nvSpPr>
          <p:spPr>
            <a:xfrm>
              <a:off x="17717410" y="1841273"/>
              <a:ext cx="3553673" cy="3141249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00B371E-E736-4F18-91DE-3B296399C294}"/>
              </a:ext>
            </a:extLst>
          </p:cNvPr>
          <p:cNvSpPr/>
          <p:nvPr/>
        </p:nvSpPr>
        <p:spPr>
          <a:xfrm>
            <a:off x="0" y="0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0DDE6AF-406A-4F80-BBFC-FA5DFDB2AF09}"/>
              </a:ext>
            </a:extLst>
          </p:cNvPr>
          <p:cNvSpPr/>
          <p:nvPr/>
        </p:nvSpPr>
        <p:spPr>
          <a:xfrm>
            <a:off x="14" y="4987639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C5E41-F1B2-4A36-8A31-E8299AB75D4D}"/>
              </a:ext>
            </a:extLst>
          </p:cNvPr>
          <p:cNvSpPr/>
          <p:nvPr/>
        </p:nvSpPr>
        <p:spPr>
          <a:xfrm>
            <a:off x="55420" y="360221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E6D08F-808F-496B-B4DC-B6AC4B2FC4EF}"/>
              </a:ext>
            </a:extLst>
          </p:cNvPr>
          <p:cNvSpPr/>
          <p:nvPr/>
        </p:nvSpPr>
        <p:spPr>
          <a:xfrm>
            <a:off x="1804551" y="360221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D13B96-927A-404B-957C-6C4FA545B014}"/>
              </a:ext>
            </a:extLst>
          </p:cNvPr>
          <p:cNvSpPr/>
          <p:nvPr/>
        </p:nvSpPr>
        <p:spPr>
          <a:xfrm>
            <a:off x="3553682" y="360221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BBF648D-644C-4FF7-8CA3-E58660488331}"/>
              </a:ext>
            </a:extLst>
          </p:cNvPr>
          <p:cNvSpPr/>
          <p:nvPr/>
        </p:nvSpPr>
        <p:spPr>
          <a:xfrm>
            <a:off x="5302813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86B789-5218-4B60-82E0-D32C0F18C22B}"/>
              </a:ext>
            </a:extLst>
          </p:cNvPr>
          <p:cNvSpPr/>
          <p:nvPr/>
        </p:nvSpPr>
        <p:spPr>
          <a:xfrm>
            <a:off x="7051944" y="360221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398D63-3C39-4B5A-A85E-E3EEC3D90E7F}"/>
              </a:ext>
            </a:extLst>
          </p:cNvPr>
          <p:cNvSpPr/>
          <p:nvPr/>
        </p:nvSpPr>
        <p:spPr>
          <a:xfrm>
            <a:off x="8801075" y="360221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E155B32-ED53-4963-932C-7F4B3FD5E2D7}"/>
              </a:ext>
            </a:extLst>
          </p:cNvPr>
          <p:cNvSpPr/>
          <p:nvPr/>
        </p:nvSpPr>
        <p:spPr>
          <a:xfrm>
            <a:off x="10550205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735EED-B0D4-4108-8E05-040CB7D2D487}"/>
              </a:ext>
            </a:extLst>
          </p:cNvPr>
          <p:cNvSpPr/>
          <p:nvPr/>
        </p:nvSpPr>
        <p:spPr>
          <a:xfrm>
            <a:off x="55420" y="5354778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2CAF5B-FF05-49BE-92E4-1808D79238B3}"/>
              </a:ext>
            </a:extLst>
          </p:cNvPr>
          <p:cNvSpPr/>
          <p:nvPr/>
        </p:nvSpPr>
        <p:spPr>
          <a:xfrm>
            <a:off x="1804551" y="5354778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F03EA2-A313-49BD-A5DD-68D4DE7B0FBF}"/>
              </a:ext>
            </a:extLst>
          </p:cNvPr>
          <p:cNvSpPr/>
          <p:nvPr/>
        </p:nvSpPr>
        <p:spPr>
          <a:xfrm>
            <a:off x="3553682" y="5354778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0050B5B-C4BA-44E0-910B-07EAAC0AAB8D}"/>
              </a:ext>
            </a:extLst>
          </p:cNvPr>
          <p:cNvSpPr/>
          <p:nvPr/>
        </p:nvSpPr>
        <p:spPr>
          <a:xfrm>
            <a:off x="5302813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79E9C-4962-4BDD-B502-26622429B140}"/>
              </a:ext>
            </a:extLst>
          </p:cNvPr>
          <p:cNvSpPr/>
          <p:nvPr/>
        </p:nvSpPr>
        <p:spPr>
          <a:xfrm>
            <a:off x="7051944" y="5354778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68F4AE-EBA3-4BC3-A0B0-96D3F2915918}"/>
              </a:ext>
            </a:extLst>
          </p:cNvPr>
          <p:cNvSpPr/>
          <p:nvPr/>
        </p:nvSpPr>
        <p:spPr>
          <a:xfrm>
            <a:off x="8801075" y="5354778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0989CE-CF31-46A9-9315-BEA2FEC342F7}"/>
              </a:ext>
            </a:extLst>
          </p:cNvPr>
          <p:cNvSpPr/>
          <p:nvPr/>
        </p:nvSpPr>
        <p:spPr>
          <a:xfrm>
            <a:off x="10550205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4269F9E-2EDD-4117-BCF1-38A00868136D}"/>
              </a:ext>
            </a:extLst>
          </p:cNvPr>
          <p:cNvSpPr/>
          <p:nvPr/>
        </p:nvSpPr>
        <p:spPr>
          <a:xfrm>
            <a:off x="5542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AE3A045-2D86-496A-BC63-31E9C963799A}"/>
              </a:ext>
            </a:extLst>
          </p:cNvPr>
          <p:cNvSpPr/>
          <p:nvPr/>
        </p:nvSpPr>
        <p:spPr>
          <a:xfrm>
            <a:off x="1804550" y="422568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DE88398-F2DB-4399-A738-5A0004F2CFAE}"/>
              </a:ext>
            </a:extLst>
          </p:cNvPr>
          <p:cNvSpPr/>
          <p:nvPr/>
        </p:nvSpPr>
        <p:spPr>
          <a:xfrm>
            <a:off x="355368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CE48982-691A-4745-AD77-6C32F4E63816}"/>
              </a:ext>
            </a:extLst>
          </p:cNvPr>
          <p:cNvSpPr/>
          <p:nvPr/>
        </p:nvSpPr>
        <p:spPr>
          <a:xfrm>
            <a:off x="530280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B1D75CB-91B4-4F06-8548-6B20FD60C0E3}"/>
              </a:ext>
            </a:extLst>
          </p:cNvPr>
          <p:cNvSpPr/>
          <p:nvPr/>
        </p:nvSpPr>
        <p:spPr>
          <a:xfrm>
            <a:off x="705194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08581F4-DD52-40E0-B619-97EFF71E5D3E}"/>
              </a:ext>
            </a:extLst>
          </p:cNvPr>
          <p:cNvSpPr/>
          <p:nvPr/>
        </p:nvSpPr>
        <p:spPr>
          <a:xfrm>
            <a:off x="880107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74B7905-D20E-461B-B584-DD162A01DAC3}"/>
              </a:ext>
            </a:extLst>
          </p:cNvPr>
          <p:cNvSpPr/>
          <p:nvPr/>
        </p:nvSpPr>
        <p:spPr>
          <a:xfrm>
            <a:off x="1055021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A8DBED9-B5D0-4F3C-9072-442089890AD1}"/>
              </a:ext>
            </a:extLst>
          </p:cNvPr>
          <p:cNvSpPr/>
          <p:nvPr/>
        </p:nvSpPr>
        <p:spPr>
          <a:xfrm>
            <a:off x="1059100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67E621F-B30B-49A9-99E0-514F1F0A59EF}"/>
              </a:ext>
            </a:extLst>
          </p:cNvPr>
          <p:cNvSpPr/>
          <p:nvPr/>
        </p:nvSpPr>
        <p:spPr>
          <a:xfrm>
            <a:off x="884187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EE6D6E9-E984-4313-84E2-0C2BD9F58652}"/>
              </a:ext>
            </a:extLst>
          </p:cNvPr>
          <p:cNvSpPr/>
          <p:nvPr/>
        </p:nvSpPr>
        <p:spPr>
          <a:xfrm>
            <a:off x="709274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4FFD4C9-D3C4-4BE4-8831-7E8222357B20}"/>
              </a:ext>
            </a:extLst>
          </p:cNvPr>
          <p:cNvSpPr/>
          <p:nvPr/>
        </p:nvSpPr>
        <p:spPr>
          <a:xfrm>
            <a:off x="5282413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609AF9-3EA7-4772-A40B-855B956B9D90}"/>
              </a:ext>
            </a:extLst>
          </p:cNvPr>
          <p:cNvSpPr/>
          <p:nvPr/>
        </p:nvSpPr>
        <p:spPr>
          <a:xfrm>
            <a:off x="3543482" y="5359895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24214A98-A02E-4CA2-9E59-A0402EC7F947}"/>
              </a:ext>
            </a:extLst>
          </p:cNvPr>
          <p:cNvSpPr/>
          <p:nvPr/>
        </p:nvSpPr>
        <p:spPr>
          <a:xfrm>
            <a:off x="1804551" y="5370284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3F6C40CF-02F6-4988-B65A-A49C0299FB1B}"/>
              </a:ext>
            </a:extLst>
          </p:cNvPr>
          <p:cNvSpPr/>
          <p:nvPr/>
        </p:nvSpPr>
        <p:spPr>
          <a:xfrm>
            <a:off x="65620" y="5308102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1" name="Graphic 110" descr="Video camera">
            <a:extLst>
              <a:ext uri="{FF2B5EF4-FFF2-40B4-BE49-F238E27FC236}">
                <a16:creationId xmlns:a16="http://schemas.microsoft.com/office/drawing/2014/main" id="{52709172-2AB4-4CE5-932A-871D9A51C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8864" y="600326"/>
            <a:ext cx="640080" cy="640080"/>
          </a:xfrm>
          <a:prstGeom prst="rect">
            <a:avLst/>
          </a:prstGeom>
        </p:spPr>
      </p:pic>
      <p:pic>
        <p:nvPicPr>
          <p:cNvPr id="113" name="Graphic 112" descr="Film reel">
            <a:extLst>
              <a:ext uri="{FF2B5EF4-FFF2-40B4-BE49-F238E27FC236}">
                <a16:creationId xmlns:a16="http://schemas.microsoft.com/office/drawing/2014/main" id="{166D23AD-E61D-46B8-83BE-3E38D098C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403" y="569426"/>
            <a:ext cx="640080" cy="640080"/>
          </a:xfrm>
          <a:prstGeom prst="rect">
            <a:avLst/>
          </a:prstGeom>
        </p:spPr>
      </p:pic>
      <p:pic>
        <p:nvPicPr>
          <p:cNvPr id="115" name="Graphic 114" descr="Easel">
            <a:extLst>
              <a:ext uri="{FF2B5EF4-FFF2-40B4-BE49-F238E27FC236}">
                <a16:creationId xmlns:a16="http://schemas.microsoft.com/office/drawing/2014/main" id="{936AAE24-08AC-4EF9-B8A0-909234ACB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8153" y="600326"/>
            <a:ext cx="640080" cy="640080"/>
          </a:xfrm>
          <a:prstGeom prst="rect">
            <a:avLst/>
          </a:prstGeom>
        </p:spPr>
      </p:pic>
      <p:pic>
        <p:nvPicPr>
          <p:cNvPr id="117" name="Graphic 116" descr="Clapper board">
            <a:extLst>
              <a:ext uri="{FF2B5EF4-FFF2-40B4-BE49-F238E27FC236}">
                <a16:creationId xmlns:a16="http://schemas.microsoft.com/office/drawing/2014/main" id="{98714AE5-2963-455A-9DC1-F93F62F84C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403" y="5607893"/>
            <a:ext cx="640080" cy="640080"/>
          </a:xfrm>
          <a:prstGeom prst="rect">
            <a:avLst/>
          </a:prstGeom>
        </p:spPr>
      </p:pic>
      <p:pic>
        <p:nvPicPr>
          <p:cNvPr id="119" name="Graphic 118" descr="Theatre">
            <a:extLst>
              <a:ext uri="{FF2B5EF4-FFF2-40B4-BE49-F238E27FC236}">
                <a16:creationId xmlns:a16="http://schemas.microsoft.com/office/drawing/2014/main" id="{45D9F455-281B-43D2-9AAC-F9EA7DCE87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2048" y="642855"/>
            <a:ext cx="640080" cy="640080"/>
          </a:xfrm>
          <a:prstGeom prst="rect">
            <a:avLst/>
          </a:prstGeom>
        </p:spPr>
      </p:pic>
      <p:pic>
        <p:nvPicPr>
          <p:cNvPr id="121" name="Graphic 120" descr="Film strip">
            <a:extLst>
              <a:ext uri="{FF2B5EF4-FFF2-40B4-BE49-F238E27FC236}">
                <a16:creationId xmlns:a16="http://schemas.microsoft.com/office/drawing/2014/main" id="{CAF4F5AA-9BC7-4AD9-93E4-2B9CC6BC0D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7286" y="600326"/>
            <a:ext cx="640080" cy="640080"/>
          </a:xfrm>
          <a:prstGeom prst="rect">
            <a:avLst/>
          </a:prstGeom>
        </p:spPr>
      </p:pic>
      <p:pic>
        <p:nvPicPr>
          <p:cNvPr id="123" name="Graphic 122" descr="Palette">
            <a:extLst>
              <a:ext uri="{FF2B5EF4-FFF2-40B4-BE49-F238E27FC236}">
                <a16:creationId xmlns:a16="http://schemas.microsoft.com/office/drawing/2014/main" id="{24D3B1DD-9838-429F-9392-FBA1CEB7F2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40980" y="5632119"/>
            <a:ext cx="640080" cy="640080"/>
          </a:xfrm>
          <a:prstGeom prst="rect">
            <a:avLst/>
          </a:prstGeom>
        </p:spPr>
      </p:pic>
      <p:pic>
        <p:nvPicPr>
          <p:cNvPr id="125" name="Graphic 124" descr="Xylophone">
            <a:extLst>
              <a:ext uri="{FF2B5EF4-FFF2-40B4-BE49-F238E27FC236}">
                <a16:creationId xmlns:a16="http://schemas.microsoft.com/office/drawing/2014/main" id="{9BE9707B-9E61-4030-865E-2376E045C5B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89139" y="5602779"/>
            <a:ext cx="640080" cy="640080"/>
          </a:xfrm>
          <a:prstGeom prst="rect">
            <a:avLst/>
          </a:prstGeom>
        </p:spPr>
      </p:pic>
      <p:pic>
        <p:nvPicPr>
          <p:cNvPr id="127" name="Graphic 126" descr="Piano">
            <a:extLst>
              <a:ext uri="{FF2B5EF4-FFF2-40B4-BE49-F238E27FC236}">
                <a16:creationId xmlns:a16="http://schemas.microsoft.com/office/drawing/2014/main" id="{12F0212F-0363-49EF-A5C1-447B16091B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67171" y="553727"/>
            <a:ext cx="640080" cy="640080"/>
          </a:xfrm>
          <a:prstGeom prst="rect">
            <a:avLst/>
          </a:prstGeom>
        </p:spPr>
      </p:pic>
      <p:pic>
        <p:nvPicPr>
          <p:cNvPr id="129" name="Graphic 128" descr="Drum">
            <a:extLst>
              <a:ext uri="{FF2B5EF4-FFF2-40B4-BE49-F238E27FC236}">
                <a16:creationId xmlns:a16="http://schemas.microsoft.com/office/drawing/2014/main" id="{2A329C17-C7F0-4413-8DCF-05C24CF597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500831" y="5634519"/>
            <a:ext cx="640080" cy="640080"/>
          </a:xfrm>
          <a:prstGeom prst="rect">
            <a:avLst/>
          </a:prstGeom>
        </p:spPr>
      </p:pic>
      <p:pic>
        <p:nvPicPr>
          <p:cNvPr id="131" name="Graphic 130" descr="Gong">
            <a:extLst>
              <a:ext uri="{FF2B5EF4-FFF2-40B4-BE49-F238E27FC236}">
                <a16:creationId xmlns:a16="http://schemas.microsoft.com/office/drawing/2014/main" id="{61A0879D-5714-4309-80DE-686B72E78FC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698026" y="5634519"/>
            <a:ext cx="640080" cy="640080"/>
          </a:xfrm>
          <a:prstGeom prst="rect">
            <a:avLst/>
          </a:prstGeom>
        </p:spPr>
      </p:pic>
      <p:pic>
        <p:nvPicPr>
          <p:cNvPr id="133" name="Graphic 132" descr="Trumpet">
            <a:extLst>
              <a:ext uri="{FF2B5EF4-FFF2-40B4-BE49-F238E27FC236}">
                <a16:creationId xmlns:a16="http://schemas.microsoft.com/office/drawing/2014/main" id="{7A2CB106-A713-4BAA-A6E8-87740C54395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012769" y="5632119"/>
            <a:ext cx="640080" cy="640080"/>
          </a:xfrm>
          <a:prstGeom prst="rect">
            <a:avLst/>
          </a:prstGeom>
        </p:spPr>
      </p:pic>
      <p:pic>
        <p:nvPicPr>
          <p:cNvPr id="135" name="Graphic 134" descr="Music notation">
            <a:extLst>
              <a:ext uri="{FF2B5EF4-FFF2-40B4-BE49-F238E27FC236}">
                <a16:creationId xmlns:a16="http://schemas.microsoft.com/office/drawing/2014/main" id="{5651B250-250D-42F5-A3CD-C4805699D16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914235" y="5580182"/>
            <a:ext cx="640080" cy="640080"/>
          </a:xfrm>
          <a:prstGeom prst="rect">
            <a:avLst/>
          </a:prstGeom>
        </p:spPr>
      </p:pic>
      <p:pic>
        <p:nvPicPr>
          <p:cNvPr id="137" name="Graphic 136" descr="Drama">
            <a:extLst>
              <a:ext uri="{FF2B5EF4-FFF2-40B4-BE49-F238E27FC236}">
                <a16:creationId xmlns:a16="http://schemas.microsoft.com/office/drawing/2014/main" id="{A1FE2EFC-8F2D-445B-8B62-2BE76124BA0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14242" y="588017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2.76744 -3.7037E-6 " pathEditMode="relative" rAng="0" ptsTypes="AA">
                                      <p:cBhvr>
                                        <p:cTn id="78" dur="3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6A27DBB-D805-4DE2-8771-43C0646C0BE3}"/>
              </a:ext>
            </a:extLst>
          </p:cNvPr>
          <p:cNvGrpSpPr/>
          <p:nvPr/>
        </p:nvGrpSpPr>
        <p:grpSpPr>
          <a:xfrm>
            <a:off x="12325350" y="1841273"/>
            <a:ext cx="21271083" cy="3141249"/>
            <a:chOff x="0" y="1841273"/>
            <a:chExt cx="21271083" cy="3141249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D9B74B8-866B-47FC-8FAF-7849F467502E}"/>
                </a:ext>
              </a:extLst>
            </p:cNvPr>
            <p:cNvSpPr/>
            <p:nvPr/>
          </p:nvSpPr>
          <p:spPr>
            <a:xfrm>
              <a:off x="0" y="1841273"/>
              <a:ext cx="3553673" cy="3141249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0EA42C3-09B1-448E-BF37-69DDF1C8A564}"/>
                </a:ext>
              </a:extLst>
            </p:cNvPr>
            <p:cNvSpPr/>
            <p:nvPr/>
          </p:nvSpPr>
          <p:spPr>
            <a:xfrm>
              <a:off x="3543482" y="1841273"/>
              <a:ext cx="3553673" cy="3141249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B119E5C-24ED-44C8-A56F-D249CA7FB2FC}"/>
                </a:ext>
              </a:extLst>
            </p:cNvPr>
            <p:cNvSpPr/>
            <p:nvPr/>
          </p:nvSpPr>
          <p:spPr>
            <a:xfrm>
              <a:off x="7086964" y="1841273"/>
              <a:ext cx="3553673" cy="3141249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71330CF-ADFA-45C3-AB8B-8270700487E8}"/>
                </a:ext>
              </a:extLst>
            </p:cNvPr>
            <p:cNvSpPr/>
            <p:nvPr/>
          </p:nvSpPr>
          <p:spPr>
            <a:xfrm>
              <a:off x="10630446" y="1841273"/>
              <a:ext cx="3553673" cy="314124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8D71AD0-131E-4144-AC82-E620B2A1BE87}"/>
                </a:ext>
              </a:extLst>
            </p:cNvPr>
            <p:cNvSpPr/>
            <p:nvPr/>
          </p:nvSpPr>
          <p:spPr>
            <a:xfrm>
              <a:off x="14173928" y="1841273"/>
              <a:ext cx="3553673" cy="3141249"/>
            </a:xfrm>
            <a:prstGeom prst="rect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8BAC0E2-FF53-4B84-A319-4FBD93CA44D3}"/>
                </a:ext>
              </a:extLst>
            </p:cNvPr>
            <p:cNvSpPr/>
            <p:nvPr/>
          </p:nvSpPr>
          <p:spPr>
            <a:xfrm>
              <a:off x="17717410" y="1841273"/>
              <a:ext cx="3553673" cy="3141249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00B371E-E736-4F18-91DE-3B296399C294}"/>
              </a:ext>
            </a:extLst>
          </p:cNvPr>
          <p:cNvSpPr/>
          <p:nvPr/>
        </p:nvSpPr>
        <p:spPr>
          <a:xfrm>
            <a:off x="0" y="0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0DDE6AF-406A-4F80-BBFC-FA5DFDB2AF09}"/>
              </a:ext>
            </a:extLst>
          </p:cNvPr>
          <p:cNvSpPr/>
          <p:nvPr/>
        </p:nvSpPr>
        <p:spPr>
          <a:xfrm>
            <a:off x="14" y="4987639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C5E41-F1B2-4A36-8A31-E8299AB75D4D}"/>
              </a:ext>
            </a:extLst>
          </p:cNvPr>
          <p:cNvSpPr/>
          <p:nvPr/>
        </p:nvSpPr>
        <p:spPr>
          <a:xfrm>
            <a:off x="55420" y="360221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E6D08F-808F-496B-B4DC-B6AC4B2FC4EF}"/>
              </a:ext>
            </a:extLst>
          </p:cNvPr>
          <p:cNvSpPr/>
          <p:nvPr/>
        </p:nvSpPr>
        <p:spPr>
          <a:xfrm>
            <a:off x="1804551" y="360221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D13B96-927A-404B-957C-6C4FA545B014}"/>
              </a:ext>
            </a:extLst>
          </p:cNvPr>
          <p:cNvSpPr/>
          <p:nvPr/>
        </p:nvSpPr>
        <p:spPr>
          <a:xfrm>
            <a:off x="3553682" y="360221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BBF648D-644C-4FF7-8CA3-E58660488331}"/>
              </a:ext>
            </a:extLst>
          </p:cNvPr>
          <p:cNvSpPr/>
          <p:nvPr/>
        </p:nvSpPr>
        <p:spPr>
          <a:xfrm>
            <a:off x="5302813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86B789-5218-4B60-82E0-D32C0F18C22B}"/>
              </a:ext>
            </a:extLst>
          </p:cNvPr>
          <p:cNvSpPr/>
          <p:nvPr/>
        </p:nvSpPr>
        <p:spPr>
          <a:xfrm>
            <a:off x="7051944" y="360221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398D63-3C39-4B5A-A85E-E3EEC3D90E7F}"/>
              </a:ext>
            </a:extLst>
          </p:cNvPr>
          <p:cNvSpPr/>
          <p:nvPr/>
        </p:nvSpPr>
        <p:spPr>
          <a:xfrm>
            <a:off x="8801075" y="360221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E155B32-ED53-4963-932C-7F4B3FD5E2D7}"/>
              </a:ext>
            </a:extLst>
          </p:cNvPr>
          <p:cNvSpPr/>
          <p:nvPr/>
        </p:nvSpPr>
        <p:spPr>
          <a:xfrm>
            <a:off x="10550205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735EED-B0D4-4108-8E05-040CB7D2D487}"/>
              </a:ext>
            </a:extLst>
          </p:cNvPr>
          <p:cNvSpPr/>
          <p:nvPr/>
        </p:nvSpPr>
        <p:spPr>
          <a:xfrm>
            <a:off x="55420" y="5354778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2CAF5B-FF05-49BE-92E4-1808D79238B3}"/>
              </a:ext>
            </a:extLst>
          </p:cNvPr>
          <p:cNvSpPr/>
          <p:nvPr/>
        </p:nvSpPr>
        <p:spPr>
          <a:xfrm>
            <a:off x="1804551" y="5354778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F03EA2-A313-49BD-A5DD-68D4DE7B0FBF}"/>
              </a:ext>
            </a:extLst>
          </p:cNvPr>
          <p:cNvSpPr/>
          <p:nvPr/>
        </p:nvSpPr>
        <p:spPr>
          <a:xfrm>
            <a:off x="3553682" y="5354778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0050B5B-C4BA-44E0-910B-07EAAC0AAB8D}"/>
              </a:ext>
            </a:extLst>
          </p:cNvPr>
          <p:cNvSpPr/>
          <p:nvPr/>
        </p:nvSpPr>
        <p:spPr>
          <a:xfrm>
            <a:off x="5302813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79E9C-4962-4BDD-B502-26622429B140}"/>
              </a:ext>
            </a:extLst>
          </p:cNvPr>
          <p:cNvSpPr/>
          <p:nvPr/>
        </p:nvSpPr>
        <p:spPr>
          <a:xfrm>
            <a:off x="7051944" y="5354778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68F4AE-EBA3-4BC3-A0B0-96D3F2915918}"/>
              </a:ext>
            </a:extLst>
          </p:cNvPr>
          <p:cNvSpPr/>
          <p:nvPr/>
        </p:nvSpPr>
        <p:spPr>
          <a:xfrm>
            <a:off x="8801075" y="5354778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0989CE-CF31-46A9-9315-BEA2FEC342F7}"/>
              </a:ext>
            </a:extLst>
          </p:cNvPr>
          <p:cNvSpPr/>
          <p:nvPr/>
        </p:nvSpPr>
        <p:spPr>
          <a:xfrm>
            <a:off x="10550205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4269F9E-2EDD-4117-BCF1-38A00868136D}"/>
              </a:ext>
            </a:extLst>
          </p:cNvPr>
          <p:cNvSpPr/>
          <p:nvPr/>
        </p:nvSpPr>
        <p:spPr>
          <a:xfrm>
            <a:off x="5542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AE3A045-2D86-496A-BC63-31E9C963799A}"/>
              </a:ext>
            </a:extLst>
          </p:cNvPr>
          <p:cNvSpPr/>
          <p:nvPr/>
        </p:nvSpPr>
        <p:spPr>
          <a:xfrm>
            <a:off x="1804550" y="422568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DE88398-F2DB-4399-A738-5A0004F2CFAE}"/>
              </a:ext>
            </a:extLst>
          </p:cNvPr>
          <p:cNvSpPr/>
          <p:nvPr/>
        </p:nvSpPr>
        <p:spPr>
          <a:xfrm>
            <a:off x="355368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CE48982-691A-4745-AD77-6C32F4E63816}"/>
              </a:ext>
            </a:extLst>
          </p:cNvPr>
          <p:cNvSpPr/>
          <p:nvPr/>
        </p:nvSpPr>
        <p:spPr>
          <a:xfrm>
            <a:off x="530280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B1D75CB-91B4-4F06-8548-6B20FD60C0E3}"/>
              </a:ext>
            </a:extLst>
          </p:cNvPr>
          <p:cNvSpPr/>
          <p:nvPr/>
        </p:nvSpPr>
        <p:spPr>
          <a:xfrm>
            <a:off x="705194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08581F4-DD52-40E0-B619-97EFF71E5D3E}"/>
              </a:ext>
            </a:extLst>
          </p:cNvPr>
          <p:cNvSpPr/>
          <p:nvPr/>
        </p:nvSpPr>
        <p:spPr>
          <a:xfrm>
            <a:off x="880107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74B7905-D20E-461B-B584-DD162A01DAC3}"/>
              </a:ext>
            </a:extLst>
          </p:cNvPr>
          <p:cNvSpPr/>
          <p:nvPr/>
        </p:nvSpPr>
        <p:spPr>
          <a:xfrm>
            <a:off x="1055021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A8DBED9-B5D0-4F3C-9072-442089890AD1}"/>
              </a:ext>
            </a:extLst>
          </p:cNvPr>
          <p:cNvSpPr/>
          <p:nvPr/>
        </p:nvSpPr>
        <p:spPr>
          <a:xfrm>
            <a:off x="1059100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67E621F-B30B-49A9-99E0-514F1F0A59EF}"/>
              </a:ext>
            </a:extLst>
          </p:cNvPr>
          <p:cNvSpPr/>
          <p:nvPr/>
        </p:nvSpPr>
        <p:spPr>
          <a:xfrm>
            <a:off x="884187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EE6D6E9-E984-4313-84E2-0C2BD9F58652}"/>
              </a:ext>
            </a:extLst>
          </p:cNvPr>
          <p:cNvSpPr/>
          <p:nvPr/>
        </p:nvSpPr>
        <p:spPr>
          <a:xfrm>
            <a:off x="709274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4FFD4C9-D3C4-4BE4-8831-7E8222357B20}"/>
              </a:ext>
            </a:extLst>
          </p:cNvPr>
          <p:cNvSpPr/>
          <p:nvPr/>
        </p:nvSpPr>
        <p:spPr>
          <a:xfrm>
            <a:off x="5282413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609AF9-3EA7-4772-A40B-855B956B9D90}"/>
              </a:ext>
            </a:extLst>
          </p:cNvPr>
          <p:cNvSpPr/>
          <p:nvPr/>
        </p:nvSpPr>
        <p:spPr>
          <a:xfrm>
            <a:off x="3543482" y="5359895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24214A98-A02E-4CA2-9E59-A0402EC7F947}"/>
              </a:ext>
            </a:extLst>
          </p:cNvPr>
          <p:cNvSpPr/>
          <p:nvPr/>
        </p:nvSpPr>
        <p:spPr>
          <a:xfrm>
            <a:off x="1804551" y="5370284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3F6C40CF-02F6-4988-B65A-A49C0299FB1B}"/>
              </a:ext>
            </a:extLst>
          </p:cNvPr>
          <p:cNvSpPr/>
          <p:nvPr/>
        </p:nvSpPr>
        <p:spPr>
          <a:xfrm>
            <a:off x="65620" y="5308102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1" name="Graphic 110" descr="Video camera">
            <a:extLst>
              <a:ext uri="{FF2B5EF4-FFF2-40B4-BE49-F238E27FC236}">
                <a16:creationId xmlns:a16="http://schemas.microsoft.com/office/drawing/2014/main" id="{52709172-2AB4-4CE5-932A-871D9A51C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8864" y="600326"/>
            <a:ext cx="640080" cy="640080"/>
          </a:xfrm>
          <a:prstGeom prst="rect">
            <a:avLst/>
          </a:prstGeom>
        </p:spPr>
      </p:pic>
      <p:pic>
        <p:nvPicPr>
          <p:cNvPr id="113" name="Graphic 112" descr="Film reel">
            <a:extLst>
              <a:ext uri="{FF2B5EF4-FFF2-40B4-BE49-F238E27FC236}">
                <a16:creationId xmlns:a16="http://schemas.microsoft.com/office/drawing/2014/main" id="{166D23AD-E61D-46B8-83BE-3E38D098C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403" y="569426"/>
            <a:ext cx="640080" cy="640080"/>
          </a:xfrm>
          <a:prstGeom prst="rect">
            <a:avLst/>
          </a:prstGeom>
        </p:spPr>
      </p:pic>
      <p:pic>
        <p:nvPicPr>
          <p:cNvPr id="115" name="Graphic 114" descr="Easel">
            <a:extLst>
              <a:ext uri="{FF2B5EF4-FFF2-40B4-BE49-F238E27FC236}">
                <a16:creationId xmlns:a16="http://schemas.microsoft.com/office/drawing/2014/main" id="{936AAE24-08AC-4EF9-B8A0-909234ACB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8153" y="600326"/>
            <a:ext cx="640080" cy="640080"/>
          </a:xfrm>
          <a:prstGeom prst="rect">
            <a:avLst/>
          </a:prstGeom>
        </p:spPr>
      </p:pic>
      <p:pic>
        <p:nvPicPr>
          <p:cNvPr id="117" name="Graphic 116" descr="Clapper board">
            <a:extLst>
              <a:ext uri="{FF2B5EF4-FFF2-40B4-BE49-F238E27FC236}">
                <a16:creationId xmlns:a16="http://schemas.microsoft.com/office/drawing/2014/main" id="{98714AE5-2963-455A-9DC1-F93F62F84C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403" y="5607893"/>
            <a:ext cx="640080" cy="640080"/>
          </a:xfrm>
          <a:prstGeom prst="rect">
            <a:avLst/>
          </a:prstGeom>
        </p:spPr>
      </p:pic>
      <p:pic>
        <p:nvPicPr>
          <p:cNvPr id="119" name="Graphic 118" descr="Theatre">
            <a:extLst>
              <a:ext uri="{FF2B5EF4-FFF2-40B4-BE49-F238E27FC236}">
                <a16:creationId xmlns:a16="http://schemas.microsoft.com/office/drawing/2014/main" id="{45D9F455-281B-43D2-9AAC-F9EA7DCE87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2048" y="642855"/>
            <a:ext cx="640080" cy="640080"/>
          </a:xfrm>
          <a:prstGeom prst="rect">
            <a:avLst/>
          </a:prstGeom>
        </p:spPr>
      </p:pic>
      <p:pic>
        <p:nvPicPr>
          <p:cNvPr id="121" name="Graphic 120" descr="Film strip">
            <a:extLst>
              <a:ext uri="{FF2B5EF4-FFF2-40B4-BE49-F238E27FC236}">
                <a16:creationId xmlns:a16="http://schemas.microsoft.com/office/drawing/2014/main" id="{CAF4F5AA-9BC7-4AD9-93E4-2B9CC6BC0D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7286" y="600326"/>
            <a:ext cx="640080" cy="640080"/>
          </a:xfrm>
          <a:prstGeom prst="rect">
            <a:avLst/>
          </a:prstGeom>
        </p:spPr>
      </p:pic>
      <p:pic>
        <p:nvPicPr>
          <p:cNvPr id="123" name="Graphic 122" descr="Palette">
            <a:extLst>
              <a:ext uri="{FF2B5EF4-FFF2-40B4-BE49-F238E27FC236}">
                <a16:creationId xmlns:a16="http://schemas.microsoft.com/office/drawing/2014/main" id="{24D3B1DD-9838-429F-9392-FBA1CEB7F2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40980" y="5632119"/>
            <a:ext cx="640080" cy="640080"/>
          </a:xfrm>
          <a:prstGeom prst="rect">
            <a:avLst/>
          </a:prstGeom>
        </p:spPr>
      </p:pic>
      <p:pic>
        <p:nvPicPr>
          <p:cNvPr id="125" name="Graphic 124" descr="Xylophone">
            <a:extLst>
              <a:ext uri="{FF2B5EF4-FFF2-40B4-BE49-F238E27FC236}">
                <a16:creationId xmlns:a16="http://schemas.microsoft.com/office/drawing/2014/main" id="{9BE9707B-9E61-4030-865E-2376E045C5B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89139" y="5602779"/>
            <a:ext cx="640080" cy="640080"/>
          </a:xfrm>
          <a:prstGeom prst="rect">
            <a:avLst/>
          </a:prstGeom>
        </p:spPr>
      </p:pic>
      <p:pic>
        <p:nvPicPr>
          <p:cNvPr id="127" name="Graphic 126" descr="Piano">
            <a:extLst>
              <a:ext uri="{FF2B5EF4-FFF2-40B4-BE49-F238E27FC236}">
                <a16:creationId xmlns:a16="http://schemas.microsoft.com/office/drawing/2014/main" id="{12F0212F-0363-49EF-A5C1-447B16091B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67171" y="553727"/>
            <a:ext cx="640080" cy="640080"/>
          </a:xfrm>
          <a:prstGeom prst="rect">
            <a:avLst/>
          </a:prstGeom>
        </p:spPr>
      </p:pic>
      <p:pic>
        <p:nvPicPr>
          <p:cNvPr id="129" name="Graphic 128" descr="Drum">
            <a:extLst>
              <a:ext uri="{FF2B5EF4-FFF2-40B4-BE49-F238E27FC236}">
                <a16:creationId xmlns:a16="http://schemas.microsoft.com/office/drawing/2014/main" id="{2A329C17-C7F0-4413-8DCF-05C24CF597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500831" y="5634519"/>
            <a:ext cx="640080" cy="640080"/>
          </a:xfrm>
          <a:prstGeom prst="rect">
            <a:avLst/>
          </a:prstGeom>
        </p:spPr>
      </p:pic>
      <p:pic>
        <p:nvPicPr>
          <p:cNvPr id="131" name="Graphic 130" descr="Gong">
            <a:extLst>
              <a:ext uri="{FF2B5EF4-FFF2-40B4-BE49-F238E27FC236}">
                <a16:creationId xmlns:a16="http://schemas.microsoft.com/office/drawing/2014/main" id="{61A0879D-5714-4309-80DE-686B72E78FC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698026" y="5634519"/>
            <a:ext cx="640080" cy="640080"/>
          </a:xfrm>
          <a:prstGeom prst="rect">
            <a:avLst/>
          </a:prstGeom>
        </p:spPr>
      </p:pic>
      <p:pic>
        <p:nvPicPr>
          <p:cNvPr id="133" name="Graphic 132" descr="Trumpet">
            <a:extLst>
              <a:ext uri="{FF2B5EF4-FFF2-40B4-BE49-F238E27FC236}">
                <a16:creationId xmlns:a16="http://schemas.microsoft.com/office/drawing/2014/main" id="{7A2CB106-A713-4BAA-A6E8-87740C54395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012769" y="5632119"/>
            <a:ext cx="640080" cy="640080"/>
          </a:xfrm>
          <a:prstGeom prst="rect">
            <a:avLst/>
          </a:prstGeom>
        </p:spPr>
      </p:pic>
      <p:pic>
        <p:nvPicPr>
          <p:cNvPr id="135" name="Graphic 134" descr="Music notation">
            <a:extLst>
              <a:ext uri="{FF2B5EF4-FFF2-40B4-BE49-F238E27FC236}">
                <a16:creationId xmlns:a16="http://schemas.microsoft.com/office/drawing/2014/main" id="{5651B250-250D-42F5-A3CD-C4805699D16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914235" y="5580182"/>
            <a:ext cx="640080" cy="640080"/>
          </a:xfrm>
          <a:prstGeom prst="rect">
            <a:avLst/>
          </a:prstGeom>
        </p:spPr>
      </p:pic>
      <p:pic>
        <p:nvPicPr>
          <p:cNvPr id="137" name="Graphic 136" descr="Drama">
            <a:extLst>
              <a:ext uri="{FF2B5EF4-FFF2-40B4-BE49-F238E27FC236}">
                <a16:creationId xmlns:a16="http://schemas.microsoft.com/office/drawing/2014/main" id="{A1FE2EFC-8F2D-445B-8B62-2BE76124BA0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14242" y="588017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8B289327-58A0-461C-8920-EC460F6E3C5D}"/>
              </a:ext>
            </a:extLst>
          </p:cNvPr>
          <p:cNvSpPr txBox="1"/>
          <p:nvPr/>
        </p:nvSpPr>
        <p:spPr>
          <a:xfrm>
            <a:off x="2870177" y="2073355"/>
            <a:ext cx="6451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103353"/>
                </a:solidFill>
                <a:latin typeface="Oswald" panose="02000503000000000000" pitchFamily="2" charset="0"/>
              </a:rPr>
              <a:t>CINEMA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62830F-4C54-4F25-9AA9-DD31F736A423}"/>
              </a:ext>
            </a:extLst>
          </p:cNvPr>
          <p:cNvSpPr txBox="1"/>
          <p:nvPr/>
        </p:nvSpPr>
        <p:spPr>
          <a:xfrm>
            <a:off x="3473912" y="4003392"/>
            <a:ext cx="549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/>
            <a:endParaRPr lang="en-US" sz="11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6A27DBB-D805-4DE2-8771-43C0646C0BE3}"/>
              </a:ext>
            </a:extLst>
          </p:cNvPr>
          <p:cNvGrpSpPr/>
          <p:nvPr/>
        </p:nvGrpSpPr>
        <p:grpSpPr>
          <a:xfrm>
            <a:off x="12325350" y="1841273"/>
            <a:ext cx="21271083" cy="3141249"/>
            <a:chOff x="0" y="1841273"/>
            <a:chExt cx="21271083" cy="3141249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D9B74B8-866B-47FC-8FAF-7849F467502E}"/>
                </a:ext>
              </a:extLst>
            </p:cNvPr>
            <p:cNvSpPr/>
            <p:nvPr/>
          </p:nvSpPr>
          <p:spPr>
            <a:xfrm>
              <a:off x="0" y="1841273"/>
              <a:ext cx="3553673" cy="3141249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0EA42C3-09B1-448E-BF37-69DDF1C8A564}"/>
                </a:ext>
              </a:extLst>
            </p:cNvPr>
            <p:cNvSpPr/>
            <p:nvPr/>
          </p:nvSpPr>
          <p:spPr>
            <a:xfrm>
              <a:off x="3543482" y="1841273"/>
              <a:ext cx="3553673" cy="3141249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B119E5C-24ED-44C8-A56F-D249CA7FB2FC}"/>
                </a:ext>
              </a:extLst>
            </p:cNvPr>
            <p:cNvSpPr/>
            <p:nvPr/>
          </p:nvSpPr>
          <p:spPr>
            <a:xfrm>
              <a:off x="7086964" y="1841273"/>
              <a:ext cx="3553673" cy="3141249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71330CF-ADFA-45C3-AB8B-8270700487E8}"/>
                </a:ext>
              </a:extLst>
            </p:cNvPr>
            <p:cNvSpPr/>
            <p:nvPr/>
          </p:nvSpPr>
          <p:spPr>
            <a:xfrm>
              <a:off x="10630446" y="1841273"/>
              <a:ext cx="3553673" cy="314124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8D71AD0-131E-4144-AC82-E620B2A1BE87}"/>
                </a:ext>
              </a:extLst>
            </p:cNvPr>
            <p:cNvSpPr/>
            <p:nvPr/>
          </p:nvSpPr>
          <p:spPr>
            <a:xfrm>
              <a:off x="14173928" y="1841273"/>
              <a:ext cx="3553673" cy="3141249"/>
            </a:xfrm>
            <a:prstGeom prst="rect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8BAC0E2-FF53-4B84-A319-4FBD93CA44D3}"/>
                </a:ext>
              </a:extLst>
            </p:cNvPr>
            <p:cNvSpPr/>
            <p:nvPr/>
          </p:nvSpPr>
          <p:spPr>
            <a:xfrm>
              <a:off x="17717410" y="1841273"/>
              <a:ext cx="3553673" cy="3141249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00B371E-E736-4F18-91DE-3B296399C294}"/>
              </a:ext>
            </a:extLst>
          </p:cNvPr>
          <p:cNvSpPr/>
          <p:nvPr/>
        </p:nvSpPr>
        <p:spPr>
          <a:xfrm>
            <a:off x="0" y="0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0DDE6AF-406A-4F80-BBFC-FA5DFDB2AF09}"/>
              </a:ext>
            </a:extLst>
          </p:cNvPr>
          <p:cNvSpPr/>
          <p:nvPr/>
        </p:nvSpPr>
        <p:spPr>
          <a:xfrm>
            <a:off x="14" y="4987639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C5E41-F1B2-4A36-8A31-E8299AB75D4D}"/>
              </a:ext>
            </a:extLst>
          </p:cNvPr>
          <p:cNvSpPr/>
          <p:nvPr/>
        </p:nvSpPr>
        <p:spPr>
          <a:xfrm>
            <a:off x="55420" y="360221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E6D08F-808F-496B-B4DC-B6AC4B2FC4EF}"/>
              </a:ext>
            </a:extLst>
          </p:cNvPr>
          <p:cNvSpPr/>
          <p:nvPr/>
        </p:nvSpPr>
        <p:spPr>
          <a:xfrm>
            <a:off x="1804551" y="360221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D13B96-927A-404B-957C-6C4FA545B014}"/>
              </a:ext>
            </a:extLst>
          </p:cNvPr>
          <p:cNvSpPr/>
          <p:nvPr/>
        </p:nvSpPr>
        <p:spPr>
          <a:xfrm>
            <a:off x="3553682" y="360221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BBF648D-644C-4FF7-8CA3-E58660488331}"/>
              </a:ext>
            </a:extLst>
          </p:cNvPr>
          <p:cNvSpPr/>
          <p:nvPr/>
        </p:nvSpPr>
        <p:spPr>
          <a:xfrm>
            <a:off x="5302813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86B789-5218-4B60-82E0-D32C0F18C22B}"/>
              </a:ext>
            </a:extLst>
          </p:cNvPr>
          <p:cNvSpPr/>
          <p:nvPr/>
        </p:nvSpPr>
        <p:spPr>
          <a:xfrm>
            <a:off x="7051944" y="360221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398D63-3C39-4B5A-A85E-E3EEC3D90E7F}"/>
              </a:ext>
            </a:extLst>
          </p:cNvPr>
          <p:cNvSpPr/>
          <p:nvPr/>
        </p:nvSpPr>
        <p:spPr>
          <a:xfrm>
            <a:off x="8801075" y="360221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E155B32-ED53-4963-932C-7F4B3FD5E2D7}"/>
              </a:ext>
            </a:extLst>
          </p:cNvPr>
          <p:cNvSpPr/>
          <p:nvPr/>
        </p:nvSpPr>
        <p:spPr>
          <a:xfrm>
            <a:off x="10550205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735EED-B0D4-4108-8E05-040CB7D2D487}"/>
              </a:ext>
            </a:extLst>
          </p:cNvPr>
          <p:cNvSpPr/>
          <p:nvPr/>
        </p:nvSpPr>
        <p:spPr>
          <a:xfrm>
            <a:off x="55420" y="5354778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2CAF5B-FF05-49BE-92E4-1808D79238B3}"/>
              </a:ext>
            </a:extLst>
          </p:cNvPr>
          <p:cNvSpPr/>
          <p:nvPr/>
        </p:nvSpPr>
        <p:spPr>
          <a:xfrm>
            <a:off x="1804551" y="5354778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F03EA2-A313-49BD-A5DD-68D4DE7B0FBF}"/>
              </a:ext>
            </a:extLst>
          </p:cNvPr>
          <p:cNvSpPr/>
          <p:nvPr/>
        </p:nvSpPr>
        <p:spPr>
          <a:xfrm>
            <a:off x="3553682" y="5354778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0050B5B-C4BA-44E0-910B-07EAAC0AAB8D}"/>
              </a:ext>
            </a:extLst>
          </p:cNvPr>
          <p:cNvSpPr/>
          <p:nvPr/>
        </p:nvSpPr>
        <p:spPr>
          <a:xfrm>
            <a:off x="5302813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79E9C-4962-4BDD-B502-26622429B140}"/>
              </a:ext>
            </a:extLst>
          </p:cNvPr>
          <p:cNvSpPr/>
          <p:nvPr/>
        </p:nvSpPr>
        <p:spPr>
          <a:xfrm>
            <a:off x="7051944" y="5354778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68F4AE-EBA3-4BC3-A0B0-96D3F2915918}"/>
              </a:ext>
            </a:extLst>
          </p:cNvPr>
          <p:cNvSpPr/>
          <p:nvPr/>
        </p:nvSpPr>
        <p:spPr>
          <a:xfrm>
            <a:off x="8801075" y="5354778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0989CE-CF31-46A9-9315-BEA2FEC342F7}"/>
              </a:ext>
            </a:extLst>
          </p:cNvPr>
          <p:cNvSpPr/>
          <p:nvPr/>
        </p:nvSpPr>
        <p:spPr>
          <a:xfrm>
            <a:off x="10550205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4269F9E-2EDD-4117-BCF1-38A00868136D}"/>
              </a:ext>
            </a:extLst>
          </p:cNvPr>
          <p:cNvSpPr/>
          <p:nvPr/>
        </p:nvSpPr>
        <p:spPr>
          <a:xfrm>
            <a:off x="5542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AE3A045-2D86-496A-BC63-31E9C963799A}"/>
              </a:ext>
            </a:extLst>
          </p:cNvPr>
          <p:cNvSpPr/>
          <p:nvPr/>
        </p:nvSpPr>
        <p:spPr>
          <a:xfrm>
            <a:off x="1804550" y="422568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DE88398-F2DB-4399-A738-5A0004F2CFAE}"/>
              </a:ext>
            </a:extLst>
          </p:cNvPr>
          <p:cNvSpPr/>
          <p:nvPr/>
        </p:nvSpPr>
        <p:spPr>
          <a:xfrm>
            <a:off x="355368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CE48982-691A-4745-AD77-6C32F4E63816}"/>
              </a:ext>
            </a:extLst>
          </p:cNvPr>
          <p:cNvSpPr/>
          <p:nvPr/>
        </p:nvSpPr>
        <p:spPr>
          <a:xfrm>
            <a:off x="530280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B1D75CB-91B4-4F06-8548-6B20FD60C0E3}"/>
              </a:ext>
            </a:extLst>
          </p:cNvPr>
          <p:cNvSpPr/>
          <p:nvPr/>
        </p:nvSpPr>
        <p:spPr>
          <a:xfrm>
            <a:off x="705194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08581F4-DD52-40E0-B619-97EFF71E5D3E}"/>
              </a:ext>
            </a:extLst>
          </p:cNvPr>
          <p:cNvSpPr/>
          <p:nvPr/>
        </p:nvSpPr>
        <p:spPr>
          <a:xfrm>
            <a:off x="880107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74B7905-D20E-461B-B584-DD162A01DAC3}"/>
              </a:ext>
            </a:extLst>
          </p:cNvPr>
          <p:cNvSpPr/>
          <p:nvPr/>
        </p:nvSpPr>
        <p:spPr>
          <a:xfrm>
            <a:off x="1055021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A8DBED9-B5D0-4F3C-9072-442089890AD1}"/>
              </a:ext>
            </a:extLst>
          </p:cNvPr>
          <p:cNvSpPr/>
          <p:nvPr/>
        </p:nvSpPr>
        <p:spPr>
          <a:xfrm>
            <a:off x="1059100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67E621F-B30B-49A9-99E0-514F1F0A59EF}"/>
              </a:ext>
            </a:extLst>
          </p:cNvPr>
          <p:cNvSpPr/>
          <p:nvPr/>
        </p:nvSpPr>
        <p:spPr>
          <a:xfrm>
            <a:off x="884187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EE6D6E9-E984-4313-84E2-0C2BD9F58652}"/>
              </a:ext>
            </a:extLst>
          </p:cNvPr>
          <p:cNvSpPr/>
          <p:nvPr/>
        </p:nvSpPr>
        <p:spPr>
          <a:xfrm>
            <a:off x="709274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4FFD4C9-D3C4-4BE4-8831-7E8222357B20}"/>
              </a:ext>
            </a:extLst>
          </p:cNvPr>
          <p:cNvSpPr/>
          <p:nvPr/>
        </p:nvSpPr>
        <p:spPr>
          <a:xfrm>
            <a:off x="5282413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609AF9-3EA7-4772-A40B-855B956B9D90}"/>
              </a:ext>
            </a:extLst>
          </p:cNvPr>
          <p:cNvSpPr/>
          <p:nvPr/>
        </p:nvSpPr>
        <p:spPr>
          <a:xfrm>
            <a:off x="3543482" y="5359895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24214A98-A02E-4CA2-9E59-A0402EC7F947}"/>
              </a:ext>
            </a:extLst>
          </p:cNvPr>
          <p:cNvSpPr/>
          <p:nvPr/>
        </p:nvSpPr>
        <p:spPr>
          <a:xfrm>
            <a:off x="1804551" y="5370284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3F6C40CF-02F6-4988-B65A-A49C0299FB1B}"/>
              </a:ext>
            </a:extLst>
          </p:cNvPr>
          <p:cNvSpPr/>
          <p:nvPr/>
        </p:nvSpPr>
        <p:spPr>
          <a:xfrm>
            <a:off x="65620" y="5308102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1" name="Graphic 110" descr="Video camera">
            <a:extLst>
              <a:ext uri="{FF2B5EF4-FFF2-40B4-BE49-F238E27FC236}">
                <a16:creationId xmlns:a16="http://schemas.microsoft.com/office/drawing/2014/main" id="{52709172-2AB4-4CE5-932A-871D9A51C1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8864" y="600326"/>
            <a:ext cx="640080" cy="640080"/>
          </a:xfrm>
          <a:prstGeom prst="rect">
            <a:avLst/>
          </a:prstGeom>
        </p:spPr>
      </p:pic>
      <p:pic>
        <p:nvPicPr>
          <p:cNvPr id="113" name="Graphic 112" descr="Film reel">
            <a:extLst>
              <a:ext uri="{FF2B5EF4-FFF2-40B4-BE49-F238E27FC236}">
                <a16:creationId xmlns:a16="http://schemas.microsoft.com/office/drawing/2014/main" id="{166D23AD-E61D-46B8-83BE-3E38D098C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403" y="569426"/>
            <a:ext cx="640080" cy="640080"/>
          </a:xfrm>
          <a:prstGeom prst="rect">
            <a:avLst/>
          </a:prstGeom>
        </p:spPr>
      </p:pic>
      <p:pic>
        <p:nvPicPr>
          <p:cNvPr id="115" name="Graphic 114" descr="Easel">
            <a:extLst>
              <a:ext uri="{FF2B5EF4-FFF2-40B4-BE49-F238E27FC236}">
                <a16:creationId xmlns:a16="http://schemas.microsoft.com/office/drawing/2014/main" id="{936AAE24-08AC-4EF9-B8A0-909234ACB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8153" y="600326"/>
            <a:ext cx="640080" cy="640080"/>
          </a:xfrm>
          <a:prstGeom prst="rect">
            <a:avLst/>
          </a:prstGeom>
        </p:spPr>
      </p:pic>
      <p:pic>
        <p:nvPicPr>
          <p:cNvPr id="117" name="Graphic 116" descr="Clapper board">
            <a:extLst>
              <a:ext uri="{FF2B5EF4-FFF2-40B4-BE49-F238E27FC236}">
                <a16:creationId xmlns:a16="http://schemas.microsoft.com/office/drawing/2014/main" id="{98714AE5-2963-455A-9DC1-F93F62F84C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403" y="5607893"/>
            <a:ext cx="640080" cy="640080"/>
          </a:xfrm>
          <a:prstGeom prst="rect">
            <a:avLst/>
          </a:prstGeom>
        </p:spPr>
      </p:pic>
      <p:pic>
        <p:nvPicPr>
          <p:cNvPr id="119" name="Graphic 118" descr="Theatre">
            <a:extLst>
              <a:ext uri="{FF2B5EF4-FFF2-40B4-BE49-F238E27FC236}">
                <a16:creationId xmlns:a16="http://schemas.microsoft.com/office/drawing/2014/main" id="{45D9F455-281B-43D2-9AAC-F9EA7DCE87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2048" y="642855"/>
            <a:ext cx="640080" cy="640080"/>
          </a:xfrm>
          <a:prstGeom prst="rect">
            <a:avLst/>
          </a:prstGeom>
        </p:spPr>
      </p:pic>
      <p:pic>
        <p:nvPicPr>
          <p:cNvPr id="121" name="Graphic 120" descr="Film strip">
            <a:extLst>
              <a:ext uri="{FF2B5EF4-FFF2-40B4-BE49-F238E27FC236}">
                <a16:creationId xmlns:a16="http://schemas.microsoft.com/office/drawing/2014/main" id="{CAF4F5AA-9BC7-4AD9-93E4-2B9CC6BC0D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7286" y="600326"/>
            <a:ext cx="640080" cy="640080"/>
          </a:xfrm>
          <a:prstGeom prst="rect">
            <a:avLst/>
          </a:prstGeom>
        </p:spPr>
      </p:pic>
      <p:pic>
        <p:nvPicPr>
          <p:cNvPr id="123" name="Graphic 122" descr="Palette">
            <a:extLst>
              <a:ext uri="{FF2B5EF4-FFF2-40B4-BE49-F238E27FC236}">
                <a16:creationId xmlns:a16="http://schemas.microsoft.com/office/drawing/2014/main" id="{24D3B1DD-9838-429F-9392-FBA1CEB7F2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40980" y="5632119"/>
            <a:ext cx="640080" cy="640080"/>
          </a:xfrm>
          <a:prstGeom prst="rect">
            <a:avLst/>
          </a:prstGeom>
        </p:spPr>
      </p:pic>
      <p:pic>
        <p:nvPicPr>
          <p:cNvPr id="125" name="Graphic 124" descr="Xylophone">
            <a:extLst>
              <a:ext uri="{FF2B5EF4-FFF2-40B4-BE49-F238E27FC236}">
                <a16:creationId xmlns:a16="http://schemas.microsoft.com/office/drawing/2014/main" id="{9BE9707B-9E61-4030-865E-2376E045C5B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89139" y="5602779"/>
            <a:ext cx="640080" cy="640080"/>
          </a:xfrm>
          <a:prstGeom prst="rect">
            <a:avLst/>
          </a:prstGeom>
        </p:spPr>
      </p:pic>
      <p:pic>
        <p:nvPicPr>
          <p:cNvPr id="127" name="Graphic 126" descr="Piano">
            <a:extLst>
              <a:ext uri="{FF2B5EF4-FFF2-40B4-BE49-F238E27FC236}">
                <a16:creationId xmlns:a16="http://schemas.microsoft.com/office/drawing/2014/main" id="{12F0212F-0363-49EF-A5C1-447B16091B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67171" y="553727"/>
            <a:ext cx="640080" cy="640080"/>
          </a:xfrm>
          <a:prstGeom prst="rect">
            <a:avLst/>
          </a:prstGeom>
        </p:spPr>
      </p:pic>
      <p:pic>
        <p:nvPicPr>
          <p:cNvPr id="129" name="Graphic 128" descr="Drum">
            <a:extLst>
              <a:ext uri="{FF2B5EF4-FFF2-40B4-BE49-F238E27FC236}">
                <a16:creationId xmlns:a16="http://schemas.microsoft.com/office/drawing/2014/main" id="{2A329C17-C7F0-4413-8DCF-05C24CF597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500831" y="5634519"/>
            <a:ext cx="640080" cy="640080"/>
          </a:xfrm>
          <a:prstGeom prst="rect">
            <a:avLst/>
          </a:prstGeom>
        </p:spPr>
      </p:pic>
      <p:pic>
        <p:nvPicPr>
          <p:cNvPr id="131" name="Graphic 130" descr="Gong">
            <a:extLst>
              <a:ext uri="{FF2B5EF4-FFF2-40B4-BE49-F238E27FC236}">
                <a16:creationId xmlns:a16="http://schemas.microsoft.com/office/drawing/2014/main" id="{61A0879D-5714-4309-80DE-686B72E78FC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698026" y="5634519"/>
            <a:ext cx="640080" cy="640080"/>
          </a:xfrm>
          <a:prstGeom prst="rect">
            <a:avLst/>
          </a:prstGeom>
        </p:spPr>
      </p:pic>
      <p:pic>
        <p:nvPicPr>
          <p:cNvPr id="133" name="Graphic 132" descr="Trumpet">
            <a:extLst>
              <a:ext uri="{FF2B5EF4-FFF2-40B4-BE49-F238E27FC236}">
                <a16:creationId xmlns:a16="http://schemas.microsoft.com/office/drawing/2014/main" id="{7A2CB106-A713-4BAA-A6E8-87740C54395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012769" y="5632119"/>
            <a:ext cx="640080" cy="640080"/>
          </a:xfrm>
          <a:prstGeom prst="rect">
            <a:avLst/>
          </a:prstGeom>
        </p:spPr>
      </p:pic>
      <p:pic>
        <p:nvPicPr>
          <p:cNvPr id="135" name="Graphic 134" descr="Music notation">
            <a:extLst>
              <a:ext uri="{FF2B5EF4-FFF2-40B4-BE49-F238E27FC236}">
                <a16:creationId xmlns:a16="http://schemas.microsoft.com/office/drawing/2014/main" id="{5651B250-250D-42F5-A3CD-C4805699D16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914235" y="5580182"/>
            <a:ext cx="640080" cy="640080"/>
          </a:xfrm>
          <a:prstGeom prst="rect">
            <a:avLst/>
          </a:prstGeom>
        </p:spPr>
      </p:pic>
      <p:pic>
        <p:nvPicPr>
          <p:cNvPr id="137" name="Graphic 136" descr="Drama">
            <a:extLst>
              <a:ext uri="{FF2B5EF4-FFF2-40B4-BE49-F238E27FC236}">
                <a16:creationId xmlns:a16="http://schemas.microsoft.com/office/drawing/2014/main" id="{A1FE2EFC-8F2D-445B-8B62-2BE76124BA0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914242" y="588017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E9EE775-06A1-458C-B7FE-6B135DA47DEF}"/>
              </a:ext>
            </a:extLst>
          </p:cNvPr>
          <p:cNvSpPr/>
          <p:nvPr/>
        </p:nvSpPr>
        <p:spPr>
          <a:xfrm>
            <a:off x="14" y="2"/>
            <a:ext cx="12191986" cy="1828798"/>
          </a:xfrm>
          <a:custGeom>
            <a:avLst/>
            <a:gdLst>
              <a:gd name="connsiteX0" fmla="*/ 11892424 w 12191986"/>
              <a:gd name="connsiteY0" fmla="*/ 1512275 h 1828798"/>
              <a:gd name="connsiteX1" fmla="*/ 11854323 w 12191986"/>
              <a:gd name="connsiteY1" fmla="*/ 1550376 h 1828798"/>
              <a:gd name="connsiteX2" fmla="*/ 11854323 w 12191986"/>
              <a:gd name="connsiteY2" fmla="*/ 1702774 h 1828798"/>
              <a:gd name="connsiteX3" fmla="*/ 11892424 w 12191986"/>
              <a:gd name="connsiteY3" fmla="*/ 1740875 h 1828798"/>
              <a:gd name="connsiteX4" fmla="*/ 12044822 w 12191986"/>
              <a:gd name="connsiteY4" fmla="*/ 1740875 h 1828798"/>
              <a:gd name="connsiteX5" fmla="*/ 12082923 w 12191986"/>
              <a:gd name="connsiteY5" fmla="*/ 1702774 h 1828798"/>
              <a:gd name="connsiteX6" fmla="*/ 12082923 w 12191986"/>
              <a:gd name="connsiteY6" fmla="*/ 1550376 h 1828798"/>
              <a:gd name="connsiteX7" fmla="*/ 12044822 w 12191986"/>
              <a:gd name="connsiteY7" fmla="*/ 1512275 h 1828798"/>
              <a:gd name="connsiteX8" fmla="*/ 11582810 w 12191986"/>
              <a:gd name="connsiteY8" fmla="*/ 1512275 h 1828798"/>
              <a:gd name="connsiteX9" fmla="*/ 11544709 w 12191986"/>
              <a:gd name="connsiteY9" fmla="*/ 1550376 h 1828798"/>
              <a:gd name="connsiteX10" fmla="*/ 11544709 w 12191986"/>
              <a:gd name="connsiteY10" fmla="*/ 1702774 h 1828798"/>
              <a:gd name="connsiteX11" fmla="*/ 11582810 w 12191986"/>
              <a:gd name="connsiteY11" fmla="*/ 1740875 h 1828798"/>
              <a:gd name="connsiteX12" fmla="*/ 11735208 w 12191986"/>
              <a:gd name="connsiteY12" fmla="*/ 1740875 h 1828798"/>
              <a:gd name="connsiteX13" fmla="*/ 11773309 w 12191986"/>
              <a:gd name="connsiteY13" fmla="*/ 1702774 h 1828798"/>
              <a:gd name="connsiteX14" fmla="*/ 11773309 w 12191986"/>
              <a:gd name="connsiteY14" fmla="*/ 1550376 h 1828798"/>
              <a:gd name="connsiteX15" fmla="*/ 11735208 w 12191986"/>
              <a:gd name="connsiteY15" fmla="*/ 1512275 h 1828798"/>
              <a:gd name="connsiteX16" fmla="*/ 11273212 w 12191986"/>
              <a:gd name="connsiteY16" fmla="*/ 1512275 h 1828798"/>
              <a:gd name="connsiteX17" fmla="*/ 11235111 w 12191986"/>
              <a:gd name="connsiteY17" fmla="*/ 1550376 h 1828798"/>
              <a:gd name="connsiteX18" fmla="*/ 11235111 w 12191986"/>
              <a:gd name="connsiteY18" fmla="*/ 1702774 h 1828798"/>
              <a:gd name="connsiteX19" fmla="*/ 11273212 w 12191986"/>
              <a:gd name="connsiteY19" fmla="*/ 1740875 h 1828798"/>
              <a:gd name="connsiteX20" fmla="*/ 11425610 w 12191986"/>
              <a:gd name="connsiteY20" fmla="*/ 1740875 h 1828798"/>
              <a:gd name="connsiteX21" fmla="*/ 11463711 w 12191986"/>
              <a:gd name="connsiteY21" fmla="*/ 1702774 h 1828798"/>
              <a:gd name="connsiteX22" fmla="*/ 11463711 w 12191986"/>
              <a:gd name="connsiteY22" fmla="*/ 1550376 h 1828798"/>
              <a:gd name="connsiteX23" fmla="*/ 11425610 w 12191986"/>
              <a:gd name="connsiteY23" fmla="*/ 1512275 h 1828798"/>
              <a:gd name="connsiteX24" fmla="*/ 10963614 w 12191986"/>
              <a:gd name="connsiteY24" fmla="*/ 1512275 h 1828798"/>
              <a:gd name="connsiteX25" fmla="*/ 10925513 w 12191986"/>
              <a:gd name="connsiteY25" fmla="*/ 1550376 h 1828798"/>
              <a:gd name="connsiteX26" fmla="*/ 10925513 w 12191986"/>
              <a:gd name="connsiteY26" fmla="*/ 1702774 h 1828798"/>
              <a:gd name="connsiteX27" fmla="*/ 10963614 w 12191986"/>
              <a:gd name="connsiteY27" fmla="*/ 1740875 h 1828798"/>
              <a:gd name="connsiteX28" fmla="*/ 11116012 w 12191986"/>
              <a:gd name="connsiteY28" fmla="*/ 1740875 h 1828798"/>
              <a:gd name="connsiteX29" fmla="*/ 11154113 w 12191986"/>
              <a:gd name="connsiteY29" fmla="*/ 1702774 h 1828798"/>
              <a:gd name="connsiteX30" fmla="*/ 11154113 w 12191986"/>
              <a:gd name="connsiteY30" fmla="*/ 1550376 h 1828798"/>
              <a:gd name="connsiteX31" fmla="*/ 11116012 w 12191986"/>
              <a:gd name="connsiteY31" fmla="*/ 1512275 h 1828798"/>
              <a:gd name="connsiteX32" fmla="*/ 10654016 w 12191986"/>
              <a:gd name="connsiteY32" fmla="*/ 1512275 h 1828798"/>
              <a:gd name="connsiteX33" fmla="*/ 10615915 w 12191986"/>
              <a:gd name="connsiteY33" fmla="*/ 1550376 h 1828798"/>
              <a:gd name="connsiteX34" fmla="*/ 10615915 w 12191986"/>
              <a:gd name="connsiteY34" fmla="*/ 1702774 h 1828798"/>
              <a:gd name="connsiteX35" fmla="*/ 10654016 w 12191986"/>
              <a:gd name="connsiteY35" fmla="*/ 1740875 h 1828798"/>
              <a:gd name="connsiteX36" fmla="*/ 10806414 w 12191986"/>
              <a:gd name="connsiteY36" fmla="*/ 1740875 h 1828798"/>
              <a:gd name="connsiteX37" fmla="*/ 10844515 w 12191986"/>
              <a:gd name="connsiteY37" fmla="*/ 1702774 h 1828798"/>
              <a:gd name="connsiteX38" fmla="*/ 10844515 w 12191986"/>
              <a:gd name="connsiteY38" fmla="*/ 1550376 h 1828798"/>
              <a:gd name="connsiteX39" fmla="*/ 10806414 w 12191986"/>
              <a:gd name="connsiteY39" fmla="*/ 1512275 h 1828798"/>
              <a:gd name="connsiteX40" fmla="*/ 10344418 w 12191986"/>
              <a:gd name="connsiteY40" fmla="*/ 1512275 h 1828798"/>
              <a:gd name="connsiteX41" fmla="*/ 10306317 w 12191986"/>
              <a:gd name="connsiteY41" fmla="*/ 1550376 h 1828798"/>
              <a:gd name="connsiteX42" fmla="*/ 10306317 w 12191986"/>
              <a:gd name="connsiteY42" fmla="*/ 1702774 h 1828798"/>
              <a:gd name="connsiteX43" fmla="*/ 10344418 w 12191986"/>
              <a:gd name="connsiteY43" fmla="*/ 1740875 h 1828798"/>
              <a:gd name="connsiteX44" fmla="*/ 10496816 w 12191986"/>
              <a:gd name="connsiteY44" fmla="*/ 1740875 h 1828798"/>
              <a:gd name="connsiteX45" fmla="*/ 10534917 w 12191986"/>
              <a:gd name="connsiteY45" fmla="*/ 1702774 h 1828798"/>
              <a:gd name="connsiteX46" fmla="*/ 10534917 w 12191986"/>
              <a:gd name="connsiteY46" fmla="*/ 1550376 h 1828798"/>
              <a:gd name="connsiteX47" fmla="*/ 10496816 w 12191986"/>
              <a:gd name="connsiteY47" fmla="*/ 1512275 h 1828798"/>
              <a:gd name="connsiteX48" fmla="*/ 10034820 w 12191986"/>
              <a:gd name="connsiteY48" fmla="*/ 1512275 h 1828798"/>
              <a:gd name="connsiteX49" fmla="*/ 9996719 w 12191986"/>
              <a:gd name="connsiteY49" fmla="*/ 1550376 h 1828798"/>
              <a:gd name="connsiteX50" fmla="*/ 9996719 w 12191986"/>
              <a:gd name="connsiteY50" fmla="*/ 1702774 h 1828798"/>
              <a:gd name="connsiteX51" fmla="*/ 10034820 w 12191986"/>
              <a:gd name="connsiteY51" fmla="*/ 1740875 h 1828798"/>
              <a:gd name="connsiteX52" fmla="*/ 10187218 w 12191986"/>
              <a:gd name="connsiteY52" fmla="*/ 1740875 h 1828798"/>
              <a:gd name="connsiteX53" fmla="*/ 10225319 w 12191986"/>
              <a:gd name="connsiteY53" fmla="*/ 1702774 h 1828798"/>
              <a:gd name="connsiteX54" fmla="*/ 10225319 w 12191986"/>
              <a:gd name="connsiteY54" fmla="*/ 1550376 h 1828798"/>
              <a:gd name="connsiteX55" fmla="*/ 10187218 w 12191986"/>
              <a:gd name="connsiteY55" fmla="*/ 1512275 h 1828798"/>
              <a:gd name="connsiteX56" fmla="*/ 9725222 w 12191986"/>
              <a:gd name="connsiteY56" fmla="*/ 1512275 h 1828798"/>
              <a:gd name="connsiteX57" fmla="*/ 9687121 w 12191986"/>
              <a:gd name="connsiteY57" fmla="*/ 1550376 h 1828798"/>
              <a:gd name="connsiteX58" fmla="*/ 9687121 w 12191986"/>
              <a:gd name="connsiteY58" fmla="*/ 1702774 h 1828798"/>
              <a:gd name="connsiteX59" fmla="*/ 9725222 w 12191986"/>
              <a:gd name="connsiteY59" fmla="*/ 1740875 h 1828798"/>
              <a:gd name="connsiteX60" fmla="*/ 9877620 w 12191986"/>
              <a:gd name="connsiteY60" fmla="*/ 1740875 h 1828798"/>
              <a:gd name="connsiteX61" fmla="*/ 9915721 w 12191986"/>
              <a:gd name="connsiteY61" fmla="*/ 1702774 h 1828798"/>
              <a:gd name="connsiteX62" fmla="*/ 9915721 w 12191986"/>
              <a:gd name="connsiteY62" fmla="*/ 1550376 h 1828798"/>
              <a:gd name="connsiteX63" fmla="*/ 9877620 w 12191986"/>
              <a:gd name="connsiteY63" fmla="*/ 1512275 h 1828798"/>
              <a:gd name="connsiteX64" fmla="*/ 9415624 w 12191986"/>
              <a:gd name="connsiteY64" fmla="*/ 1512275 h 1828798"/>
              <a:gd name="connsiteX65" fmla="*/ 9377523 w 12191986"/>
              <a:gd name="connsiteY65" fmla="*/ 1550376 h 1828798"/>
              <a:gd name="connsiteX66" fmla="*/ 9377523 w 12191986"/>
              <a:gd name="connsiteY66" fmla="*/ 1702774 h 1828798"/>
              <a:gd name="connsiteX67" fmla="*/ 9415624 w 12191986"/>
              <a:gd name="connsiteY67" fmla="*/ 1740875 h 1828798"/>
              <a:gd name="connsiteX68" fmla="*/ 9568022 w 12191986"/>
              <a:gd name="connsiteY68" fmla="*/ 1740875 h 1828798"/>
              <a:gd name="connsiteX69" fmla="*/ 9606123 w 12191986"/>
              <a:gd name="connsiteY69" fmla="*/ 1702774 h 1828798"/>
              <a:gd name="connsiteX70" fmla="*/ 9606123 w 12191986"/>
              <a:gd name="connsiteY70" fmla="*/ 1550376 h 1828798"/>
              <a:gd name="connsiteX71" fmla="*/ 9568022 w 12191986"/>
              <a:gd name="connsiteY71" fmla="*/ 1512275 h 1828798"/>
              <a:gd name="connsiteX72" fmla="*/ 9106026 w 12191986"/>
              <a:gd name="connsiteY72" fmla="*/ 1512275 h 1828798"/>
              <a:gd name="connsiteX73" fmla="*/ 9067925 w 12191986"/>
              <a:gd name="connsiteY73" fmla="*/ 1550376 h 1828798"/>
              <a:gd name="connsiteX74" fmla="*/ 9067925 w 12191986"/>
              <a:gd name="connsiteY74" fmla="*/ 1702774 h 1828798"/>
              <a:gd name="connsiteX75" fmla="*/ 9106026 w 12191986"/>
              <a:gd name="connsiteY75" fmla="*/ 1740875 h 1828798"/>
              <a:gd name="connsiteX76" fmla="*/ 9258424 w 12191986"/>
              <a:gd name="connsiteY76" fmla="*/ 1740875 h 1828798"/>
              <a:gd name="connsiteX77" fmla="*/ 9296525 w 12191986"/>
              <a:gd name="connsiteY77" fmla="*/ 1702774 h 1828798"/>
              <a:gd name="connsiteX78" fmla="*/ 9296525 w 12191986"/>
              <a:gd name="connsiteY78" fmla="*/ 1550376 h 1828798"/>
              <a:gd name="connsiteX79" fmla="*/ 9258424 w 12191986"/>
              <a:gd name="connsiteY79" fmla="*/ 1512275 h 1828798"/>
              <a:gd name="connsiteX80" fmla="*/ 8796428 w 12191986"/>
              <a:gd name="connsiteY80" fmla="*/ 1512275 h 1828798"/>
              <a:gd name="connsiteX81" fmla="*/ 8758327 w 12191986"/>
              <a:gd name="connsiteY81" fmla="*/ 1550376 h 1828798"/>
              <a:gd name="connsiteX82" fmla="*/ 8758327 w 12191986"/>
              <a:gd name="connsiteY82" fmla="*/ 1702774 h 1828798"/>
              <a:gd name="connsiteX83" fmla="*/ 8796428 w 12191986"/>
              <a:gd name="connsiteY83" fmla="*/ 1740875 h 1828798"/>
              <a:gd name="connsiteX84" fmla="*/ 8948826 w 12191986"/>
              <a:gd name="connsiteY84" fmla="*/ 1740875 h 1828798"/>
              <a:gd name="connsiteX85" fmla="*/ 8986927 w 12191986"/>
              <a:gd name="connsiteY85" fmla="*/ 1702774 h 1828798"/>
              <a:gd name="connsiteX86" fmla="*/ 8986927 w 12191986"/>
              <a:gd name="connsiteY86" fmla="*/ 1550376 h 1828798"/>
              <a:gd name="connsiteX87" fmla="*/ 8948826 w 12191986"/>
              <a:gd name="connsiteY87" fmla="*/ 1512275 h 1828798"/>
              <a:gd name="connsiteX88" fmla="*/ 8486830 w 12191986"/>
              <a:gd name="connsiteY88" fmla="*/ 1512275 h 1828798"/>
              <a:gd name="connsiteX89" fmla="*/ 8448729 w 12191986"/>
              <a:gd name="connsiteY89" fmla="*/ 1550376 h 1828798"/>
              <a:gd name="connsiteX90" fmla="*/ 8448729 w 12191986"/>
              <a:gd name="connsiteY90" fmla="*/ 1702774 h 1828798"/>
              <a:gd name="connsiteX91" fmla="*/ 8486830 w 12191986"/>
              <a:gd name="connsiteY91" fmla="*/ 1740875 h 1828798"/>
              <a:gd name="connsiteX92" fmla="*/ 8639228 w 12191986"/>
              <a:gd name="connsiteY92" fmla="*/ 1740875 h 1828798"/>
              <a:gd name="connsiteX93" fmla="*/ 8677329 w 12191986"/>
              <a:gd name="connsiteY93" fmla="*/ 1702774 h 1828798"/>
              <a:gd name="connsiteX94" fmla="*/ 8677329 w 12191986"/>
              <a:gd name="connsiteY94" fmla="*/ 1550376 h 1828798"/>
              <a:gd name="connsiteX95" fmla="*/ 8639228 w 12191986"/>
              <a:gd name="connsiteY95" fmla="*/ 1512275 h 1828798"/>
              <a:gd name="connsiteX96" fmla="*/ 8177232 w 12191986"/>
              <a:gd name="connsiteY96" fmla="*/ 1512275 h 1828798"/>
              <a:gd name="connsiteX97" fmla="*/ 8139131 w 12191986"/>
              <a:gd name="connsiteY97" fmla="*/ 1550376 h 1828798"/>
              <a:gd name="connsiteX98" fmla="*/ 8139131 w 12191986"/>
              <a:gd name="connsiteY98" fmla="*/ 1702774 h 1828798"/>
              <a:gd name="connsiteX99" fmla="*/ 8177232 w 12191986"/>
              <a:gd name="connsiteY99" fmla="*/ 1740875 h 1828798"/>
              <a:gd name="connsiteX100" fmla="*/ 8329630 w 12191986"/>
              <a:gd name="connsiteY100" fmla="*/ 1740875 h 1828798"/>
              <a:gd name="connsiteX101" fmla="*/ 8367731 w 12191986"/>
              <a:gd name="connsiteY101" fmla="*/ 1702774 h 1828798"/>
              <a:gd name="connsiteX102" fmla="*/ 8367731 w 12191986"/>
              <a:gd name="connsiteY102" fmla="*/ 1550376 h 1828798"/>
              <a:gd name="connsiteX103" fmla="*/ 8329630 w 12191986"/>
              <a:gd name="connsiteY103" fmla="*/ 1512275 h 1828798"/>
              <a:gd name="connsiteX104" fmla="*/ 7867634 w 12191986"/>
              <a:gd name="connsiteY104" fmla="*/ 1512275 h 1828798"/>
              <a:gd name="connsiteX105" fmla="*/ 7829533 w 12191986"/>
              <a:gd name="connsiteY105" fmla="*/ 1550376 h 1828798"/>
              <a:gd name="connsiteX106" fmla="*/ 7829533 w 12191986"/>
              <a:gd name="connsiteY106" fmla="*/ 1702774 h 1828798"/>
              <a:gd name="connsiteX107" fmla="*/ 7867634 w 12191986"/>
              <a:gd name="connsiteY107" fmla="*/ 1740875 h 1828798"/>
              <a:gd name="connsiteX108" fmla="*/ 8020032 w 12191986"/>
              <a:gd name="connsiteY108" fmla="*/ 1740875 h 1828798"/>
              <a:gd name="connsiteX109" fmla="*/ 8058133 w 12191986"/>
              <a:gd name="connsiteY109" fmla="*/ 1702774 h 1828798"/>
              <a:gd name="connsiteX110" fmla="*/ 8058133 w 12191986"/>
              <a:gd name="connsiteY110" fmla="*/ 1550376 h 1828798"/>
              <a:gd name="connsiteX111" fmla="*/ 8020032 w 12191986"/>
              <a:gd name="connsiteY111" fmla="*/ 1512275 h 1828798"/>
              <a:gd name="connsiteX112" fmla="*/ 7558036 w 12191986"/>
              <a:gd name="connsiteY112" fmla="*/ 1512275 h 1828798"/>
              <a:gd name="connsiteX113" fmla="*/ 7519935 w 12191986"/>
              <a:gd name="connsiteY113" fmla="*/ 1550376 h 1828798"/>
              <a:gd name="connsiteX114" fmla="*/ 7519935 w 12191986"/>
              <a:gd name="connsiteY114" fmla="*/ 1702774 h 1828798"/>
              <a:gd name="connsiteX115" fmla="*/ 7558036 w 12191986"/>
              <a:gd name="connsiteY115" fmla="*/ 1740875 h 1828798"/>
              <a:gd name="connsiteX116" fmla="*/ 7710434 w 12191986"/>
              <a:gd name="connsiteY116" fmla="*/ 1740875 h 1828798"/>
              <a:gd name="connsiteX117" fmla="*/ 7748535 w 12191986"/>
              <a:gd name="connsiteY117" fmla="*/ 1702774 h 1828798"/>
              <a:gd name="connsiteX118" fmla="*/ 7748535 w 12191986"/>
              <a:gd name="connsiteY118" fmla="*/ 1550376 h 1828798"/>
              <a:gd name="connsiteX119" fmla="*/ 7710434 w 12191986"/>
              <a:gd name="connsiteY119" fmla="*/ 1512275 h 1828798"/>
              <a:gd name="connsiteX120" fmla="*/ 7248438 w 12191986"/>
              <a:gd name="connsiteY120" fmla="*/ 1512275 h 1828798"/>
              <a:gd name="connsiteX121" fmla="*/ 7210337 w 12191986"/>
              <a:gd name="connsiteY121" fmla="*/ 1550376 h 1828798"/>
              <a:gd name="connsiteX122" fmla="*/ 7210337 w 12191986"/>
              <a:gd name="connsiteY122" fmla="*/ 1702774 h 1828798"/>
              <a:gd name="connsiteX123" fmla="*/ 7248438 w 12191986"/>
              <a:gd name="connsiteY123" fmla="*/ 1740875 h 1828798"/>
              <a:gd name="connsiteX124" fmla="*/ 7400836 w 12191986"/>
              <a:gd name="connsiteY124" fmla="*/ 1740875 h 1828798"/>
              <a:gd name="connsiteX125" fmla="*/ 7438937 w 12191986"/>
              <a:gd name="connsiteY125" fmla="*/ 1702774 h 1828798"/>
              <a:gd name="connsiteX126" fmla="*/ 7438937 w 12191986"/>
              <a:gd name="connsiteY126" fmla="*/ 1550376 h 1828798"/>
              <a:gd name="connsiteX127" fmla="*/ 7400836 w 12191986"/>
              <a:gd name="connsiteY127" fmla="*/ 1512275 h 1828798"/>
              <a:gd name="connsiteX128" fmla="*/ 6938840 w 12191986"/>
              <a:gd name="connsiteY128" fmla="*/ 1512275 h 1828798"/>
              <a:gd name="connsiteX129" fmla="*/ 6900739 w 12191986"/>
              <a:gd name="connsiteY129" fmla="*/ 1550376 h 1828798"/>
              <a:gd name="connsiteX130" fmla="*/ 6900739 w 12191986"/>
              <a:gd name="connsiteY130" fmla="*/ 1702774 h 1828798"/>
              <a:gd name="connsiteX131" fmla="*/ 6938840 w 12191986"/>
              <a:gd name="connsiteY131" fmla="*/ 1740875 h 1828798"/>
              <a:gd name="connsiteX132" fmla="*/ 7091238 w 12191986"/>
              <a:gd name="connsiteY132" fmla="*/ 1740875 h 1828798"/>
              <a:gd name="connsiteX133" fmla="*/ 7129339 w 12191986"/>
              <a:gd name="connsiteY133" fmla="*/ 1702774 h 1828798"/>
              <a:gd name="connsiteX134" fmla="*/ 7129339 w 12191986"/>
              <a:gd name="connsiteY134" fmla="*/ 1550376 h 1828798"/>
              <a:gd name="connsiteX135" fmla="*/ 7091238 w 12191986"/>
              <a:gd name="connsiteY135" fmla="*/ 1512275 h 1828798"/>
              <a:gd name="connsiteX136" fmla="*/ 6629242 w 12191986"/>
              <a:gd name="connsiteY136" fmla="*/ 1512275 h 1828798"/>
              <a:gd name="connsiteX137" fmla="*/ 6591141 w 12191986"/>
              <a:gd name="connsiteY137" fmla="*/ 1550376 h 1828798"/>
              <a:gd name="connsiteX138" fmla="*/ 6591141 w 12191986"/>
              <a:gd name="connsiteY138" fmla="*/ 1702774 h 1828798"/>
              <a:gd name="connsiteX139" fmla="*/ 6629242 w 12191986"/>
              <a:gd name="connsiteY139" fmla="*/ 1740875 h 1828798"/>
              <a:gd name="connsiteX140" fmla="*/ 6781640 w 12191986"/>
              <a:gd name="connsiteY140" fmla="*/ 1740875 h 1828798"/>
              <a:gd name="connsiteX141" fmla="*/ 6819741 w 12191986"/>
              <a:gd name="connsiteY141" fmla="*/ 1702774 h 1828798"/>
              <a:gd name="connsiteX142" fmla="*/ 6819741 w 12191986"/>
              <a:gd name="connsiteY142" fmla="*/ 1550376 h 1828798"/>
              <a:gd name="connsiteX143" fmla="*/ 6781640 w 12191986"/>
              <a:gd name="connsiteY143" fmla="*/ 1512275 h 1828798"/>
              <a:gd name="connsiteX144" fmla="*/ 6319644 w 12191986"/>
              <a:gd name="connsiteY144" fmla="*/ 1512275 h 1828798"/>
              <a:gd name="connsiteX145" fmla="*/ 6281543 w 12191986"/>
              <a:gd name="connsiteY145" fmla="*/ 1550376 h 1828798"/>
              <a:gd name="connsiteX146" fmla="*/ 6281543 w 12191986"/>
              <a:gd name="connsiteY146" fmla="*/ 1702774 h 1828798"/>
              <a:gd name="connsiteX147" fmla="*/ 6319644 w 12191986"/>
              <a:gd name="connsiteY147" fmla="*/ 1740875 h 1828798"/>
              <a:gd name="connsiteX148" fmla="*/ 6472042 w 12191986"/>
              <a:gd name="connsiteY148" fmla="*/ 1740875 h 1828798"/>
              <a:gd name="connsiteX149" fmla="*/ 6510143 w 12191986"/>
              <a:gd name="connsiteY149" fmla="*/ 1702774 h 1828798"/>
              <a:gd name="connsiteX150" fmla="*/ 6510143 w 12191986"/>
              <a:gd name="connsiteY150" fmla="*/ 1550376 h 1828798"/>
              <a:gd name="connsiteX151" fmla="*/ 6472042 w 12191986"/>
              <a:gd name="connsiteY151" fmla="*/ 1512275 h 1828798"/>
              <a:gd name="connsiteX152" fmla="*/ 6010047 w 12191986"/>
              <a:gd name="connsiteY152" fmla="*/ 1512275 h 1828798"/>
              <a:gd name="connsiteX153" fmla="*/ 5971946 w 12191986"/>
              <a:gd name="connsiteY153" fmla="*/ 1550376 h 1828798"/>
              <a:gd name="connsiteX154" fmla="*/ 5971946 w 12191986"/>
              <a:gd name="connsiteY154" fmla="*/ 1702774 h 1828798"/>
              <a:gd name="connsiteX155" fmla="*/ 6010047 w 12191986"/>
              <a:gd name="connsiteY155" fmla="*/ 1740875 h 1828798"/>
              <a:gd name="connsiteX156" fmla="*/ 6162444 w 12191986"/>
              <a:gd name="connsiteY156" fmla="*/ 1740875 h 1828798"/>
              <a:gd name="connsiteX157" fmla="*/ 6200545 w 12191986"/>
              <a:gd name="connsiteY157" fmla="*/ 1702774 h 1828798"/>
              <a:gd name="connsiteX158" fmla="*/ 6200545 w 12191986"/>
              <a:gd name="connsiteY158" fmla="*/ 1550376 h 1828798"/>
              <a:gd name="connsiteX159" fmla="*/ 6162444 w 12191986"/>
              <a:gd name="connsiteY159" fmla="*/ 1512275 h 1828798"/>
              <a:gd name="connsiteX160" fmla="*/ 5700452 w 12191986"/>
              <a:gd name="connsiteY160" fmla="*/ 1512275 h 1828798"/>
              <a:gd name="connsiteX161" fmla="*/ 5662352 w 12191986"/>
              <a:gd name="connsiteY161" fmla="*/ 1550376 h 1828798"/>
              <a:gd name="connsiteX162" fmla="*/ 5662352 w 12191986"/>
              <a:gd name="connsiteY162" fmla="*/ 1702774 h 1828798"/>
              <a:gd name="connsiteX163" fmla="*/ 5700452 w 12191986"/>
              <a:gd name="connsiteY163" fmla="*/ 1740875 h 1828798"/>
              <a:gd name="connsiteX164" fmla="*/ 5852848 w 12191986"/>
              <a:gd name="connsiteY164" fmla="*/ 1740875 h 1828798"/>
              <a:gd name="connsiteX165" fmla="*/ 5890949 w 12191986"/>
              <a:gd name="connsiteY165" fmla="*/ 1702774 h 1828798"/>
              <a:gd name="connsiteX166" fmla="*/ 5890949 w 12191986"/>
              <a:gd name="connsiteY166" fmla="*/ 1550376 h 1828798"/>
              <a:gd name="connsiteX167" fmla="*/ 5852848 w 12191986"/>
              <a:gd name="connsiteY167" fmla="*/ 1512275 h 1828798"/>
              <a:gd name="connsiteX168" fmla="*/ 5390857 w 12191986"/>
              <a:gd name="connsiteY168" fmla="*/ 1512275 h 1828798"/>
              <a:gd name="connsiteX169" fmla="*/ 5352756 w 12191986"/>
              <a:gd name="connsiteY169" fmla="*/ 1550376 h 1828798"/>
              <a:gd name="connsiteX170" fmla="*/ 5352756 w 12191986"/>
              <a:gd name="connsiteY170" fmla="*/ 1702774 h 1828798"/>
              <a:gd name="connsiteX171" fmla="*/ 5390857 w 12191986"/>
              <a:gd name="connsiteY171" fmla="*/ 1740875 h 1828798"/>
              <a:gd name="connsiteX172" fmla="*/ 5543254 w 12191986"/>
              <a:gd name="connsiteY172" fmla="*/ 1740875 h 1828798"/>
              <a:gd name="connsiteX173" fmla="*/ 5581354 w 12191986"/>
              <a:gd name="connsiteY173" fmla="*/ 1702774 h 1828798"/>
              <a:gd name="connsiteX174" fmla="*/ 5581354 w 12191986"/>
              <a:gd name="connsiteY174" fmla="*/ 1550376 h 1828798"/>
              <a:gd name="connsiteX175" fmla="*/ 5543254 w 12191986"/>
              <a:gd name="connsiteY175" fmla="*/ 1512275 h 1828798"/>
              <a:gd name="connsiteX176" fmla="*/ 5081261 w 12191986"/>
              <a:gd name="connsiteY176" fmla="*/ 1512275 h 1828798"/>
              <a:gd name="connsiteX177" fmla="*/ 5043160 w 12191986"/>
              <a:gd name="connsiteY177" fmla="*/ 1550376 h 1828798"/>
              <a:gd name="connsiteX178" fmla="*/ 5043160 w 12191986"/>
              <a:gd name="connsiteY178" fmla="*/ 1702774 h 1828798"/>
              <a:gd name="connsiteX179" fmla="*/ 5081261 w 12191986"/>
              <a:gd name="connsiteY179" fmla="*/ 1740875 h 1828798"/>
              <a:gd name="connsiteX180" fmla="*/ 5233655 w 12191986"/>
              <a:gd name="connsiteY180" fmla="*/ 1740875 h 1828798"/>
              <a:gd name="connsiteX181" fmla="*/ 5271759 w 12191986"/>
              <a:gd name="connsiteY181" fmla="*/ 1702774 h 1828798"/>
              <a:gd name="connsiteX182" fmla="*/ 5271759 w 12191986"/>
              <a:gd name="connsiteY182" fmla="*/ 1550376 h 1828798"/>
              <a:gd name="connsiteX183" fmla="*/ 5233655 w 12191986"/>
              <a:gd name="connsiteY183" fmla="*/ 1512275 h 1828798"/>
              <a:gd name="connsiteX184" fmla="*/ 4771659 w 12191986"/>
              <a:gd name="connsiteY184" fmla="*/ 1512275 h 1828798"/>
              <a:gd name="connsiteX185" fmla="*/ 4733559 w 12191986"/>
              <a:gd name="connsiteY185" fmla="*/ 1550376 h 1828798"/>
              <a:gd name="connsiteX186" fmla="*/ 4733559 w 12191986"/>
              <a:gd name="connsiteY186" fmla="*/ 1702774 h 1828798"/>
              <a:gd name="connsiteX187" fmla="*/ 4771659 w 12191986"/>
              <a:gd name="connsiteY187" fmla="*/ 1740875 h 1828798"/>
              <a:gd name="connsiteX188" fmla="*/ 4924056 w 12191986"/>
              <a:gd name="connsiteY188" fmla="*/ 1740875 h 1828798"/>
              <a:gd name="connsiteX189" fmla="*/ 4962158 w 12191986"/>
              <a:gd name="connsiteY189" fmla="*/ 1702774 h 1828798"/>
              <a:gd name="connsiteX190" fmla="*/ 4962158 w 12191986"/>
              <a:gd name="connsiteY190" fmla="*/ 1550376 h 1828798"/>
              <a:gd name="connsiteX191" fmla="*/ 4924056 w 12191986"/>
              <a:gd name="connsiteY191" fmla="*/ 1512275 h 1828798"/>
              <a:gd name="connsiteX192" fmla="*/ 4462061 w 12191986"/>
              <a:gd name="connsiteY192" fmla="*/ 1512275 h 1828798"/>
              <a:gd name="connsiteX193" fmla="*/ 4423960 w 12191986"/>
              <a:gd name="connsiteY193" fmla="*/ 1550376 h 1828798"/>
              <a:gd name="connsiteX194" fmla="*/ 4423960 w 12191986"/>
              <a:gd name="connsiteY194" fmla="*/ 1702774 h 1828798"/>
              <a:gd name="connsiteX195" fmla="*/ 4462061 w 12191986"/>
              <a:gd name="connsiteY195" fmla="*/ 1740875 h 1828798"/>
              <a:gd name="connsiteX196" fmla="*/ 4614460 w 12191986"/>
              <a:gd name="connsiteY196" fmla="*/ 1740875 h 1828798"/>
              <a:gd name="connsiteX197" fmla="*/ 4652561 w 12191986"/>
              <a:gd name="connsiteY197" fmla="*/ 1702774 h 1828798"/>
              <a:gd name="connsiteX198" fmla="*/ 4652561 w 12191986"/>
              <a:gd name="connsiteY198" fmla="*/ 1550376 h 1828798"/>
              <a:gd name="connsiteX199" fmla="*/ 4614460 w 12191986"/>
              <a:gd name="connsiteY199" fmla="*/ 1512275 h 1828798"/>
              <a:gd name="connsiteX200" fmla="*/ 4152470 w 12191986"/>
              <a:gd name="connsiteY200" fmla="*/ 1512275 h 1828798"/>
              <a:gd name="connsiteX201" fmla="*/ 4114368 w 12191986"/>
              <a:gd name="connsiteY201" fmla="*/ 1550376 h 1828798"/>
              <a:gd name="connsiteX202" fmla="*/ 4114368 w 12191986"/>
              <a:gd name="connsiteY202" fmla="*/ 1702774 h 1828798"/>
              <a:gd name="connsiteX203" fmla="*/ 4152470 w 12191986"/>
              <a:gd name="connsiteY203" fmla="*/ 1740875 h 1828798"/>
              <a:gd name="connsiteX204" fmla="*/ 4304860 w 12191986"/>
              <a:gd name="connsiteY204" fmla="*/ 1740875 h 1828798"/>
              <a:gd name="connsiteX205" fmla="*/ 4342963 w 12191986"/>
              <a:gd name="connsiteY205" fmla="*/ 1702774 h 1828798"/>
              <a:gd name="connsiteX206" fmla="*/ 4342963 w 12191986"/>
              <a:gd name="connsiteY206" fmla="*/ 1550376 h 1828798"/>
              <a:gd name="connsiteX207" fmla="*/ 4304860 w 12191986"/>
              <a:gd name="connsiteY207" fmla="*/ 1512275 h 1828798"/>
              <a:gd name="connsiteX208" fmla="*/ 3842869 w 12191986"/>
              <a:gd name="connsiteY208" fmla="*/ 1512275 h 1828798"/>
              <a:gd name="connsiteX209" fmla="*/ 3804768 w 12191986"/>
              <a:gd name="connsiteY209" fmla="*/ 1550376 h 1828798"/>
              <a:gd name="connsiteX210" fmla="*/ 3804768 w 12191986"/>
              <a:gd name="connsiteY210" fmla="*/ 1702774 h 1828798"/>
              <a:gd name="connsiteX211" fmla="*/ 3842869 w 12191986"/>
              <a:gd name="connsiteY211" fmla="*/ 1740875 h 1828798"/>
              <a:gd name="connsiteX212" fmla="*/ 3995269 w 12191986"/>
              <a:gd name="connsiteY212" fmla="*/ 1740875 h 1828798"/>
              <a:gd name="connsiteX213" fmla="*/ 4033370 w 12191986"/>
              <a:gd name="connsiteY213" fmla="*/ 1702774 h 1828798"/>
              <a:gd name="connsiteX214" fmla="*/ 4033370 w 12191986"/>
              <a:gd name="connsiteY214" fmla="*/ 1550376 h 1828798"/>
              <a:gd name="connsiteX215" fmla="*/ 3995269 w 12191986"/>
              <a:gd name="connsiteY215" fmla="*/ 1512275 h 1828798"/>
              <a:gd name="connsiteX216" fmla="*/ 3533279 w 12191986"/>
              <a:gd name="connsiteY216" fmla="*/ 1512275 h 1828798"/>
              <a:gd name="connsiteX217" fmla="*/ 3495176 w 12191986"/>
              <a:gd name="connsiteY217" fmla="*/ 1550376 h 1828798"/>
              <a:gd name="connsiteX218" fmla="*/ 3495176 w 12191986"/>
              <a:gd name="connsiteY218" fmla="*/ 1702774 h 1828798"/>
              <a:gd name="connsiteX219" fmla="*/ 3533279 w 12191986"/>
              <a:gd name="connsiteY219" fmla="*/ 1740875 h 1828798"/>
              <a:gd name="connsiteX220" fmla="*/ 3685673 w 12191986"/>
              <a:gd name="connsiteY220" fmla="*/ 1740875 h 1828798"/>
              <a:gd name="connsiteX221" fmla="*/ 3723772 w 12191986"/>
              <a:gd name="connsiteY221" fmla="*/ 1702774 h 1828798"/>
              <a:gd name="connsiteX222" fmla="*/ 3723772 w 12191986"/>
              <a:gd name="connsiteY222" fmla="*/ 1550376 h 1828798"/>
              <a:gd name="connsiteX223" fmla="*/ 3685673 w 12191986"/>
              <a:gd name="connsiteY223" fmla="*/ 1512275 h 1828798"/>
              <a:gd name="connsiteX224" fmla="*/ 3223677 w 12191986"/>
              <a:gd name="connsiteY224" fmla="*/ 1512275 h 1828798"/>
              <a:gd name="connsiteX225" fmla="*/ 3185576 w 12191986"/>
              <a:gd name="connsiteY225" fmla="*/ 1550376 h 1828798"/>
              <a:gd name="connsiteX226" fmla="*/ 3185576 w 12191986"/>
              <a:gd name="connsiteY226" fmla="*/ 1702774 h 1828798"/>
              <a:gd name="connsiteX227" fmla="*/ 3223677 w 12191986"/>
              <a:gd name="connsiteY227" fmla="*/ 1740875 h 1828798"/>
              <a:gd name="connsiteX228" fmla="*/ 3376076 w 12191986"/>
              <a:gd name="connsiteY228" fmla="*/ 1740875 h 1828798"/>
              <a:gd name="connsiteX229" fmla="*/ 3414178 w 12191986"/>
              <a:gd name="connsiteY229" fmla="*/ 1702774 h 1828798"/>
              <a:gd name="connsiteX230" fmla="*/ 3414178 w 12191986"/>
              <a:gd name="connsiteY230" fmla="*/ 1550376 h 1828798"/>
              <a:gd name="connsiteX231" fmla="*/ 3376076 w 12191986"/>
              <a:gd name="connsiteY231" fmla="*/ 1512275 h 1828798"/>
              <a:gd name="connsiteX232" fmla="*/ 2914079 w 12191986"/>
              <a:gd name="connsiteY232" fmla="*/ 1512275 h 1828798"/>
              <a:gd name="connsiteX233" fmla="*/ 2875978 w 12191986"/>
              <a:gd name="connsiteY233" fmla="*/ 1550376 h 1828798"/>
              <a:gd name="connsiteX234" fmla="*/ 2875978 w 12191986"/>
              <a:gd name="connsiteY234" fmla="*/ 1702774 h 1828798"/>
              <a:gd name="connsiteX235" fmla="*/ 2914079 w 12191986"/>
              <a:gd name="connsiteY235" fmla="*/ 1740875 h 1828798"/>
              <a:gd name="connsiteX236" fmla="*/ 3066477 w 12191986"/>
              <a:gd name="connsiteY236" fmla="*/ 1740875 h 1828798"/>
              <a:gd name="connsiteX237" fmla="*/ 3104578 w 12191986"/>
              <a:gd name="connsiteY237" fmla="*/ 1702774 h 1828798"/>
              <a:gd name="connsiteX238" fmla="*/ 3104578 w 12191986"/>
              <a:gd name="connsiteY238" fmla="*/ 1550376 h 1828798"/>
              <a:gd name="connsiteX239" fmla="*/ 3066477 w 12191986"/>
              <a:gd name="connsiteY239" fmla="*/ 1512275 h 1828798"/>
              <a:gd name="connsiteX240" fmla="*/ 2604482 w 12191986"/>
              <a:gd name="connsiteY240" fmla="*/ 1512275 h 1828798"/>
              <a:gd name="connsiteX241" fmla="*/ 2566380 w 12191986"/>
              <a:gd name="connsiteY241" fmla="*/ 1550376 h 1828798"/>
              <a:gd name="connsiteX242" fmla="*/ 2566380 w 12191986"/>
              <a:gd name="connsiteY242" fmla="*/ 1702774 h 1828798"/>
              <a:gd name="connsiteX243" fmla="*/ 2604482 w 12191986"/>
              <a:gd name="connsiteY243" fmla="*/ 1740875 h 1828798"/>
              <a:gd name="connsiteX244" fmla="*/ 2756879 w 12191986"/>
              <a:gd name="connsiteY244" fmla="*/ 1740875 h 1828798"/>
              <a:gd name="connsiteX245" fmla="*/ 2794981 w 12191986"/>
              <a:gd name="connsiteY245" fmla="*/ 1702774 h 1828798"/>
              <a:gd name="connsiteX246" fmla="*/ 2794981 w 12191986"/>
              <a:gd name="connsiteY246" fmla="*/ 1550376 h 1828798"/>
              <a:gd name="connsiteX247" fmla="*/ 2756879 w 12191986"/>
              <a:gd name="connsiteY247" fmla="*/ 1512275 h 1828798"/>
              <a:gd name="connsiteX248" fmla="*/ 2294885 w 12191986"/>
              <a:gd name="connsiteY248" fmla="*/ 1512275 h 1828798"/>
              <a:gd name="connsiteX249" fmla="*/ 2256784 w 12191986"/>
              <a:gd name="connsiteY249" fmla="*/ 1550376 h 1828798"/>
              <a:gd name="connsiteX250" fmla="*/ 2256784 w 12191986"/>
              <a:gd name="connsiteY250" fmla="*/ 1702774 h 1828798"/>
              <a:gd name="connsiteX251" fmla="*/ 2294885 w 12191986"/>
              <a:gd name="connsiteY251" fmla="*/ 1740875 h 1828798"/>
              <a:gd name="connsiteX252" fmla="*/ 2447282 w 12191986"/>
              <a:gd name="connsiteY252" fmla="*/ 1740875 h 1828798"/>
              <a:gd name="connsiteX253" fmla="*/ 2485383 w 12191986"/>
              <a:gd name="connsiteY253" fmla="*/ 1702774 h 1828798"/>
              <a:gd name="connsiteX254" fmla="*/ 2485383 w 12191986"/>
              <a:gd name="connsiteY254" fmla="*/ 1550376 h 1828798"/>
              <a:gd name="connsiteX255" fmla="*/ 2447282 w 12191986"/>
              <a:gd name="connsiteY255" fmla="*/ 1512275 h 1828798"/>
              <a:gd name="connsiteX256" fmla="*/ 1985283 w 12191986"/>
              <a:gd name="connsiteY256" fmla="*/ 1512275 h 1828798"/>
              <a:gd name="connsiteX257" fmla="*/ 1947182 w 12191986"/>
              <a:gd name="connsiteY257" fmla="*/ 1550376 h 1828798"/>
              <a:gd name="connsiteX258" fmla="*/ 1947182 w 12191986"/>
              <a:gd name="connsiteY258" fmla="*/ 1702774 h 1828798"/>
              <a:gd name="connsiteX259" fmla="*/ 1985283 w 12191986"/>
              <a:gd name="connsiteY259" fmla="*/ 1740875 h 1828798"/>
              <a:gd name="connsiteX260" fmla="*/ 2137686 w 12191986"/>
              <a:gd name="connsiteY260" fmla="*/ 1740875 h 1828798"/>
              <a:gd name="connsiteX261" fmla="*/ 2175786 w 12191986"/>
              <a:gd name="connsiteY261" fmla="*/ 1702774 h 1828798"/>
              <a:gd name="connsiteX262" fmla="*/ 2175786 w 12191986"/>
              <a:gd name="connsiteY262" fmla="*/ 1550376 h 1828798"/>
              <a:gd name="connsiteX263" fmla="*/ 2137686 w 12191986"/>
              <a:gd name="connsiteY263" fmla="*/ 1512275 h 1828798"/>
              <a:gd name="connsiteX264" fmla="*/ 1675685 w 12191986"/>
              <a:gd name="connsiteY264" fmla="*/ 1512275 h 1828798"/>
              <a:gd name="connsiteX265" fmla="*/ 1637585 w 12191986"/>
              <a:gd name="connsiteY265" fmla="*/ 1550376 h 1828798"/>
              <a:gd name="connsiteX266" fmla="*/ 1637585 w 12191986"/>
              <a:gd name="connsiteY266" fmla="*/ 1702774 h 1828798"/>
              <a:gd name="connsiteX267" fmla="*/ 1675685 w 12191986"/>
              <a:gd name="connsiteY267" fmla="*/ 1740875 h 1828798"/>
              <a:gd name="connsiteX268" fmla="*/ 1828083 w 12191986"/>
              <a:gd name="connsiteY268" fmla="*/ 1740875 h 1828798"/>
              <a:gd name="connsiteX269" fmla="*/ 1866184 w 12191986"/>
              <a:gd name="connsiteY269" fmla="*/ 1702774 h 1828798"/>
              <a:gd name="connsiteX270" fmla="*/ 1866184 w 12191986"/>
              <a:gd name="connsiteY270" fmla="*/ 1550376 h 1828798"/>
              <a:gd name="connsiteX271" fmla="*/ 1828083 w 12191986"/>
              <a:gd name="connsiteY271" fmla="*/ 1512275 h 1828798"/>
              <a:gd name="connsiteX272" fmla="*/ 1366088 w 12191986"/>
              <a:gd name="connsiteY272" fmla="*/ 1512275 h 1828798"/>
              <a:gd name="connsiteX273" fmla="*/ 1327987 w 12191986"/>
              <a:gd name="connsiteY273" fmla="*/ 1550376 h 1828798"/>
              <a:gd name="connsiteX274" fmla="*/ 1327987 w 12191986"/>
              <a:gd name="connsiteY274" fmla="*/ 1702774 h 1828798"/>
              <a:gd name="connsiteX275" fmla="*/ 1366088 w 12191986"/>
              <a:gd name="connsiteY275" fmla="*/ 1740875 h 1828798"/>
              <a:gd name="connsiteX276" fmla="*/ 1518486 w 12191986"/>
              <a:gd name="connsiteY276" fmla="*/ 1740875 h 1828798"/>
              <a:gd name="connsiteX277" fmla="*/ 1556587 w 12191986"/>
              <a:gd name="connsiteY277" fmla="*/ 1702774 h 1828798"/>
              <a:gd name="connsiteX278" fmla="*/ 1556587 w 12191986"/>
              <a:gd name="connsiteY278" fmla="*/ 1550376 h 1828798"/>
              <a:gd name="connsiteX279" fmla="*/ 1518486 w 12191986"/>
              <a:gd name="connsiteY279" fmla="*/ 1512275 h 1828798"/>
              <a:gd name="connsiteX280" fmla="*/ 1056490 w 12191986"/>
              <a:gd name="connsiteY280" fmla="*/ 1512275 h 1828798"/>
              <a:gd name="connsiteX281" fmla="*/ 1018389 w 12191986"/>
              <a:gd name="connsiteY281" fmla="*/ 1550376 h 1828798"/>
              <a:gd name="connsiteX282" fmla="*/ 1018389 w 12191986"/>
              <a:gd name="connsiteY282" fmla="*/ 1702774 h 1828798"/>
              <a:gd name="connsiteX283" fmla="*/ 1056490 w 12191986"/>
              <a:gd name="connsiteY283" fmla="*/ 1740875 h 1828798"/>
              <a:gd name="connsiteX284" fmla="*/ 1208888 w 12191986"/>
              <a:gd name="connsiteY284" fmla="*/ 1740875 h 1828798"/>
              <a:gd name="connsiteX285" fmla="*/ 1246989 w 12191986"/>
              <a:gd name="connsiteY285" fmla="*/ 1702774 h 1828798"/>
              <a:gd name="connsiteX286" fmla="*/ 1246989 w 12191986"/>
              <a:gd name="connsiteY286" fmla="*/ 1550376 h 1828798"/>
              <a:gd name="connsiteX287" fmla="*/ 1208888 w 12191986"/>
              <a:gd name="connsiteY287" fmla="*/ 1512275 h 1828798"/>
              <a:gd name="connsiteX288" fmla="*/ 746893 w 12191986"/>
              <a:gd name="connsiteY288" fmla="*/ 1512275 h 1828798"/>
              <a:gd name="connsiteX289" fmla="*/ 708792 w 12191986"/>
              <a:gd name="connsiteY289" fmla="*/ 1550376 h 1828798"/>
              <a:gd name="connsiteX290" fmla="*/ 708792 w 12191986"/>
              <a:gd name="connsiteY290" fmla="*/ 1702774 h 1828798"/>
              <a:gd name="connsiteX291" fmla="*/ 746893 w 12191986"/>
              <a:gd name="connsiteY291" fmla="*/ 1740875 h 1828798"/>
              <a:gd name="connsiteX292" fmla="*/ 899291 w 12191986"/>
              <a:gd name="connsiteY292" fmla="*/ 1740875 h 1828798"/>
              <a:gd name="connsiteX293" fmla="*/ 937392 w 12191986"/>
              <a:gd name="connsiteY293" fmla="*/ 1702774 h 1828798"/>
              <a:gd name="connsiteX294" fmla="*/ 937392 w 12191986"/>
              <a:gd name="connsiteY294" fmla="*/ 1550376 h 1828798"/>
              <a:gd name="connsiteX295" fmla="*/ 899291 w 12191986"/>
              <a:gd name="connsiteY295" fmla="*/ 1512275 h 1828798"/>
              <a:gd name="connsiteX296" fmla="*/ 437295 w 12191986"/>
              <a:gd name="connsiteY296" fmla="*/ 1512275 h 1828798"/>
              <a:gd name="connsiteX297" fmla="*/ 399194 w 12191986"/>
              <a:gd name="connsiteY297" fmla="*/ 1550376 h 1828798"/>
              <a:gd name="connsiteX298" fmla="*/ 399194 w 12191986"/>
              <a:gd name="connsiteY298" fmla="*/ 1702774 h 1828798"/>
              <a:gd name="connsiteX299" fmla="*/ 437295 w 12191986"/>
              <a:gd name="connsiteY299" fmla="*/ 1740875 h 1828798"/>
              <a:gd name="connsiteX300" fmla="*/ 589693 w 12191986"/>
              <a:gd name="connsiteY300" fmla="*/ 1740875 h 1828798"/>
              <a:gd name="connsiteX301" fmla="*/ 627794 w 12191986"/>
              <a:gd name="connsiteY301" fmla="*/ 1702774 h 1828798"/>
              <a:gd name="connsiteX302" fmla="*/ 627794 w 12191986"/>
              <a:gd name="connsiteY302" fmla="*/ 1550376 h 1828798"/>
              <a:gd name="connsiteX303" fmla="*/ 589693 w 12191986"/>
              <a:gd name="connsiteY303" fmla="*/ 1512275 h 1828798"/>
              <a:gd name="connsiteX304" fmla="*/ 127698 w 12191986"/>
              <a:gd name="connsiteY304" fmla="*/ 1512275 h 1828798"/>
              <a:gd name="connsiteX305" fmla="*/ 89597 w 12191986"/>
              <a:gd name="connsiteY305" fmla="*/ 1550376 h 1828798"/>
              <a:gd name="connsiteX306" fmla="*/ 89597 w 12191986"/>
              <a:gd name="connsiteY306" fmla="*/ 1702774 h 1828798"/>
              <a:gd name="connsiteX307" fmla="*/ 127698 w 12191986"/>
              <a:gd name="connsiteY307" fmla="*/ 1740875 h 1828798"/>
              <a:gd name="connsiteX308" fmla="*/ 280096 w 12191986"/>
              <a:gd name="connsiteY308" fmla="*/ 1740875 h 1828798"/>
              <a:gd name="connsiteX309" fmla="*/ 318197 w 12191986"/>
              <a:gd name="connsiteY309" fmla="*/ 1702774 h 1828798"/>
              <a:gd name="connsiteX310" fmla="*/ 318197 w 12191986"/>
              <a:gd name="connsiteY310" fmla="*/ 1550376 h 1828798"/>
              <a:gd name="connsiteX311" fmla="*/ 280096 w 12191986"/>
              <a:gd name="connsiteY311" fmla="*/ 1512275 h 1828798"/>
              <a:gd name="connsiteX312" fmla="*/ 127691 w 12191986"/>
              <a:gd name="connsiteY312" fmla="*/ 82061 h 1828798"/>
              <a:gd name="connsiteX313" fmla="*/ 89590 w 12191986"/>
              <a:gd name="connsiteY313" fmla="*/ 120162 h 1828798"/>
              <a:gd name="connsiteX314" fmla="*/ 89590 w 12191986"/>
              <a:gd name="connsiteY314" fmla="*/ 272560 h 1828798"/>
              <a:gd name="connsiteX315" fmla="*/ 127691 w 12191986"/>
              <a:gd name="connsiteY315" fmla="*/ 310661 h 1828798"/>
              <a:gd name="connsiteX316" fmla="*/ 280089 w 12191986"/>
              <a:gd name="connsiteY316" fmla="*/ 310661 h 1828798"/>
              <a:gd name="connsiteX317" fmla="*/ 318190 w 12191986"/>
              <a:gd name="connsiteY317" fmla="*/ 272560 h 1828798"/>
              <a:gd name="connsiteX318" fmla="*/ 318190 w 12191986"/>
              <a:gd name="connsiteY318" fmla="*/ 120162 h 1828798"/>
              <a:gd name="connsiteX319" fmla="*/ 280089 w 12191986"/>
              <a:gd name="connsiteY319" fmla="*/ 82061 h 1828798"/>
              <a:gd name="connsiteX320" fmla="*/ 437289 w 12191986"/>
              <a:gd name="connsiteY320" fmla="*/ 82061 h 1828798"/>
              <a:gd name="connsiteX321" fmla="*/ 399188 w 12191986"/>
              <a:gd name="connsiteY321" fmla="*/ 120162 h 1828798"/>
              <a:gd name="connsiteX322" fmla="*/ 399188 w 12191986"/>
              <a:gd name="connsiteY322" fmla="*/ 272560 h 1828798"/>
              <a:gd name="connsiteX323" fmla="*/ 437289 w 12191986"/>
              <a:gd name="connsiteY323" fmla="*/ 310661 h 1828798"/>
              <a:gd name="connsiteX324" fmla="*/ 589687 w 12191986"/>
              <a:gd name="connsiteY324" fmla="*/ 310661 h 1828798"/>
              <a:gd name="connsiteX325" fmla="*/ 627788 w 12191986"/>
              <a:gd name="connsiteY325" fmla="*/ 272560 h 1828798"/>
              <a:gd name="connsiteX326" fmla="*/ 627788 w 12191986"/>
              <a:gd name="connsiteY326" fmla="*/ 120162 h 1828798"/>
              <a:gd name="connsiteX327" fmla="*/ 589687 w 12191986"/>
              <a:gd name="connsiteY327" fmla="*/ 82061 h 1828798"/>
              <a:gd name="connsiteX328" fmla="*/ 746886 w 12191986"/>
              <a:gd name="connsiteY328" fmla="*/ 82061 h 1828798"/>
              <a:gd name="connsiteX329" fmla="*/ 708785 w 12191986"/>
              <a:gd name="connsiteY329" fmla="*/ 120162 h 1828798"/>
              <a:gd name="connsiteX330" fmla="*/ 708785 w 12191986"/>
              <a:gd name="connsiteY330" fmla="*/ 272560 h 1828798"/>
              <a:gd name="connsiteX331" fmla="*/ 746886 w 12191986"/>
              <a:gd name="connsiteY331" fmla="*/ 310661 h 1828798"/>
              <a:gd name="connsiteX332" fmla="*/ 899284 w 12191986"/>
              <a:gd name="connsiteY332" fmla="*/ 310661 h 1828798"/>
              <a:gd name="connsiteX333" fmla="*/ 937385 w 12191986"/>
              <a:gd name="connsiteY333" fmla="*/ 272560 h 1828798"/>
              <a:gd name="connsiteX334" fmla="*/ 937385 w 12191986"/>
              <a:gd name="connsiteY334" fmla="*/ 120162 h 1828798"/>
              <a:gd name="connsiteX335" fmla="*/ 899284 w 12191986"/>
              <a:gd name="connsiteY335" fmla="*/ 82061 h 1828798"/>
              <a:gd name="connsiteX336" fmla="*/ 1056484 w 12191986"/>
              <a:gd name="connsiteY336" fmla="*/ 82061 h 1828798"/>
              <a:gd name="connsiteX337" fmla="*/ 1018383 w 12191986"/>
              <a:gd name="connsiteY337" fmla="*/ 120162 h 1828798"/>
              <a:gd name="connsiteX338" fmla="*/ 1018383 w 12191986"/>
              <a:gd name="connsiteY338" fmla="*/ 272560 h 1828798"/>
              <a:gd name="connsiteX339" fmla="*/ 1056484 w 12191986"/>
              <a:gd name="connsiteY339" fmla="*/ 310661 h 1828798"/>
              <a:gd name="connsiteX340" fmla="*/ 1208882 w 12191986"/>
              <a:gd name="connsiteY340" fmla="*/ 310661 h 1828798"/>
              <a:gd name="connsiteX341" fmla="*/ 1246983 w 12191986"/>
              <a:gd name="connsiteY341" fmla="*/ 272560 h 1828798"/>
              <a:gd name="connsiteX342" fmla="*/ 1246983 w 12191986"/>
              <a:gd name="connsiteY342" fmla="*/ 120162 h 1828798"/>
              <a:gd name="connsiteX343" fmla="*/ 1208882 w 12191986"/>
              <a:gd name="connsiteY343" fmla="*/ 82061 h 1828798"/>
              <a:gd name="connsiteX344" fmla="*/ 1366082 w 12191986"/>
              <a:gd name="connsiteY344" fmla="*/ 82061 h 1828798"/>
              <a:gd name="connsiteX345" fmla="*/ 1327981 w 12191986"/>
              <a:gd name="connsiteY345" fmla="*/ 120162 h 1828798"/>
              <a:gd name="connsiteX346" fmla="*/ 1327981 w 12191986"/>
              <a:gd name="connsiteY346" fmla="*/ 272560 h 1828798"/>
              <a:gd name="connsiteX347" fmla="*/ 1366082 w 12191986"/>
              <a:gd name="connsiteY347" fmla="*/ 310661 h 1828798"/>
              <a:gd name="connsiteX348" fmla="*/ 1518480 w 12191986"/>
              <a:gd name="connsiteY348" fmla="*/ 310661 h 1828798"/>
              <a:gd name="connsiteX349" fmla="*/ 1556581 w 12191986"/>
              <a:gd name="connsiteY349" fmla="*/ 272560 h 1828798"/>
              <a:gd name="connsiteX350" fmla="*/ 1556581 w 12191986"/>
              <a:gd name="connsiteY350" fmla="*/ 120162 h 1828798"/>
              <a:gd name="connsiteX351" fmla="*/ 1518480 w 12191986"/>
              <a:gd name="connsiteY351" fmla="*/ 82061 h 1828798"/>
              <a:gd name="connsiteX352" fmla="*/ 1675679 w 12191986"/>
              <a:gd name="connsiteY352" fmla="*/ 82061 h 1828798"/>
              <a:gd name="connsiteX353" fmla="*/ 1637578 w 12191986"/>
              <a:gd name="connsiteY353" fmla="*/ 120162 h 1828798"/>
              <a:gd name="connsiteX354" fmla="*/ 1637578 w 12191986"/>
              <a:gd name="connsiteY354" fmla="*/ 272560 h 1828798"/>
              <a:gd name="connsiteX355" fmla="*/ 1675679 w 12191986"/>
              <a:gd name="connsiteY355" fmla="*/ 310661 h 1828798"/>
              <a:gd name="connsiteX356" fmla="*/ 1828077 w 12191986"/>
              <a:gd name="connsiteY356" fmla="*/ 310661 h 1828798"/>
              <a:gd name="connsiteX357" fmla="*/ 1866178 w 12191986"/>
              <a:gd name="connsiteY357" fmla="*/ 272560 h 1828798"/>
              <a:gd name="connsiteX358" fmla="*/ 1866178 w 12191986"/>
              <a:gd name="connsiteY358" fmla="*/ 120162 h 1828798"/>
              <a:gd name="connsiteX359" fmla="*/ 1828077 w 12191986"/>
              <a:gd name="connsiteY359" fmla="*/ 82061 h 1828798"/>
              <a:gd name="connsiteX360" fmla="*/ 1985277 w 12191986"/>
              <a:gd name="connsiteY360" fmla="*/ 82061 h 1828798"/>
              <a:gd name="connsiteX361" fmla="*/ 1947176 w 12191986"/>
              <a:gd name="connsiteY361" fmla="*/ 120162 h 1828798"/>
              <a:gd name="connsiteX362" fmla="*/ 1947176 w 12191986"/>
              <a:gd name="connsiteY362" fmla="*/ 272560 h 1828798"/>
              <a:gd name="connsiteX363" fmla="*/ 1985277 w 12191986"/>
              <a:gd name="connsiteY363" fmla="*/ 310661 h 1828798"/>
              <a:gd name="connsiteX364" fmla="*/ 2137677 w 12191986"/>
              <a:gd name="connsiteY364" fmla="*/ 310661 h 1828798"/>
              <a:gd name="connsiteX365" fmla="*/ 2175778 w 12191986"/>
              <a:gd name="connsiteY365" fmla="*/ 272560 h 1828798"/>
              <a:gd name="connsiteX366" fmla="*/ 2175778 w 12191986"/>
              <a:gd name="connsiteY366" fmla="*/ 120162 h 1828798"/>
              <a:gd name="connsiteX367" fmla="*/ 2137677 w 12191986"/>
              <a:gd name="connsiteY367" fmla="*/ 82061 h 1828798"/>
              <a:gd name="connsiteX368" fmla="*/ 2294877 w 12191986"/>
              <a:gd name="connsiteY368" fmla="*/ 82061 h 1828798"/>
              <a:gd name="connsiteX369" fmla="*/ 2256775 w 12191986"/>
              <a:gd name="connsiteY369" fmla="*/ 120162 h 1828798"/>
              <a:gd name="connsiteX370" fmla="*/ 2256775 w 12191986"/>
              <a:gd name="connsiteY370" fmla="*/ 272560 h 1828798"/>
              <a:gd name="connsiteX371" fmla="*/ 2294877 w 12191986"/>
              <a:gd name="connsiteY371" fmla="*/ 310661 h 1828798"/>
              <a:gd name="connsiteX372" fmla="*/ 2447275 w 12191986"/>
              <a:gd name="connsiteY372" fmla="*/ 310661 h 1828798"/>
              <a:gd name="connsiteX373" fmla="*/ 2485375 w 12191986"/>
              <a:gd name="connsiteY373" fmla="*/ 272560 h 1828798"/>
              <a:gd name="connsiteX374" fmla="*/ 2485375 w 12191986"/>
              <a:gd name="connsiteY374" fmla="*/ 120162 h 1828798"/>
              <a:gd name="connsiteX375" fmla="*/ 2447275 w 12191986"/>
              <a:gd name="connsiteY375" fmla="*/ 82061 h 1828798"/>
              <a:gd name="connsiteX376" fmla="*/ 2604474 w 12191986"/>
              <a:gd name="connsiteY376" fmla="*/ 82061 h 1828798"/>
              <a:gd name="connsiteX377" fmla="*/ 2566373 w 12191986"/>
              <a:gd name="connsiteY377" fmla="*/ 120162 h 1828798"/>
              <a:gd name="connsiteX378" fmla="*/ 2566373 w 12191986"/>
              <a:gd name="connsiteY378" fmla="*/ 272560 h 1828798"/>
              <a:gd name="connsiteX379" fmla="*/ 2604474 w 12191986"/>
              <a:gd name="connsiteY379" fmla="*/ 310661 h 1828798"/>
              <a:gd name="connsiteX380" fmla="*/ 2756872 w 12191986"/>
              <a:gd name="connsiteY380" fmla="*/ 310661 h 1828798"/>
              <a:gd name="connsiteX381" fmla="*/ 2794973 w 12191986"/>
              <a:gd name="connsiteY381" fmla="*/ 272560 h 1828798"/>
              <a:gd name="connsiteX382" fmla="*/ 2794973 w 12191986"/>
              <a:gd name="connsiteY382" fmla="*/ 120162 h 1828798"/>
              <a:gd name="connsiteX383" fmla="*/ 2756872 w 12191986"/>
              <a:gd name="connsiteY383" fmla="*/ 82061 h 1828798"/>
              <a:gd name="connsiteX384" fmla="*/ 2914072 w 12191986"/>
              <a:gd name="connsiteY384" fmla="*/ 82061 h 1828798"/>
              <a:gd name="connsiteX385" fmla="*/ 2875971 w 12191986"/>
              <a:gd name="connsiteY385" fmla="*/ 120162 h 1828798"/>
              <a:gd name="connsiteX386" fmla="*/ 2875971 w 12191986"/>
              <a:gd name="connsiteY386" fmla="*/ 272560 h 1828798"/>
              <a:gd name="connsiteX387" fmla="*/ 2914072 w 12191986"/>
              <a:gd name="connsiteY387" fmla="*/ 310661 h 1828798"/>
              <a:gd name="connsiteX388" fmla="*/ 3066469 w 12191986"/>
              <a:gd name="connsiteY388" fmla="*/ 310661 h 1828798"/>
              <a:gd name="connsiteX389" fmla="*/ 3104571 w 12191986"/>
              <a:gd name="connsiteY389" fmla="*/ 272560 h 1828798"/>
              <a:gd name="connsiteX390" fmla="*/ 3104571 w 12191986"/>
              <a:gd name="connsiteY390" fmla="*/ 120162 h 1828798"/>
              <a:gd name="connsiteX391" fmla="*/ 3066469 w 12191986"/>
              <a:gd name="connsiteY391" fmla="*/ 82061 h 1828798"/>
              <a:gd name="connsiteX392" fmla="*/ 3223670 w 12191986"/>
              <a:gd name="connsiteY392" fmla="*/ 82061 h 1828798"/>
              <a:gd name="connsiteX393" fmla="*/ 3185569 w 12191986"/>
              <a:gd name="connsiteY393" fmla="*/ 120162 h 1828798"/>
              <a:gd name="connsiteX394" fmla="*/ 3185569 w 12191986"/>
              <a:gd name="connsiteY394" fmla="*/ 272560 h 1828798"/>
              <a:gd name="connsiteX395" fmla="*/ 3223670 w 12191986"/>
              <a:gd name="connsiteY395" fmla="*/ 310661 h 1828798"/>
              <a:gd name="connsiteX396" fmla="*/ 3376068 w 12191986"/>
              <a:gd name="connsiteY396" fmla="*/ 310661 h 1828798"/>
              <a:gd name="connsiteX397" fmla="*/ 3414170 w 12191986"/>
              <a:gd name="connsiteY397" fmla="*/ 272560 h 1828798"/>
              <a:gd name="connsiteX398" fmla="*/ 3414170 w 12191986"/>
              <a:gd name="connsiteY398" fmla="*/ 120162 h 1828798"/>
              <a:gd name="connsiteX399" fmla="*/ 3376068 w 12191986"/>
              <a:gd name="connsiteY399" fmla="*/ 82061 h 1828798"/>
              <a:gd name="connsiteX400" fmla="*/ 3533269 w 12191986"/>
              <a:gd name="connsiteY400" fmla="*/ 82061 h 1828798"/>
              <a:gd name="connsiteX401" fmla="*/ 3495167 w 12191986"/>
              <a:gd name="connsiteY401" fmla="*/ 120162 h 1828798"/>
              <a:gd name="connsiteX402" fmla="*/ 3495167 w 12191986"/>
              <a:gd name="connsiteY402" fmla="*/ 272560 h 1828798"/>
              <a:gd name="connsiteX403" fmla="*/ 3533269 w 12191986"/>
              <a:gd name="connsiteY403" fmla="*/ 310661 h 1828798"/>
              <a:gd name="connsiteX404" fmla="*/ 3685665 w 12191986"/>
              <a:gd name="connsiteY404" fmla="*/ 310661 h 1828798"/>
              <a:gd name="connsiteX405" fmla="*/ 3723766 w 12191986"/>
              <a:gd name="connsiteY405" fmla="*/ 272560 h 1828798"/>
              <a:gd name="connsiteX406" fmla="*/ 3723766 w 12191986"/>
              <a:gd name="connsiteY406" fmla="*/ 120162 h 1828798"/>
              <a:gd name="connsiteX407" fmla="*/ 3685665 w 12191986"/>
              <a:gd name="connsiteY407" fmla="*/ 82061 h 1828798"/>
              <a:gd name="connsiteX408" fmla="*/ 3842864 w 12191986"/>
              <a:gd name="connsiteY408" fmla="*/ 82061 h 1828798"/>
              <a:gd name="connsiteX409" fmla="*/ 3804763 w 12191986"/>
              <a:gd name="connsiteY409" fmla="*/ 120162 h 1828798"/>
              <a:gd name="connsiteX410" fmla="*/ 3804763 w 12191986"/>
              <a:gd name="connsiteY410" fmla="*/ 272560 h 1828798"/>
              <a:gd name="connsiteX411" fmla="*/ 3842864 w 12191986"/>
              <a:gd name="connsiteY411" fmla="*/ 310661 h 1828798"/>
              <a:gd name="connsiteX412" fmla="*/ 3995263 w 12191986"/>
              <a:gd name="connsiteY412" fmla="*/ 310661 h 1828798"/>
              <a:gd name="connsiteX413" fmla="*/ 4033363 w 12191986"/>
              <a:gd name="connsiteY413" fmla="*/ 272560 h 1828798"/>
              <a:gd name="connsiteX414" fmla="*/ 4033363 w 12191986"/>
              <a:gd name="connsiteY414" fmla="*/ 120162 h 1828798"/>
              <a:gd name="connsiteX415" fmla="*/ 3995263 w 12191986"/>
              <a:gd name="connsiteY415" fmla="*/ 82061 h 1828798"/>
              <a:gd name="connsiteX416" fmla="*/ 4152463 w 12191986"/>
              <a:gd name="connsiteY416" fmla="*/ 82061 h 1828798"/>
              <a:gd name="connsiteX417" fmla="*/ 4114362 w 12191986"/>
              <a:gd name="connsiteY417" fmla="*/ 120162 h 1828798"/>
              <a:gd name="connsiteX418" fmla="*/ 4114362 w 12191986"/>
              <a:gd name="connsiteY418" fmla="*/ 272560 h 1828798"/>
              <a:gd name="connsiteX419" fmla="*/ 4152463 w 12191986"/>
              <a:gd name="connsiteY419" fmla="*/ 310661 h 1828798"/>
              <a:gd name="connsiteX420" fmla="*/ 4304858 w 12191986"/>
              <a:gd name="connsiteY420" fmla="*/ 310661 h 1828798"/>
              <a:gd name="connsiteX421" fmla="*/ 4342958 w 12191986"/>
              <a:gd name="connsiteY421" fmla="*/ 272560 h 1828798"/>
              <a:gd name="connsiteX422" fmla="*/ 4342958 w 12191986"/>
              <a:gd name="connsiteY422" fmla="*/ 120162 h 1828798"/>
              <a:gd name="connsiteX423" fmla="*/ 4304858 w 12191986"/>
              <a:gd name="connsiteY423" fmla="*/ 82061 h 1828798"/>
              <a:gd name="connsiteX424" fmla="*/ 4771656 w 12191986"/>
              <a:gd name="connsiteY424" fmla="*/ 82061 h 1828798"/>
              <a:gd name="connsiteX425" fmla="*/ 4733555 w 12191986"/>
              <a:gd name="connsiteY425" fmla="*/ 120162 h 1828798"/>
              <a:gd name="connsiteX426" fmla="*/ 4733555 w 12191986"/>
              <a:gd name="connsiteY426" fmla="*/ 272560 h 1828798"/>
              <a:gd name="connsiteX427" fmla="*/ 4771656 w 12191986"/>
              <a:gd name="connsiteY427" fmla="*/ 310661 h 1828798"/>
              <a:gd name="connsiteX428" fmla="*/ 4924054 w 12191986"/>
              <a:gd name="connsiteY428" fmla="*/ 310661 h 1828798"/>
              <a:gd name="connsiteX429" fmla="*/ 4962154 w 12191986"/>
              <a:gd name="connsiteY429" fmla="*/ 272560 h 1828798"/>
              <a:gd name="connsiteX430" fmla="*/ 4962154 w 12191986"/>
              <a:gd name="connsiteY430" fmla="*/ 120162 h 1828798"/>
              <a:gd name="connsiteX431" fmla="*/ 4924054 w 12191986"/>
              <a:gd name="connsiteY431" fmla="*/ 82061 h 1828798"/>
              <a:gd name="connsiteX432" fmla="*/ 4462058 w 12191986"/>
              <a:gd name="connsiteY432" fmla="*/ 82061 h 1828798"/>
              <a:gd name="connsiteX433" fmla="*/ 4423957 w 12191986"/>
              <a:gd name="connsiteY433" fmla="*/ 120162 h 1828798"/>
              <a:gd name="connsiteX434" fmla="*/ 4423957 w 12191986"/>
              <a:gd name="connsiteY434" fmla="*/ 272560 h 1828798"/>
              <a:gd name="connsiteX435" fmla="*/ 4462058 w 12191986"/>
              <a:gd name="connsiteY435" fmla="*/ 310661 h 1828798"/>
              <a:gd name="connsiteX436" fmla="*/ 4614457 w 12191986"/>
              <a:gd name="connsiteY436" fmla="*/ 310661 h 1828798"/>
              <a:gd name="connsiteX437" fmla="*/ 4652557 w 12191986"/>
              <a:gd name="connsiteY437" fmla="*/ 272560 h 1828798"/>
              <a:gd name="connsiteX438" fmla="*/ 4652557 w 12191986"/>
              <a:gd name="connsiteY438" fmla="*/ 120162 h 1828798"/>
              <a:gd name="connsiteX439" fmla="*/ 4614457 w 12191986"/>
              <a:gd name="connsiteY439" fmla="*/ 82061 h 1828798"/>
              <a:gd name="connsiteX440" fmla="*/ 5081255 w 12191986"/>
              <a:gd name="connsiteY440" fmla="*/ 82061 h 1828798"/>
              <a:gd name="connsiteX441" fmla="*/ 5043155 w 12191986"/>
              <a:gd name="connsiteY441" fmla="*/ 120162 h 1828798"/>
              <a:gd name="connsiteX442" fmla="*/ 5043155 w 12191986"/>
              <a:gd name="connsiteY442" fmla="*/ 272560 h 1828798"/>
              <a:gd name="connsiteX443" fmla="*/ 5081255 w 12191986"/>
              <a:gd name="connsiteY443" fmla="*/ 310661 h 1828798"/>
              <a:gd name="connsiteX444" fmla="*/ 5233653 w 12191986"/>
              <a:gd name="connsiteY444" fmla="*/ 310661 h 1828798"/>
              <a:gd name="connsiteX445" fmla="*/ 5271754 w 12191986"/>
              <a:gd name="connsiteY445" fmla="*/ 272560 h 1828798"/>
              <a:gd name="connsiteX446" fmla="*/ 5271754 w 12191986"/>
              <a:gd name="connsiteY446" fmla="*/ 120162 h 1828798"/>
              <a:gd name="connsiteX447" fmla="*/ 5233653 w 12191986"/>
              <a:gd name="connsiteY447" fmla="*/ 82061 h 1828798"/>
              <a:gd name="connsiteX448" fmla="*/ 5390853 w 12191986"/>
              <a:gd name="connsiteY448" fmla="*/ 82061 h 1828798"/>
              <a:gd name="connsiteX449" fmla="*/ 5352751 w 12191986"/>
              <a:gd name="connsiteY449" fmla="*/ 120162 h 1828798"/>
              <a:gd name="connsiteX450" fmla="*/ 5352751 w 12191986"/>
              <a:gd name="connsiteY450" fmla="*/ 272560 h 1828798"/>
              <a:gd name="connsiteX451" fmla="*/ 5390853 w 12191986"/>
              <a:gd name="connsiteY451" fmla="*/ 310661 h 1828798"/>
              <a:gd name="connsiteX452" fmla="*/ 5543250 w 12191986"/>
              <a:gd name="connsiteY452" fmla="*/ 310661 h 1828798"/>
              <a:gd name="connsiteX453" fmla="*/ 5581351 w 12191986"/>
              <a:gd name="connsiteY453" fmla="*/ 272560 h 1828798"/>
              <a:gd name="connsiteX454" fmla="*/ 5581351 w 12191986"/>
              <a:gd name="connsiteY454" fmla="*/ 120162 h 1828798"/>
              <a:gd name="connsiteX455" fmla="*/ 5543250 w 12191986"/>
              <a:gd name="connsiteY455" fmla="*/ 82061 h 1828798"/>
              <a:gd name="connsiteX456" fmla="*/ 5700450 w 12191986"/>
              <a:gd name="connsiteY456" fmla="*/ 82061 h 1828798"/>
              <a:gd name="connsiteX457" fmla="*/ 5662349 w 12191986"/>
              <a:gd name="connsiteY457" fmla="*/ 120162 h 1828798"/>
              <a:gd name="connsiteX458" fmla="*/ 5662349 w 12191986"/>
              <a:gd name="connsiteY458" fmla="*/ 272560 h 1828798"/>
              <a:gd name="connsiteX459" fmla="*/ 5700450 w 12191986"/>
              <a:gd name="connsiteY459" fmla="*/ 310661 h 1828798"/>
              <a:gd name="connsiteX460" fmla="*/ 5852847 w 12191986"/>
              <a:gd name="connsiteY460" fmla="*/ 310661 h 1828798"/>
              <a:gd name="connsiteX461" fmla="*/ 5890947 w 12191986"/>
              <a:gd name="connsiteY461" fmla="*/ 272560 h 1828798"/>
              <a:gd name="connsiteX462" fmla="*/ 5890947 w 12191986"/>
              <a:gd name="connsiteY462" fmla="*/ 120162 h 1828798"/>
              <a:gd name="connsiteX463" fmla="*/ 5852847 w 12191986"/>
              <a:gd name="connsiteY463" fmla="*/ 82061 h 1828798"/>
              <a:gd name="connsiteX464" fmla="*/ 6010046 w 12191986"/>
              <a:gd name="connsiteY464" fmla="*/ 82061 h 1828798"/>
              <a:gd name="connsiteX465" fmla="*/ 5971946 w 12191986"/>
              <a:gd name="connsiteY465" fmla="*/ 120162 h 1828798"/>
              <a:gd name="connsiteX466" fmla="*/ 5971946 w 12191986"/>
              <a:gd name="connsiteY466" fmla="*/ 272560 h 1828798"/>
              <a:gd name="connsiteX467" fmla="*/ 6010046 w 12191986"/>
              <a:gd name="connsiteY467" fmla="*/ 310661 h 1828798"/>
              <a:gd name="connsiteX468" fmla="*/ 6162444 w 12191986"/>
              <a:gd name="connsiteY468" fmla="*/ 310661 h 1828798"/>
              <a:gd name="connsiteX469" fmla="*/ 6200545 w 12191986"/>
              <a:gd name="connsiteY469" fmla="*/ 272560 h 1828798"/>
              <a:gd name="connsiteX470" fmla="*/ 6200545 w 12191986"/>
              <a:gd name="connsiteY470" fmla="*/ 120162 h 1828798"/>
              <a:gd name="connsiteX471" fmla="*/ 6162444 w 12191986"/>
              <a:gd name="connsiteY471" fmla="*/ 82061 h 1828798"/>
              <a:gd name="connsiteX472" fmla="*/ 6319644 w 12191986"/>
              <a:gd name="connsiteY472" fmla="*/ 82061 h 1828798"/>
              <a:gd name="connsiteX473" fmla="*/ 6281543 w 12191986"/>
              <a:gd name="connsiteY473" fmla="*/ 120161 h 1828798"/>
              <a:gd name="connsiteX474" fmla="*/ 6281543 w 12191986"/>
              <a:gd name="connsiteY474" fmla="*/ 272560 h 1828798"/>
              <a:gd name="connsiteX475" fmla="*/ 6319644 w 12191986"/>
              <a:gd name="connsiteY475" fmla="*/ 310661 h 1828798"/>
              <a:gd name="connsiteX476" fmla="*/ 6472042 w 12191986"/>
              <a:gd name="connsiteY476" fmla="*/ 310661 h 1828798"/>
              <a:gd name="connsiteX477" fmla="*/ 6510143 w 12191986"/>
              <a:gd name="connsiteY477" fmla="*/ 272560 h 1828798"/>
              <a:gd name="connsiteX478" fmla="*/ 6510143 w 12191986"/>
              <a:gd name="connsiteY478" fmla="*/ 120161 h 1828798"/>
              <a:gd name="connsiteX479" fmla="*/ 6472042 w 12191986"/>
              <a:gd name="connsiteY479" fmla="*/ 82061 h 1828798"/>
              <a:gd name="connsiteX480" fmla="*/ 6629242 w 12191986"/>
              <a:gd name="connsiteY480" fmla="*/ 82060 h 1828798"/>
              <a:gd name="connsiteX481" fmla="*/ 6591141 w 12191986"/>
              <a:gd name="connsiteY481" fmla="*/ 120161 h 1828798"/>
              <a:gd name="connsiteX482" fmla="*/ 6591141 w 12191986"/>
              <a:gd name="connsiteY482" fmla="*/ 272560 h 1828798"/>
              <a:gd name="connsiteX483" fmla="*/ 6629242 w 12191986"/>
              <a:gd name="connsiteY483" fmla="*/ 310661 h 1828798"/>
              <a:gd name="connsiteX484" fmla="*/ 6781640 w 12191986"/>
              <a:gd name="connsiteY484" fmla="*/ 310661 h 1828798"/>
              <a:gd name="connsiteX485" fmla="*/ 6819741 w 12191986"/>
              <a:gd name="connsiteY485" fmla="*/ 272560 h 1828798"/>
              <a:gd name="connsiteX486" fmla="*/ 6819741 w 12191986"/>
              <a:gd name="connsiteY486" fmla="*/ 120161 h 1828798"/>
              <a:gd name="connsiteX487" fmla="*/ 6781640 w 12191986"/>
              <a:gd name="connsiteY487" fmla="*/ 82060 h 1828798"/>
              <a:gd name="connsiteX488" fmla="*/ 6938840 w 12191986"/>
              <a:gd name="connsiteY488" fmla="*/ 82060 h 1828798"/>
              <a:gd name="connsiteX489" fmla="*/ 6900739 w 12191986"/>
              <a:gd name="connsiteY489" fmla="*/ 120161 h 1828798"/>
              <a:gd name="connsiteX490" fmla="*/ 6900739 w 12191986"/>
              <a:gd name="connsiteY490" fmla="*/ 272559 h 1828798"/>
              <a:gd name="connsiteX491" fmla="*/ 6938840 w 12191986"/>
              <a:gd name="connsiteY491" fmla="*/ 310660 h 1828798"/>
              <a:gd name="connsiteX492" fmla="*/ 7091238 w 12191986"/>
              <a:gd name="connsiteY492" fmla="*/ 310660 h 1828798"/>
              <a:gd name="connsiteX493" fmla="*/ 7129339 w 12191986"/>
              <a:gd name="connsiteY493" fmla="*/ 272559 h 1828798"/>
              <a:gd name="connsiteX494" fmla="*/ 7129339 w 12191986"/>
              <a:gd name="connsiteY494" fmla="*/ 120161 h 1828798"/>
              <a:gd name="connsiteX495" fmla="*/ 7091238 w 12191986"/>
              <a:gd name="connsiteY495" fmla="*/ 82060 h 1828798"/>
              <a:gd name="connsiteX496" fmla="*/ 7248438 w 12191986"/>
              <a:gd name="connsiteY496" fmla="*/ 82060 h 1828798"/>
              <a:gd name="connsiteX497" fmla="*/ 7210337 w 12191986"/>
              <a:gd name="connsiteY497" fmla="*/ 120161 h 1828798"/>
              <a:gd name="connsiteX498" fmla="*/ 7210337 w 12191986"/>
              <a:gd name="connsiteY498" fmla="*/ 272559 h 1828798"/>
              <a:gd name="connsiteX499" fmla="*/ 7248438 w 12191986"/>
              <a:gd name="connsiteY499" fmla="*/ 310660 h 1828798"/>
              <a:gd name="connsiteX500" fmla="*/ 7400836 w 12191986"/>
              <a:gd name="connsiteY500" fmla="*/ 310660 h 1828798"/>
              <a:gd name="connsiteX501" fmla="*/ 7438937 w 12191986"/>
              <a:gd name="connsiteY501" fmla="*/ 272559 h 1828798"/>
              <a:gd name="connsiteX502" fmla="*/ 7438937 w 12191986"/>
              <a:gd name="connsiteY502" fmla="*/ 120161 h 1828798"/>
              <a:gd name="connsiteX503" fmla="*/ 7400836 w 12191986"/>
              <a:gd name="connsiteY503" fmla="*/ 82060 h 1828798"/>
              <a:gd name="connsiteX504" fmla="*/ 7558036 w 12191986"/>
              <a:gd name="connsiteY504" fmla="*/ 82060 h 1828798"/>
              <a:gd name="connsiteX505" fmla="*/ 7519935 w 12191986"/>
              <a:gd name="connsiteY505" fmla="*/ 120161 h 1828798"/>
              <a:gd name="connsiteX506" fmla="*/ 7519935 w 12191986"/>
              <a:gd name="connsiteY506" fmla="*/ 272559 h 1828798"/>
              <a:gd name="connsiteX507" fmla="*/ 7558036 w 12191986"/>
              <a:gd name="connsiteY507" fmla="*/ 310660 h 1828798"/>
              <a:gd name="connsiteX508" fmla="*/ 7710434 w 12191986"/>
              <a:gd name="connsiteY508" fmla="*/ 310660 h 1828798"/>
              <a:gd name="connsiteX509" fmla="*/ 7748535 w 12191986"/>
              <a:gd name="connsiteY509" fmla="*/ 272559 h 1828798"/>
              <a:gd name="connsiteX510" fmla="*/ 7748535 w 12191986"/>
              <a:gd name="connsiteY510" fmla="*/ 120161 h 1828798"/>
              <a:gd name="connsiteX511" fmla="*/ 7710434 w 12191986"/>
              <a:gd name="connsiteY511" fmla="*/ 82060 h 1828798"/>
              <a:gd name="connsiteX512" fmla="*/ 7867634 w 12191986"/>
              <a:gd name="connsiteY512" fmla="*/ 82060 h 1828798"/>
              <a:gd name="connsiteX513" fmla="*/ 7829533 w 12191986"/>
              <a:gd name="connsiteY513" fmla="*/ 120161 h 1828798"/>
              <a:gd name="connsiteX514" fmla="*/ 7829533 w 12191986"/>
              <a:gd name="connsiteY514" fmla="*/ 272559 h 1828798"/>
              <a:gd name="connsiteX515" fmla="*/ 7867634 w 12191986"/>
              <a:gd name="connsiteY515" fmla="*/ 310660 h 1828798"/>
              <a:gd name="connsiteX516" fmla="*/ 8020032 w 12191986"/>
              <a:gd name="connsiteY516" fmla="*/ 310660 h 1828798"/>
              <a:gd name="connsiteX517" fmla="*/ 8058133 w 12191986"/>
              <a:gd name="connsiteY517" fmla="*/ 272559 h 1828798"/>
              <a:gd name="connsiteX518" fmla="*/ 8058133 w 12191986"/>
              <a:gd name="connsiteY518" fmla="*/ 120161 h 1828798"/>
              <a:gd name="connsiteX519" fmla="*/ 8020032 w 12191986"/>
              <a:gd name="connsiteY519" fmla="*/ 82060 h 1828798"/>
              <a:gd name="connsiteX520" fmla="*/ 8177232 w 12191986"/>
              <a:gd name="connsiteY520" fmla="*/ 82060 h 1828798"/>
              <a:gd name="connsiteX521" fmla="*/ 8139131 w 12191986"/>
              <a:gd name="connsiteY521" fmla="*/ 120161 h 1828798"/>
              <a:gd name="connsiteX522" fmla="*/ 8139131 w 12191986"/>
              <a:gd name="connsiteY522" fmla="*/ 272559 h 1828798"/>
              <a:gd name="connsiteX523" fmla="*/ 8177232 w 12191986"/>
              <a:gd name="connsiteY523" fmla="*/ 310660 h 1828798"/>
              <a:gd name="connsiteX524" fmla="*/ 8329630 w 12191986"/>
              <a:gd name="connsiteY524" fmla="*/ 310660 h 1828798"/>
              <a:gd name="connsiteX525" fmla="*/ 8367731 w 12191986"/>
              <a:gd name="connsiteY525" fmla="*/ 272559 h 1828798"/>
              <a:gd name="connsiteX526" fmla="*/ 8367731 w 12191986"/>
              <a:gd name="connsiteY526" fmla="*/ 120161 h 1828798"/>
              <a:gd name="connsiteX527" fmla="*/ 8329630 w 12191986"/>
              <a:gd name="connsiteY527" fmla="*/ 82060 h 1828798"/>
              <a:gd name="connsiteX528" fmla="*/ 8486830 w 12191986"/>
              <a:gd name="connsiteY528" fmla="*/ 82060 h 1828798"/>
              <a:gd name="connsiteX529" fmla="*/ 8448729 w 12191986"/>
              <a:gd name="connsiteY529" fmla="*/ 120161 h 1828798"/>
              <a:gd name="connsiteX530" fmla="*/ 8448729 w 12191986"/>
              <a:gd name="connsiteY530" fmla="*/ 272559 h 1828798"/>
              <a:gd name="connsiteX531" fmla="*/ 8486830 w 12191986"/>
              <a:gd name="connsiteY531" fmla="*/ 310660 h 1828798"/>
              <a:gd name="connsiteX532" fmla="*/ 8639228 w 12191986"/>
              <a:gd name="connsiteY532" fmla="*/ 310660 h 1828798"/>
              <a:gd name="connsiteX533" fmla="*/ 8677329 w 12191986"/>
              <a:gd name="connsiteY533" fmla="*/ 272559 h 1828798"/>
              <a:gd name="connsiteX534" fmla="*/ 8677329 w 12191986"/>
              <a:gd name="connsiteY534" fmla="*/ 120161 h 1828798"/>
              <a:gd name="connsiteX535" fmla="*/ 8639228 w 12191986"/>
              <a:gd name="connsiteY535" fmla="*/ 82060 h 1828798"/>
              <a:gd name="connsiteX536" fmla="*/ 8796428 w 12191986"/>
              <a:gd name="connsiteY536" fmla="*/ 82060 h 1828798"/>
              <a:gd name="connsiteX537" fmla="*/ 8758327 w 12191986"/>
              <a:gd name="connsiteY537" fmla="*/ 120161 h 1828798"/>
              <a:gd name="connsiteX538" fmla="*/ 8758327 w 12191986"/>
              <a:gd name="connsiteY538" fmla="*/ 272559 h 1828798"/>
              <a:gd name="connsiteX539" fmla="*/ 8796428 w 12191986"/>
              <a:gd name="connsiteY539" fmla="*/ 310660 h 1828798"/>
              <a:gd name="connsiteX540" fmla="*/ 8948826 w 12191986"/>
              <a:gd name="connsiteY540" fmla="*/ 310660 h 1828798"/>
              <a:gd name="connsiteX541" fmla="*/ 8986927 w 12191986"/>
              <a:gd name="connsiteY541" fmla="*/ 272559 h 1828798"/>
              <a:gd name="connsiteX542" fmla="*/ 8986927 w 12191986"/>
              <a:gd name="connsiteY542" fmla="*/ 120161 h 1828798"/>
              <a:gd name="connsiteX543" fmla="*/ 8948826 w 12191986"/>
              <a:gd name="connsiteY543" fmla="*/ 82060 h 1828798"/>
              <a:gd name="connsiteX544" fmla="*/ 9106026 w 12191986"/>
              <a:gd name="connsiteY544" fmla="*/ 82060 h 1828798"/>
              <a:gd name="connsiteX545" fmla="*/ 9067925 w 12191986"/>
              <a:gd name="connsiteY545" fmla="*/ 120161 h 1828798"/>
              <a:gd name="connsiteX546" fmla="*/ 9067925 w 12191986"/>
              <a:gd name="connsiteY546" fmla="*/ 272559 h 1828798"/>
              <a:gd name="connsiteX547" fmla="*/ 9106026 w 12191986"/>
              <a:gd name="connsiteY547" fmla="*/ 310660 h 1828798"/>
              <a:gd name="connsiteX548" fmla="*/ 9258424 w 12191986"/>
              <a:gd name="connsiteY548" fmla="*/ 310660 h 1828798"/>
              <a:gd name="connsiteX549" fmla="*/ 9296525 w 12191986"/>
              <a:gd name="connsiteY549" fmla="*/ 272559 h 1828798"/>
              <a:gd name="connsiteX550" fmla="*/ 9296525 w 12191986"/>
              <a:gd name="connsiteY550" fmla="*/ 120161 h 1828798"/>
              <a:gd name="connsiteX551" fmla="*/ 9258424 w 12191986"/>
              <a:gd name="connsiteY551" fmla="*/ 82060 h 1828798"/>
              <a:gd name="connsiteX552" fmla="*/ 9415624 w 12191986"/>
              <a:gd name="connsiteY552" fmla="*/ 82060 h 1828798"/>
              <a:gd name="connsiteX553" fmla="*/ 9377523 w 12191986"/>
              <a:gd name="connsiteY553" fmla="*/ 120161 h 1828798"/>
              <a:gd name="connsiteX554" fmla="*/ 9377523 w 12191986"/>
              <a:gd name="connsiteY554" fmla="*/ 272559 h 1828798"/>
              <a:gd name="connsiteX555" fmla="*/ 9415624 w 12191986"/>
              <a:gd name="connsiteY555" fmla="*/ 310660 h 1828798"/>
              <a:gd name="connsiteX556" fmla="*/ 9568022 w 12191986"/>
              <a:gd name="connsiteY556" fmla="*/ 310660 h 1828798"/>
              <a:gd name="connsiteX557" fmla="*/ 9606123 w 12191986"/>
              <a:gd name="connsiteY557" fmla="*/ 272559 h 1828798"/>
              <a:gd name="connsiteX558" fmla="*/ 9606123 w 12191986"/>
              <a:gd name="connsiteY558" fmla="*/ 120161 h 1828798"/>
              <a:gd name="connsiteX559" fmla="*/ 9568022 w 12191986"/>
              <a:gd name="connsiteY559" fmla="*/ 82060 h 1828798"/>
              <a:gd name="connsiteX560" fmla="*/ 9725222 w 12191986"/>
              <a:gd name="connsiteY560" fmla="*/ 82060 h 1828798"/>
              <a:gd name="connsiteX561" fmla="*/ 9687121 w 12191986"/>
              <a:gd name="connsiteY561" fmla="*/ 120161 h 1828798"/>
              <a:gd name="connsiteX562" fmla="*/ 9687121 w 12191986"/>
              <a:gd name="connsiteY562" fmla="*/ 272559 h 1828798"/>
              <a:gd name="connsiteX563" fmla="*/ 9725222 w 12191986"/>
              <a:gd name="connsiteY563" fmla="*/ 310660 h 1828798"/>
              <a:gd name="connsiteX564" fmla="*/ 9877620 w 12191986"/>
              <a:gd name="connsiteY564" fmla="*/ 310660 h 1828798"/>
              <a:gd name="connsiteX565" fmla="*/ 9915721 w 12191986"/>
              <a:gd name="connsiteY565" fmla="*/ 272559 h 1828798"/>
              <a:gd name="connsiteX566" fmla="*/ 9915721 w 12191986"/>
              <a:gd name="connsiteY566" fmla="*/ 120161 h 1828798"/>
              <a:gd name="connsiteX567" fmla="*/ 9877620 w 12191986"/>
              <a:gd name="connsiteY567" fmla="*/ 82060 h 1828798"/>
              <a:gd name="connsiteX568" fmla="*/ 10034820 w 12191986"/>
              <a:gd name="connsiteY568" fmla="*/ 82060 h 1828798"/>
              <a:gd name="connsiteX569" fmla="*/ 9996719 w 12191986"/>
              <a:gd name="connsiteY569" fmla="*/ 120161 h 1828798"/>
              <a:gd name="connsiteX570" fmla="*/ 9996719 w 12191986"/>
              <a:gd name="connsiteY570" fmla="*/ 272559 h 1828798"/>
              <a:gd name="connsiteX571" fmla="*/ 10034820 w 12191986"/>
              <a:gd name="connsiteY571" fmla="*/ 310660 h 1828798"/>
              <a:gd name="connsiteX572" fmla="*/ 10187218 w 12191986"/>
              <a:gd name="connsiteY572" fmla="*/ 310660 h 1828798"/>
              <a:gd name="connsiteX573" fmla="*/ 10225319 w 12191986"/>
              <a:gd name="connsiteY573" fmla="*/ 272559 h 1828798"/>
              <a:gd name="connsiteX574" fmla="*/ 10225319 w 12191986"/>
              <a:gd name="connsiteY574" fmla="*/ 120161 h 1828798"/>
              <a:gd name="connsiteX575" fmla="*/ 10187218 w 12191986"/>
              <a:gd name="connsiteY575" fmla="*/ 82060 h 1828798"/>
              <a:gd name="connsiteX576" fmla="*/ 10344418 w 12191986"/>
              <a:gd name="connsiteY576" fmla="*/ 82060 h 1828798"/>
              <a:gd name="connsiteX577" fmla="*/ 10306317 w 12191986"/>
              <a:gd name="connsiteY577" fmla="*/ 120161 h 1828798"/>
              <a:gd name="connsiteX578" fmla="*/ 10306317 w 12191986"/>
              <a:gd name="connsiteY578" fmla="*/ 272559 h 1828798"/>
              <a:gd name="connsiteX579" fmla="*/ 10344418 w 12191986"/>
              <a:gd name="connsiteY579" fmla="*/ 310660 h 1828798"/>
              <a:gd name="connsiteX580" fmla="*/ 10496816 w 12191986"/>
              <a:gd name="connsiteY580" fmla="*/ 310660 h 1828798"/>
              <a:gd name="connsiteX581" fmla="*/ 10534917 w 12191986"/>
              <a:gd name="connsiteY581" fmla="*/ 272559 h 1828798"/>
              <a:gd name="connsiteX582" fmla="*/ 10534917 w 12191986"/>
              <a:gd name="connsiteY582" fmla="*/ 120161 h 1828798"/>
              <a:gd name="connsiteX583" fmla="*/ 10496816 w 12191986"/>
              <a:gd name="connsiteY583" fmla="*/ 82060 h 1828798"/>
              <a:gd name="connsiteX584" fmla="*/ 10654016 w 12191986"/>
              <a:gd name="connsiteY584" fmla="*/ 82060 h 1828798"/>
              <a:gd name="connsiteX585" fmla="*/ 10615915 w 12191986"/>
              <a:gd name="connsiteY585" fmla="*/ 120161 h 1828798"/>
              <a:gd name="connsiteX586" fmla="*/ 10615915 w 12191986"/>
              <a:gd name="connsiteY586" fmla="*/ 272559 h 1828798"/>
              <a:gd name="connsiteX587" fmla="*/ 10654016 w 12191986"/>
              <a:gd name="connsiteY587" fmla="*/ 310660 h 1828798"/>
              <a:gd name="connsiteX588" fmla="*/ 10806414 w 12191986"/>
              <a:gd name="connsiteY588" fmla="*/ 310660 h 1828798"/>
              <a:gd name="connsiteX589" fmla="*/ 10844515 w 12191986"/>
              <a:gd name="connsiteY589" fmla="*/ 272559 h 1828798"/>
              <a:gd name="connsiteX590" fmla="*/ 10844515 w 12191986"/>
              <a:gd name="connsiteY590" fmla="*/ 120161 h 1828798"/>
              <a:gd name="connsiteX591" fmla="*/ 10806414 w 12191986"/>
              <a:gd name="connsiteY591" fmla="*/ 82060 h 1828798"/>
              <a:gd name="connsiteX592" fmla="*/ 10963614 w 12191986"/>
              <a:gd name="connsiteY592" fmla="*/ 82060 h 1828798"/>
              <a:gd name="connsiteX593" fmla="*/ 10925513 w 12191986"/>
              <a:gd name="connsiteY593" fmla="*/ 120161 h 1828798"/>
              <a:gd name="connsiteX594" fmla="*/ 10925513 w 12191986"/>
              <a:gd name="connsiteY594" fmla="*/ 272559 h 1828798"/>
              <a:gd name="connsiteX595" fmla="*/ 10963614 w 12191986"/>
              <a:gd name="connsiteY595" fmla="*/ 310660 h 1828798"/>
              <a:gd name="connsiteX596" fmla="*/ 11116012 w 12191986"/>
              <a:gd name="connsiteY596" fmla="*/ 310660 h 1828798"/>
              <a:gd name="connsiteX597" fmla="*/ 11154113 w 12191986"/>
              <a:gd name="connsiteY597" fmla="*/ 272559 h 1828798"/>
              <a:gd name="connsiteX598" fmla="*/ 11154113 w 12191986"/>
              <a:gd name="connsiteY598" fmla="*/ 120161 h 1828798"/>
              <a:gd name="connsiteX599" fmla="*/ 11116012 w 12191986"/>
              <a:gd name="connsiteY599" fmla="*/ 82060 h 1828798"/>
              <a:gd name="connsiteX600" fmla="*/ 11582810 w 12191986"/>
              <a:gd name="connsiteY600" fmla="*/ 82060 h 1828798"/>
              <a:gd name="connsiteX601" fmla="*/ 11544709 w 12191986"/>
              <a:gd name="connsiteY601" fmla="*/ 120161 h 1828798"/>
              <a:gd name="connsiteX602" fmla="*/ 11544709 w 12191986"/>
              <a:gd name="connsiteY602" fmla="*/ 272559 h 1828798"/>
              <a:gd name="connsiteX603" fmla="*/ 11582810 w 12191986"/>
              <a:gd name="connsiteY603" fmla="*/ 310660 h 1828798"/>
              <a:gd name="connsiteX604" fmla="*/ 11735208 w 12191986"/>
              <a:gd name="connsiteY604" fmla="*/ 310660 h 1828798"/>
              <a:gd name="connsiteX605" fmla="*/ 11773309 w 12191986"/>
              <a:gd name="connsiteY605" fmla="*/ 272559 h 1828798"/>
              <a:gd name="connsiteX606" fmla="*/ 11773309 w 12191986"/>
              <a:gd name="connsiteY606" fmla="*/ 120161 h 1828798"/>
              <a:gd name="connsiteX607" fmla="*/ 11735208 w 12191986"/>
              <a:gd name="connsiteY607" fmla="*/ 82060 h 1828798"/>
              <a:gd name="connsiteX608" fmla="*/ 11273212 w 12191986"/>
              <a:gd name="connsiteY608" fmla="*/ 82060 h 1828798"/>
              <a:gd name="connsiteX609" fmla="*/ 11235111 w 12191986"/>
              <a:gd name="connsiteY609" fmla="*/ 120161 h 1828798"/>
              <a:gd name="connsiteX610" fmla="*/ 11235111 w 12191986"/>
              <a:gd name="connsiteY610" fmla="*/ 272559 h 1828798"/>
              <a:gd name="connsiteX611" fmla="*/ 11273212 w 12191986"/>
              <a:gd name="connsiteY611" fmla="*/ 310660 h 1828798"/>
              <a:gd name="connsiteX612" fmla="*/ 11425610 w 12191986"/>
              <a:gd name="connsiteY612" fmla="*/ 310660 h 1828798"/>
              <a:gd name="connsiteX613" fmla="*/ 11463711 w 12191986"/>
              <a:gd name="connsiteY613" fmla="*/ 272559 h 1828798"/>
              <a:gd name="connsiteX614" fmla="*/ 11463711 w 12191986"/>
              <a:gd name="connsiteY614" fmla="*/ 120161 h 1828798"/>
              <a:gd name="connsiteX615" fmla="*/ 11425610 w 12191986"/>
              <a:gd name="connsiteY615" fmla="*/ 82060 h 1828798"/>
              <a:gd name="connsiteX616" fmla="*/ 11892424 w 12191986"/>
              <a:gd name="connsiteY616" fmla="*/ 82060 h 1828798"/>
              <a:gd name="connsiteX617" fmla="*/ 11854323 w 12191986"/>
              <a:gd name="connsiteY617" fmla="*/ 120161 h 1828798"/>
              <a:gd name="connsiteX618" fmla="*/ 11854323 w 12191986"/>
              <a:gd name="connsiteY618" fmla="*/ 272559 h 1828798"/>
              <a:gd name="connsiteX619" fmla="*/ 11892424 w 12191986"/>
              <a:gd name="connsiteY619" fmla="*/ 310660 h 1828798"/>
              <a:gd name="connsiteX620" fmla="*/ 12044822 w 12191986"/>
              <a:gd name="connsiteY620" fmla="*/ 310660 h 1828798"/>
              <a:gd name="connsiteX621" fmla="*/ 12082923 w 12191986"/>
              <a:gd name="connsiteY621" fmla="*/ 272559 h 1828798"/>
              <a:gd name="connsiteX622" fmla="*/ 12082923 w 12191986"/>
              <a:gd name="connsiteY622" fmla="*/ 120161 h 1828798"/>
              <a:gd name="connsiteX623" fmla="*/ 12044822 w 12191986"/>
              <a:gd name="connsiteY623" fmla="*/ 82060 h 1828798"/>
              <a:gd name="connsiteX624" fmla="*/ 0 w 12191986"/>
              <a:gd name="connsiteY624" fmla="*/ 0 h 1828798"/>
              <a:gd name="connsiteX625" fmla="*/ 12191986 w 12191986"/>
              <a:gd name="connsiteY625" fmla="*/ 0 h 1828798"/>
              <a:gd name="connsiteX626" fmla="*/ 12191986 w 12191986"/>
              <a:gd name="connsiteY626" fmla="*/ 1828798 h 1828798"/>
              <a:gd name="connsiteX627" fmla="*/ 0 w 12191986"/>
              <a:gd name="connsiteY627" fmla="*/ 1828798 h 18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</a:cxnLst>
            <a:rect l="l" t="t" r="r" b="b"/>
            <a:pathLst>
              <a:path w="12191986" h="1828798">
                <a:moveTo>
                  <a:pt x="11892424" y="1512275"/>
                </a:moveTo>
                <a:cubicBezTo>
                  <a:pt x="11871381" y="1512275"/>
                  <a:pt x="11854323" y="1529333"/>
                  <a:pt x="11854323" y="1550376"/>
                </a:cubicBezTo>
                <a:lnTo>
                  <a:pt x="11854323" y="1702774"/>
                </a:lnTo>
                <a:cubicBezTo>
                  <a:pt x="11854323" y="1723817"/>
                  <a:pt x="11871381" y="1740875"/>
                  <a:pt x="11892424" y="1740875"/>
                </a:cubicBezTo>
                <a:lnTo>
                  <a:pt x="12044822" y="1740875"/>
                </a:lnTo>
                <a:cubicBezTo>
                  <a:pt x="12065865" y="1740875"/>
                  <a:pt x="12082923" y="1723817"/>
                  <a:pt x="12082923" y="1702774"/>
                </a:cubicBezTo>
                <a:lnTo>
                  <a:pt x="12082923" y="1550376"/>
                </a:lnTo>
                <a:cubicBezTo>
                  <a:pt x="12082923" y="1529333"/>
                  <a:pt x="12065865" y="1512275"/>
                  <a:pt x="12044822" y="1512275"/>
                </a:cubicBezTo>
                <a:close/>
                <a:moveTo>
                  <a:pt x="11582810" y="1512275"/>
                </a:moveTo>
                <a:cubicBezTo>
                  <a:pt x="11561767" y="1512275"/>
                  <a:pt x="11544709" y="1529333"/>
                  <a:pt x="11544709" y="1550376"/>
                </a:cubicBezTo>
                <a:lnTo>
                  <a:pt x="11544709" y="1702774"/>
                </a:lnTo>
                <a:cubicBezTo>
                  <a:pt x="11544709" y="1723817"/>
                  <a:pt x="11561767" y="1740875"/>
                  <a:pt x="11582810" y="1740875"/>
                </a:cubicBezTo>
                <a:lnTo>
                  <a:pt x="11735208" y="1740875"/>
                </a:lnTo>
                <a:cubicBezTo>
                  <a:pt x="11756251" y="1740875"/>
                  <a:pt x="11773309" y="1723817"/>
                  <a:pt x="11773309" y="1702774"/>
                </a:cubicBezTo>
                <a:lnTo>
                  <a:pt x="11773309" y="1550376"/>
                </a:lnTo>
                <a:cubicBezTo>
                  <a:pt x="11773309" y="1529333"/>
                  <a:pt x="11756251" y="1512275"/>
                  <a:pt x="11735208" y="1512275"/>
                </a:cubicBezTo>
                <a:close/>
                <a:moveTo>
                  <a:pt x="11273212" y="1512275"/>
                </a:moveTo>
                <a:cubicBezTo>
                  <a:pt x="11252169" y="1512275"/>
                  <a:pt x="11235111" y="1529333"/>
                  <a:pt x="11235111" y="1550376"/>
                </a:cubicBezTo>
                <a:lnTo>
                  <a:pt x="11235111" y="1702774"/>
                </a:lnTo>
                <a:cubicBezTo>
                  <a:pt x="11235111" y="1723817"/>
                  <a:pt x="11252169" y="1740875"/>
                  <a:pt x="11273212" y="1740875"/>
                </a:cubicBezTo>
                <a:lnTo>
                  <a:pt x="11425610" y="1740875"/>
                </a:lnTo>
                <a:cubicBezTo>
                  <a:pt x="11446653" y="1740875"/>
                  <a:pt x="11463711" y="1723817"/>
                  <a:pt x="11463711" y="1702774"/>
                </a:cubicBezTo>
                <a:lnTo>
                  <a:pt x="11463711" y="1550376"/>
                </a:lnTo>
                <a:cubicBezTo>
                  <a:pt x="11463711" y="1529333"/>
                  <a:pt x="11446653" y="1512275"/>
                  <a:pt x="11425610" y="1512275"/>
                </a:cubicBezTo>
                <a:close/>
                <a:moveTo>
                  <a:pt x="10963614" y="1512275"/>
                </a:moveTo>
                <a:cubicBezTo>
                  <a:pt x="10942571" y="1512275"/>
                  <a:pt x="10925513" y="1529333"/>
                  <a:pt x="10925513" y="1550376"/>
                </a:cubicBezTo>
                <a:lnTo>
                  <a:pt x="10925513" y="1702774"/>
                </a:lnTo>
                <a:cubicBezTo>
                  <a:pt x="10925513" y="1723817"/>
                  <a:pt x="10942571" y="1740875"/>
                  <a:pt x="10963614" y="1740875"/>
                </a:cubicBezTo>
                <a:lnTo>
                  <a:pt x="11116012" y="1740875"/>
                </a:lnTo>
                <a:cubicBezTo>
                  <a:pt x="11137055" y="1740875"/>
                  <a:pt x="11154113" y="1723817"/>
                  <a:pt x="11154113" y="1702774"/>
                </a:cubicBezTo>
                <a:lnTo>
                  <a:pt x="11154113" y="1550376"/>
                </a:lnTo>
                <a:cubicBezTo>
                  <a:pt x="11154113" y="1529333"/>
                  <a:pt x="11137055" y="1512275"/>
                  <a:pt x="11116012" y="1512275"/>
                </a:cubicBezTo>
                <a:close/>
                <a:moveTo>
                  <a:pt x="10654016" y="1512275"/>
                </a:moveTo>
                <a:cubicBezTo>
                  <a:pt x="10632973" y="1512275"/>
                  <a:pt x="10615915" y="1529333"/>
                  <a:pt x="10615915" y="1550376"/>
                </a:cubicBezTo>
                <a:lnTo>
                  <a:pt x="10615915" y="1702774"/>
                </a:lnTo>
                <a:cubicBezTo>
                  <a:pt x="10615915" y="1723817"/>
                  <a:pt x="10632973" y="1740875"/>
                  <a:pt x="10654016" y="1740875"/>
                </a:cubicBezTo>
                <a:lnTo>
                  <a:pt x="10806414" y="1740875"/>
                </a:lnTo>
                <a:cubicBezTo>
                  <a:pt x="10827457" y="1740875"/>
                  <a:pt x="10844515" y="1723817"/>
                  <a:pt x="10844515" y="1702774"/>
                </a:cubicBezTo>
                <a:lnTo>
                  <a:pt x="10844515" y="1550376"/>
                </a:lnTo>
                <a:cubicBezTo>
                  <a:pt x="10844515" y="1529333"/>
                  <a:pt x="10827457" y="1512275"/>
                  <a:pt x="10806414" y="1512275"/>
                </a:cubicBezTo>
                <a:close/>
                <a:moveTo>
                  <a:pt x="10344418" y="1512275"/>
                </a:moveTo>
                <a:cubicBezTo>
                  <a:pt x="10323375" y="1512275"/>
                  <a:pt x="10306317" y="1529333"/>
                  <a:pt x="10306317" y="1550376"/>
                </a:cubicBezTo>
                <a:lnTo>
                  <a:pt x="10306317" y="1702774"/>
                </a:lnTo>
                <a:cubicBezTo>
                  <a:pt x="10306317" y="1723817"/>
                  <a:pt x="10323375" y="1740875"/>
                  <a:pt x="10344418" y="1740875"/>
                </a:cubicBezTo>
                <a:lnTo>
                  <a:pt x="10496816" y="1740875"/>
                </a:lnTo>
                <a:cubicBezTo>
                  <a:pt x="10517859" y="1740875"/>
                  <a:pt x="10534917" y="1723817"/>
                  <a:pt x="10534917" y="1702774"/>
                </a:cubicBezTo>
                <a:lnTo>
                  <a:pt x="10534917" y="1550376"/>
                </a:lnTo>
                <a:cubicBezTo>
                  <a:pt x="10534917" y="1529333"/>
                  <a:pt x="10517859" y="1512275"/>
                  <a:pt x="10496816" y="1512275"/>
                </a:cubicBezTo>
                <a:close/>
                <a:moveTo>
                  <a:pt x="10034820" y="1512275"/>
                </a:moveTo>
                <a:cubicBezTo>
                  <a:pt x="10013777" y="1512275"/>
                  <a:pt x="9996719" y="1529333"/>
                  <a:pt x="9996719" y="1550376"/>
                </a:cubicBezTo>
                <a:lnTo>
                  <a:pt x="9996719" y="1702774"/>
                </a:lnTo>
                <a:cubicBezTo>
                  <a:pt x="9996719" y="1723817"/>
                  <a:pt x="10013777" y="1740875"/>
                  <a:pt x="10034820" y="1740875"/>
                </a:cubicBezTo>
                <a:lnTo>
                  <a:pt x="10187218" y="1740875"/>
                </a:lnTo>
                <a:cubicBezTo>
                  <a:pt x="10208261" y="1740875"/>
                  <a:pt x="10225319" y="1723817"/>
                  <a:pt x="10225319" y="1702774"/>
                </a:cubicBezTo>
                <a:lnTo>
                  <a:pt x="10225319" y="1550376"/>
                </a:lnTo>
                <a:cubicBezTo>
                  <a:pt x="10225319" y="1529333"/>
                  <a:pt x="10208261" y="1512275"/>
                  <a:pt x="10187218" y="1512275"/>
                </a:cubicBezTo>
                <a:close/>
                <a:moveTo>
                  <a:pt x="9725222" y="1512275"/>
                </a:moveTo>
                <a:cubicBezTo>
                  <a:pt x="9704179" y="1512275"/>
                  <a:pt x="9687121" y="1529333"/>
                  <a:pt x="9687121" y="1550376"/>
                </a:cubicBezTo>
                <a:lnTo>
                  <a:pt x="9687121" y="1702774"/>
                </a:lnTo>
                <a:cubicBezTo>
                  <a:pt x="9687121" y="1723817"/>
                  <a:pt x="9704179" y="1740875"/>
                  <a:pt x="9725222" y="1740875"/>
                </a:cubicBezTo>
                <a:lnTo>
                  <a:pt x="9877620" y="1740875"/>
                </a:lnTo>
                <a:cubicBezTo>
                  <a:pt x="9898663" y="1740875"/>
                  <a:pt x="9915721" y="1723817"/>
                  <a:pt x="9915721" y="1702774"/>
                </a:cubicBezTo>
                <a:lnTo>
                  <a:pt x="9915721" y="1550376"/>
                </a:lnTo>
                <a:cubicBezTo>
                  <a:pt x="9915721" y="1529333"/>
                  <a:pt x="9898663" y="1512275"/>
                  <a:pt x="9877620" y="1512275"/>
                </a:cubicBezTo>
                <a:close/>
                <a:moveTo>
                  <a:pt x="9415624" y="1512275"/>
                </a:moveTo>
                <a:cubicBezTo>
                  <a:pt x="9394581" y="1512275"/>
                  <a:pt x="9377523" y="1529333"/>
                  <a:pt x="9377523" y="1550376"/>
                </a:cubicBezTo>
                <a:lnTo>
                  <a:pt x="9377523" y="1702774"/>
                </a:lnTo>
                <a:cubicBezTo>
                  <a:pt x="9377523" y="1723817"/>
                  <a:pt x="9394581" y="1740875"/>
                  <a:pt x="9415624" y="1740875"/>
                </a:cubicBezTo>
                <a:lnTo>
                  <a:pt x="9568022" y="1740875"/>
                </a:lnTo>
                <a:cubicBezTo>
                  <a:pt x="9589065" y="1740875"/>
                  <a:pt x="9606123" y="1723817"/>
                  <a:pt x="9606123" y="1702774"/>
                </a:cubicBezTo>
                <a:lnTo>
                  <a:pt x="9606123" y="1550376"/>
                </a:lnTo>
                <a:cubicBezTo>
                  <a:pt x="9606123" y="1529333"/>
                  <a:pt x="9589065" y="1512275"/>
                  <a:pt x="9568022" y="1512275"/>
                </a:cubicBezTo>
                <a:close/>
                <a:moveTo>
                  <a:pt x="9106026" y="1512275"/>
                </a:moveTo>
                <a:cubicBezTo>
                  <a:pt x="9084983" y="1512275"/>
                  <a:pt x="9067925" y="1529333"/>
                  <a:pt x="9067925" y="1550376"/>
                </a:cubicBezTo>
                <a:lnTo>
                  <a:pt x="9067925" y="1702774"/>
                </a:lnTo>
                <a:cubicBezTo>
                  <a:pt x="9067925" y="1723817"/>
                  <a:pt x="9084983" y="1740875"/>
                  <a:pt x="9106026" y="1740875"/>
                </a:cubicBezTo>
                <a:lnTo>
                  <a:pt x="9258424" y="1740875"/>
                </a:lnTo>
                <a:cubicBezTo>
                  <a:pt x="9279467" y="1740875"/>
                  <a:pt x="9296525" y="1723817"/>
                  <a:pt x="9296525" y="1702774"/>
                </a:cubicBezTo>
                <a:lnTo>
                  <a:pt x="9296525" y="1550376"/>
                </a:lnTo>
                <a:cubicBezTo>
                  <a:pt x="9296525" y="1529333"/>
                  <a:pt x="9279467" y="1512275"/>
                  <a:pt x="9258424" y="1512275"/>
                </a:cubicBezTo>
                <a:close/>
                <a:moveTo>
                  <a:pt x="8796428" y="1512275"/>
                </a:moveTo>
                <a:cubicBezTo>
                  <a:pt x="8775385" y="1512275"/>
                  <a:pt x="8758327" y="1529333"/>
                  <a:pt x="8758327" y="1550376"/>
                </a:cubicBezTo>
                <a:lnTo>
                  <a:pt x="8758327" y="1702774"/>
                </a:lnTo>
                <a:cubicBezTo>
                  <a:pt x="8758327" y="1723817"/>
                  <a:pt x="8775385" y="1740875"/>
                  <a:pt x="8796428" y="1740875"/>
                </a:cubicBezTo>
                <a:lnTo>
                  <a:pt x="8948826" y="1740875"/>
                </a:lnTo>
                <a:cubicBezTo>
                  <a:pt x="8969869" y="1740875"/>
                  <a:pt x="8986927" y="1723817"/>
                  <a:pt x="8986927" y="1702774"/>
                </a:cubicBezTo>
                <a:lnTo>
                  <a:pt x="8986927" y="1550376"/>
                </a:lnTo>
                <a:cubicBezTo>
                  <a:pt x="8986927" y="1529333"/>
                  <a:pt x="8969869" y="1512275"/>
                  <a:pt x="8948826" y="1512275"/>
                </a:cubicBezTo>
                <a:close/>
                <a:moveTo>
                  <a:pt x="8486830" y="1512275"/>
                </a:moveTo>
                <a:cubicBezTo>
                  <a:pt x="8465787" y="1512275"/>
                  <a:pt x="8448729" y="1529333"/>
                  <a:pt x="8448729" y="1550376"/>
                </a:cubicBezTo>
                <a:lnTo>
                  <a:pt x="8448729" y="1702774"/>
                </a:lnTo>
                <a:cubicBezTo>
                  <a:pt x="8448729" y="1723817"/>
                  <a:pt x="8465787" y="1740875"/>
                  <a:pt x="8486830" y="1740875"/>
                </a:cubicBezTo>
                <a:lnTo>
                  <a:pt x="8639228" y="1740875"/>
                </a:lnTo>
                <a:cubicBezTo>
                  <a:pt x="8660271" y="1740875"/>
                  <a:pt x="8677329" y="1723817"/>
                  <a:pt x="8677329" y="1702774"/>
                </a:cubicBezTo>
                <a:lnTo>
                  <a:pt x="8677329" y="1550376"/>
                </a:lnTo>
                <a:cubicBezTo>
                  <a:pt x="8677329" y="1529333"/>
                  <a:pt x="8660271" y="1512275"/>
                  <a:pt x="8639228" y="1512275"/>
                </a:cubicBezTo>
                <a:close/>
                <a:moveTo>
                  <a:pt x="8177232" y="1512275"/>
                </a:moveTo>
                <a:cubicBezTo>
                  <a:pt x="8156189" y="1512275"/>
                  <a:pt x="8139131" y="1529333"/>
                  <a:pt x="8139131" y="1550376"/>
                </a:cubicBezTo>
                <a:lnTo>
                  <a:pt x="8139131" y="1702774"/>
                </a:lnTo>
                <a:cubicBezTo>
                  <a:pt x="8139131" y="1723817"/>
                  <a:pt x="8156189" y="1740875"/>
                  <a:pt x="8177232" y="1740875"/>
                </a:cubicBezTo>
                <a:lnTo>
                  <a:pt x="8329630" y="1740875"/>
                </a:lnTo>
                <a:cubicBezTo>
                  <a:pt x="8350673" y="1740875"/>
                  <a:pt x="8367731" y="1723817"/>
                  <a:pt x="8367731" y="1702774"/>
                </a:cubicBezTo>
                <a:lnTo>
                  <a:pt x="8367731" y="1550376"/>
                </a:lnTo>
                <a:cubicBezTo>
                  <a:pt x="8367731" y="1529333"/>
                  <a:pt x="8350673" y="1512275"/>
                  <a:pt x="8329630" y="1512275"/>
                </a:cubicBezTo>
                <a:close/>
                <a:moveTo>
                  <a:pt x="7867634" y="1512275"/>
                </a:moveTo>
                <a:cubicBezTo>
                  <a:pt x="7846591" y="1512275"/>
                  <a:pt x="7829533" y="1529333"/>
                  <a:pt x="7829533" y="1550376"/>
                </a:cubicBezTo>
                <a:lnTo>
                  <a:pt x="7829533" y="1702774"/>
                </a:lnTo>
                <a:cubicBezTo>
                  <a:pt x="7829533" y="1723817"/>
                  <a:pt x="7846591" y="1740875"/>
                  <a:pt x="7867634" y="1740875"/>
                </a:cubicBezTo>
                <a:lnTo>
                  <a:pt x="8020032" y="1740875"/>
                </a:lnTo>
                <a:cubicBezTo>
                  <a:pt x="8041075" y="1740875"/>
                  <a:pt x="8058133" y="1723817"/>
                  <a:pt x="8058133" y="1702774"/>
                </a:cubicBezTo>
                <a:lnTo>
                  <a:pt x="8058133" y="1550376"/>
                </a:lnTo>
                <a:cubicBezTo>
                  <a:pt x="8058133" y="1529333"/>
                  <a:pt x="8041075" y="1512275"/>
                  <a:pt x="8020032" y="1512275"/>
                </a:cubicBezTo>
                <a:close/>
                <a:moveTo>
                  <a:pt x="7558036" y="1512275"/>
                </a:moveTo>
                <a:cubicBezTo>
                  <a:pt x="7536993" y="1512275"/>
                  <a:pt x="7519935" y="1529333"/>
                  <a:pt x="7519935" y="1550376"/>
                </a:cubicBezTo>
                <a:lnTo>
                  <a:pt x="7519935" y="1702774"/>
                </a:lnTo>
                <a:cubicBezTo>
                  <a:pt x="7519935" y="1723817"/>
                  <a:pt x="7536993" y="1740875"/>
                  <a:pt x="7558036" y="1740875"/>
                </a:cubicBezTo>
                <a:lnTo>
                  <a:pt x="7710434" y="1740875"/>
                </a:lnTo>
                <a:cubicBezTo>
                  <a:pt x="7731477" y="1740875"/>
                  <a:pt x="7748535" y="1723817"/>
                  <a:pt x="7748535" y="1702774"/>
                </a:cubicBezTo>
                <a:lnTo>
                  <a:pt x="7748535" y="1550376"/>
                </a:lnTo>
                <a:cubicBezTo>
                  <a:pt x="7748535" y="1529333"/>
                  <a:pt x="7731477" y="1512275"/>
                  <a:pt x="7710434" y="1512275"/>
                </a:cubicBezTo>
                <a:close/>
                <a:moveTo>
                  <a:pt x="7248438" y="1512275"/>
                </a:moveTo>
                <a:cubicBezTo>
                  <a:pt x="7227395" y="1512275"/>
                  <a:pt x="7210337" y="1529333"/>
                  <a:pt x="7210337" y="1550376"/>
                </a:cubicBezTo>
                <a:lnTo>
                  <a:pt x="7210337" y="1702774"/>
                </a:lnTo>
                <a:cubicBezTo>
                  <a:pt x="7210337" y="1723817"/>
                  <a:pt x="7227395" y="1740875"/>
                  <a:pt x="7248438" y="1740875"/>
                </a:cubicBezTo>
                <a:lnTo>
                  <a:pt x="7400836" y="1740875"/>
                </a:lnTo>
                <a:cubicBezTo>
                  <a:pt x="7421879" y="1740875"/>
                  <a:pt x="7438937" y="1723817"/>
                  <a:pt x="7438937" y="1702774"/>
                </a:cubicBezTo>
                <a:lnTo>
                  <a:pt x="7438937" y="1550376"/>
                </a:lnTo>
                <a:cubicBezTo>
                  <a:pt x="7438937" y="1529333"/>
                  <a:pt x="7421879" y="1512275"/>
                  <a:pt x="7400836" y="1512275"/>
                </a:cubicBezTo>
                <a:close/>
                <a:moveTo>
                  <a:pt x="6938840" y="1512275"/>
                </a:moveTo>
                <a:cubicBezTo>
                  <a:pt x="6917797" y="1512275"/>
                  <a:pt x="6900739" y="1529333"/>
                  <a:pt x="6900739" y="1550376"/>
                </a:cubicBezTo>
                <a:lnTo>
                  <a:pt x="6900739" y="1702774"/>
                </a:lnTo>
                <a:cubicBezTo>
                  <a:pt x="6900739" y="1723817"/>
                  <a:pt x="6917797" y="1740875"/>
                  <a:pt x="6938840" y="1740875"/>
                </a:cubicBezTo>
                <a:lnTo>
                  <a:pt x="7091238" y="1740875"/>
                </a:lnTo>
                <a:cubicBezTo>
                  <a:pt x="7112281" y="1740875"/>
                  <a:pt x="7129339" y="1723817"/>
                  <a:pt x="7129339" y="1702774"/>
                </a:cubicBezTo>
                <a:lnTo>
                  <a:pt x="7129339" y="1550376"/>
                </a:lnTo>
                <a:cubicBezTo>
                  <a:pt x="7129339" y="1529333"/>
                  <a:pt x="7112281" y="1512275"/>
                  <a:pt x="7091238" y="1512275"/>
                </a:cubicBezTo>
                <a:close/>
                <a:moveTo>
                  <a:pt x="6629242" y="1512275"/>
                </a:moveTo>
                <a:cubicBezTo>
                  <a:pt x="6608199" y="1512275"/>
                  <a:pt x="6591141" y="1529333"/>
                  <a:pt x="6591141" y="1550376"/>
                </a:cubicBezTo>
                <a:lnTo>
                  <a:pt x="6591141" y="1702774"/>
                </a:lnTo>
                <a:cubicBezTo>
                  <a:pt x="6591141" y="1723817"/>
                  <a:pt x="6608199" y="1740875"/>
                  <a:pt x="6629242" y="1740875"/>
                </a:cubicBezTo>
                <a:lnTo>
                  <a:pt x="6781640" y="1740875"/>
                </a:lnTo>
                <a:cubicBezTo>
                  <a:pt x="6802683" y="1740875"/>
                  <a:pt x="6819741" y="1723817"/>
                  <a:pt x="6819741" y="1702774"/>
                </a:cubicBezTo>
                <a:lnTo>
                  <a:pt x="6819741" y="1550376"/>
                </a:lnTo>
                <a:cubicBezTo>
                  <a:pt x="6819741" y="1529333"/>
                  <a:pt x="6802683" y="1512275"/>
                  <a:pt x="6781640" y="1512275"/>
                </a:cubicBezTo>
                <a:close/>
                <a:moveTo>
                  <a:pt x="6319644" y="1512275"/>
                </a:moveTo>
                <a:cubicBezTo>
                  <a:pt x="6298601" y="1512275"/>
                  <a:pt x="6281543" y="1529333"/>
                  <a:pt x="6281543" y="1550376"/>
                </a:cubicBezTo>
                <a:lnTo>
                  <a:pt x="6281543" y="1702774"/>
                </a:lnTo>
                <a:cubicBezTo>
                  <a:pt x="6281543" y="1723817"/>
                  <a:pt x="6298601" y="1740875"/>
                  <a:pt x="6319644" y="1740875"/>
                </a:cubicBezTo>
                <a:lnTo>
                  <a:pt x="6472042" y="1740875"/>
                </a:lnTo>
                <a:cubicBezTo>
                  <a:pt x="6493085" y="1740875"/>
                  <a:pt x="6510143" y="1723817"/>
                  <a:pt x="6510143" y="1702774"/>
                </a:cubicBezTo>
                <a:lnTo>
                  <a:pt x="6510143" y="1550376"/>
                </a:lnTo>
                <a:cubicBezTo>
                  <a:pt x="6510143" y="1529333"/>
                  <a:pt x="6493085" y="1512275"/>
                  <a:pt x="6472042" y="1512275"/>
                </a:cubicBezTo>
                <a:close/>
                <a:moveTo>
                  <a:pt x="6010047" y="1512275"/>
                </a:moveTo>
                <a:cubicBezTo>
                  <a:pt x="5989004" y="1512275"/>
                  <a:pt x="5971946" y="1529333"/>
                  <a:pt x="5971946" y="1550376"/>
                </a:cubicBezTo>
                <a:lnTo>
                  <a:pt x="5971946" y="1702774"/>
                </a:lnTo>
                <a:cubicBezTo>
                  <a:pt x="5971946" y="1723817"/>
                  <a:pt x="5989004" y="1740875"/>
                  <a:pt x="6010047" y="1740875"/>
                </a:cubicBezTo>
                <a:lnTo>
                  <a:pt x="6162444" y="1740875"/>
                </a:lnTo>
                <a:cubicBezTo>
                  <a:pt x="6183487" y="1740875"/>
                  <a:pt x="6200545" y="1723817"/>
                  <a:pt x="6200545" y="1702774"/>
                </a:cubicBezTo>
                <a:lnTo>
                  <a:pt x="6200545" y="1550376"/>
                </a:lnTo>
                <a:cubicBezTo>
                  <a:pt x="6200545" y="1529333"/>
                  <a:pt x="6183487" y="1512275"/>
                  <a:pt x="6162444" y="1512275"/>
                </a:cubicBezTo>
                <a:close/>
                <a:moveTo>
                  <a:pt x="5700452" y="1512275"/>
                </a:moveTo>
                <a:cubicBezTo>
                  <a:pt x="5679409" y="1512275"/>
                  <a:pt x="5662352" y="1529333"/>
                  <a:pt x="5662352" y="1550376"/>
                </a:cubicBezTo>
                <a:lnTo>
                  <a:pt x="5662352" y="1702774"/>
                </a:lnTo>
                <a:cubicBezTo>
                  <a:pt x="5662352" y="1723817"/>
                  <a:pt x="5679409" y="1740875"/>
                  <a:pt x="5700452" y="1740875"/>
                </a:cubicBezTo>
                <a:lnTo>
                  <a:pt x="5852848" y="1740875"/>
                </a:lnTo>
                <a:cubicBezTo>
                  <a:pt x="5873892" y="1740875"/>
                  <a:pt x="5890949" y="1723817"/>
                  <a:pt x="5890949" y="1702774"/>
                </a:cubicBezTo>
                <a:lnTo>
                  <a:pt x="5890949" y="1550376"/>
                </a:lnTo>
                <a:cubicBezTo>
                  <a:pt x="5890949" y="1529333"/>
                  <a:pt x="5873892" y="1512275"/>
                  <a:pt x="5852848" y="1512275"/>
                </a:cubicBezTo>
                <a:close/>
                <a:moveTo>
                  <a:pt x="5390857" y="1512275"/>
                </a:moveTo>
                <a:cubicBezTo>
                  <a:pt x="5369814" y="1512275"/>
                  <a:pt x="5352756" y="1529333"/>
                  <a:pt x="5352756" y="1550376"/>
                </a:cubicBezTo>
                <a:lnTo>
                  <a:pt x="5352756" y="1702774"/>
                </a:lnTo>
                <a:cubicBezTo>
                  <a:pt x="5352756" y="1723817"/>
                  <a:pt x="5369814" y="1740875"/>
                  <a:pt x="5390857" y="1740875"/>
                </a:cubicBezTo>
                <a:lnTo>
                  <a:pt x="5543254" y="1740875"/>
                </a:lnTo>
                <a:cubicBezTo>
                  <a:pt x="5564296" y="1740875"/>
                  <a:pt x="5581354" y="1723817"/>
                  <a:pt x="5581354" y="1702774"/>
                </a:cubicBezTo>
                <a:lnTo>
                  <a:pt x="5581354" y="1550376"/>
                </a:lnTo>
                <a:cubicBezTo>
                  <a:pt x="5581354" y="1529333"/>
                  <a:pt x="5564296" y="1512275"/>
                  <a:pt x="5543254" y="1512275"/>
                </a:cubicBezTo>
                <a:close/>
                <a:moveTo>
                  <a:pt x="5081261" y="1512275"/>
                </a:moveTo>
                <a:cubicBezTo>
                  <a:pt x="5060218" y="1512275"/>
                  <a:pt x="5043160" y="1529333"/>
                  <a:pt x="5043160" y="1550376"/>
                </a:cubicBezTo>
                <a:lnTo>
                  <a:pt x="5043160" y="1702774"/>
                </a:lnTo>
                <a:cubicBezTo>
                  <a:pt x="5043160" y="1723817"/>
                  <a:pt x="5060218" y="1740875"/>
                  <a:pt x="5081261" y="1740875"/>
                </a:cubicBezTo>
                <a:lnTo>
                  <a:pt x="5233655" y="1740875"/>
                </a:lnTo>
                <a:cubicBezTo>
                  <a:pt x="5254700" y="1740875"/>
                  <a:pt x="5271759" y="1723817"/>
                  <a:pt x="5271759" y="1702774"/>
                </a:cubicBezTo>
                <a:lnTo>
                  <a:pt x="5271759" y="1550376"/>
                </a:lnTo>
                <a:cubicBezTo>
                  <a:pt x="5271759" y="1529333"/>
                  <a:pt x="5254700" y="1512275"/>
                  <a:pt x="5233655" y="1512275"/>
                </a:cubicBezTo>
                <a:close/>
                <a:moveTo>
                  <a:pt x="4771659" y="1512275"/>
                </a:moveTo>
                <a:cubicBezTo>
                  <a:pt x="4750617" y="1512275"/>
                  <a:pt x="4733559" y="1529333"/>
                  <a:pt x="4733559" y="1550376"/>
                </a:cubicBezTo>
                <a:lnTo>
                  <a:pt x="4733559" y="1702774"/>
                </a:lnTo>
                <a:cubicBezTo>
                  <a:pt x="4733559" y="1723817"/>
                  <a:pt x="4750617" y="1740875"/>
                  <a:pt x="4771659" y="1740875"/>
                </a:cubicBezTo>
                <a:lnTo>
                  <a:pt x="4924056" y="1740875"/>
                </a:lnTo>
                <a:cubicBezTo>
                  <a:pt x="4945100" y="1740875"/>
                  <a:pt x="4962158" y="1723817"/>
                  <a:pt x="4962158" y="1702774"/>
                </a:cubicBezTo>
                <a:lnTo>
                  <a:pt x="4962158" y="1550376"/>
                </a:lnTo>
                <a:cubicBezTo>
                  <a:pt x="4962158" y="1529333"/>
                  <a:pt x="4945100" y="1512275"/>
                  <a:pt x="4924056" y="1512275"/>
                </a:cubicBezTo>
                <a:close/>
                <a:moveTo>
                  <a:pt x="4462061" y="1512275"/>
                </a:moveTo>
                <a:cubicBezTo>
                  <a:pt x="4441017" y="1512275"/>
                  <a:pt x="4423960" y="1529333"/>
                  <a:pt x="4423960" y="1550376"/>
                </a:cubicBezTo>
                <a:lnTo>
                  <a:pt x="4423960" y="1702774"/>
                </a:lnTo>
                <a:cubicBezTo>
                  <a:pt x="4423960" y="1723817"/>
                  <a:pt x="4441017" y="1740875"/>
                  <a:pt x="4462061" y="1740875"/>
                </a:cubicBezTo>
                <a:lnTo>
                  <a:pt x="4614460" y="1740875"/>
                </a:lnTo>
                <a:cubicBezTo>
                  <a:pt x="4635503" y="1740875"/>
                  <a:pt x="4652561" y="1723817"/>
                  <a:pt x="4652561" y="1702774"/>
                </a:cubicBezTo>
                <a:lnTo>
                  <a:pt x="4652561" y="1550376"/>
                </a:lnTo>
                <a:cubicBezTo>
                  <a:pt x="4652561" y="1529333"/>
                  <a:pt x="4635503" y="1512275"/>
                  <a:pt x="4614460" y="1512275"/>
                </a:cubicBezTo>
                <a:close/>
                <a:moveTo>
                  <a:pt x="4152470" y="1512275"/>
                </a:moveTo>
                <a:cubicBezTo>
                  <a:pt x="4131427" y="1512275"/>
                  <a:pt x="4114368" y="1529333"/>
                  <a:pt x="4114368" y="1550376"/>
                </a:cubicBezTo>
                <a:lnTo>
                  <a:pt x="4114368" y="1702774"/>
                </a:lnTo>
                <a:cubicBezTo>
                  <a:pt x="4114368" y="1723817"/>
                  <a:pt x="4131427" y="1740875"/>
                  <a:pt x="4152470" y="1740875"/>
                </a:cubicBezTo>
                <a:lnTo>
                  <a:pt x="4304860" y="1740875"/>
                </a:lnTo>
                <a:cubicBezTo>
                  <a:pt x="4325905" y="1740875"/>
                  <a:pt x="4342963" y="1723817"/>
                  <a:pt x="4342963" y="1702774"/>
                </a:cubicBezTo>
                <a:lnTo>
                  <a:pt x="4342963" y="1550376"/>
                </a:lnTo>
                <a:cubicBezTo>
                  <a:pt x="4342963" y="1529333"/>
                  <a:pt x="4325905" y="1512275"/>
                  <a:pt x="4304860" y="1512275"/>
                </a:cubicBezTo>
                <a:close/>
                <a:moveTo>
                  <a:pt x="3842869" y="1512275"/>
                </a:moveTo>
                <a:cubicBezTo>
                  <a:pt x="3821826" y="1512275"/>
                  <a:pt x="3804768" y="1529333"/>
                  <a:pt x="3804768" y="1550376"/>
                </a:cubicBezTo>
                <a:lnTo>
                  <a:pt x="3804768" y="1702774"/>
                </a:lnTo>
                <a:cubicBezTo>
                  <a:pt x="3804768" y="1723817"/>
                  <a:pt x="3821826" y="1740875"/>
                  <a:pt x="3842869" y="1740875"/>
                </a:cubicBezTo>
                <a:lnTo>
                  <a:pt x="3995269" y="1740875"/>
                </a:lnTo>
                <a:cubicBezTo>
                  <a:pt x="4016312" y="1740875"/>
                  <a:pt x="4033370" y="1723817"/>
                  <a:pt x="4033370" y="1702774"/>
                </a:cubicBezTo>
                <a:lnTo>
                  <a:pt x="4033370" y="1550376"/>
                </a:lnTo>
                <a:cubicBezTo>
                  <a:pt x="4033370" y="1529333"/>
                  <a:pt x="4016312" y="1512275"/>
                  <a:pt x="3995269" y="1512275"/>
                </a:cubicBezTo>
                <a:close/>
                <a:moveTo>
                  <a:pt x="3533279" y="1512275"/>
                </a:moveTo>
                <a:cubicBezTo>
                  <a:pt x="3512235" y="1512275"/>
                  <a:pt x="3495176" y="1529333"/>
                  <a:pt x="3495176" y="1550376"/>
                </a:cubicBezTo>
                <a:lnTo>
                  <a:pt x="3495176" y="1702774"/>
                </a:lnTo>
                <a:cubicBezTo>
                  <a:pt x="3495176" y="1723817"/>
                  <a:pt x="3512235" y="1740875"/>
                  <a:pt x="3533279" y="1740875"/>
                </a:cubicBezTo>
                <a:lnTo>
                  <a:pt x="3685673" y="1740875"/>
                </a:lnTo>
                <a:cubicBezTo>
                  <a:pt x="3706714" y="1740875"/>
                  <a:pt x="3723772" y="1723817"/>
                  <a:pt x="3723772" y="1702774"/>
                </a:cubicBezTo>
                <a:lnTo>
                  <a:pt x="3723772" y="1550376"/>
                </a:lnTo>
                <a:cubicBezTo>
                  <a:pt x="3723772" y="1529333"/>
                  <a:pt x="3706714" y="1512275"/>
                  <a:pt x="3685673" y="1512275"/>
                </a:cubicBezTo>
                <a:close/>
                <a:moveTo>
                  <a:pt x="3223677" y="1512275"/>
                </a:moveTo>
                <a:cubicBezTo>
                  <a:pt x="3202635" y="1512275"/>
                  <a:pt x="3185576" y="1529333"/>
                  <a:pt x="3185576" y="1550376"/>
                </a:cubicBezTo>
                <a:lnTo>
                  <a:pt x="3185576" y="1702774"/>
                </a:lnTo>
                <a:cubicBezTo>
                  <a:pt x="3185576" y="1723817"/>
                  <a:pt x="3202635" y="1740875"/>
                  <a:pt x="3223677" y="1740875"/>
                </a:cubicBezTo>
                <a:lnTo>
                  <a:pt x="3376076" y="1740875"/>
                </a:lnTo>
                <a:cubicBezTo>
                  <a:pt x="3397120" y="1740875"/>
                  <a:pt x="3414178" y="1723817"/>
                  <a:pt x="3414178" y="1702774"/>
                </a:cubicBezTo>
                <a:lnTo>
                  <a:pt x="3414178" y="1550376"/>
                </a:lnTo>
                <a:cubicBezTo>
                  <a:pt x="3414178" y="1529333"/>
                  <a:pt x="3397120" y="1512275"/>
                  <a:pt x="3376076" y="1512275"/>
                </a:cubicBezTo>
                <a:close/>
                <a:moveTo>
                  <a:pt x="2914079" y="1512275"/>
                </a:moveTo>
                <a:cubicBezTo>
                  <a:pt x="2893036" y="1512275"/>
                  <a:pt x="2875978" y="1529333"/>
                  <a:pt x="2875978" y="1550376"/>
                </a:cubicBezTo>
                <a:lnTo>
                  <a:pt x="2875978" y="1702774"/>
                </a:lnTo>
                <a:cubicBezTo>
                  <a:pt x="2875978" y="1723817"/>
                  <a:pt x="2893036" y="1740875"/>
                  <a:pt x="2914079" y="1740875"/>
                </a:cubicBezTo>
                <a:lnTo>
                  <a:pt x="3066477" y="1740875"/>
                </a:lnTo>
                <a:cubicBezTo>
                  <a:pt x="3087521" y="1740875"/>
                  <a:pt x="3104578" y="1723817"/>
                  <a:pt x="3104578" y="1702774"/>
                </a:cubicBezTo>
                <a:lnTo>
                  <a:pt x="3104578" y="1550376"/>
                </a:lnTo>
                <a:cubicBezTo>
                  <a:pt x="3104578" y="1529333"/>
                  <a:pt x="3087521" y="1512275"/>
                  <a:pt x="3066477" y="1512275"/>
                </a:cubicBezTo>
                <a:close/>
                <a:moveTo>
                  <a:pt x="2604482" y="1512275"/>
                </a:moveTo>
                <a:cubicBezTo>
                  <a:pt x="2583438" y="1512275"/>
                  <a:pt x="2566380" y="1529333"/>
                  <a:pt x="2566380" y="1550376"/>
                </a:cubicBezTo>
                <a:lnTo>
                  <a:pt x="2566380" y="1702774"/>
                </a:lnTo>
                <a:cubicBezTo>
                  <a:pt x="2566380" y="1723817"/>
                  <a:pt x="2583438" y="1740875"/>
                  <a:pt x="2604482" y="1740875"/>
                </a:cubicBezTo>
                <a:lnTo>
                  <a:pt x="2756879" y="1740875"/>
                </a:lnTo>
                <a:cubicBezTo>
                  <a:pt x="2777922" y="1740875"/>
                  <a:pt x="2794981" y="1723817"/>
                  <a:pt x="2794981" y="1702774"/>
                </a:cubicBezTo>
                <a:lnTo>
                  <a:pt x="2794981" y="1550376"/>
                </a:lnTo>
                <a:cubicBezTo>
                  <a:pt x="2794981" y="1529333"/>
                  <a:pt x="2777922" y="1512275"/>
                  <a:pt x="2756879" y="1512275"/>
                </a:cubicBezTo>
                <a:close/>
                <a:moveTo>
                  <a:pt x="2294885" y="1512275"/>
                </a:moveTo>
                <a:cubicBezTo>
                  <a:pt x="2273842" y="1512275"/>
                  <a:pt x="2256784" y="1529333"/>
                  <a:pt x="2256784" y="1550376"/>
                </a:cubicBezTo>
                <a:lnTo>
                  <a:pt x="2256784" y="1702774"/>
                </a:lnTo>
                <a:cubicBezTo>
                  <a:pt x="2256784" y="1723817"/>
                  <a:pt x="2273842" y="1740875"/>
                  <a:pt x="2294885" y="1740875"/>
                </a:cubicBezTo>
                <a:lnTo>
                  <a:pt x="2447282" y="1740875"/>
                </a:lnTo>
                <a:cubicBezTo>
                  <a:pt x="2468325" y="1740875"/>
                  <a:pt x="2485383" y="1723817"/>
                  <a:pt x="2485383" y="1702774"/>
                </a:cubicBezTo>
                <a:lnTo>
                  <a:pt x="2485383" y="1550376"/>
                </a:lnTo>
                <a:cubicBezTo>
                  <a:pt x="2485383" y="1529333"/>
                  <a:pt x="2468325" y="1512275"/>
                  <a:pt x="2447282" y="1512275"/>
                </a:cubicBezTo>
                <a:close/>
                <a:moveTo>
                  <a:pt x="1985283" y="1512275"/>
                </a:moveTo>
                <a:cubicBezTo>
                  <a:pt x="1964240" y="1512275"/>
                  <a:pt x="1947182" y="1529333"/>
                  <a:pt x="1947182" y="1550376"/>
                </a:cubicBezTo>
                <a:lnTo>
                  <a:pt x="1947182" y="1702774"/>
                </a:lnTo>
                <a:cubicBezTo>
                  <a:pt x="1947182" y="1723817"/>
                  <a:pt x="1964240" y="1740875"/>
                  <a:pt x="1985283" y="1740875"/>
                </a:cubicBezTo>
                <a:lnTo>
                  <a:pt x="2137686" y="1740875"/>
                </a:lnTo>
                <a:cubicBezTo>
                  <a:pt x="2158728" y="1740875"/>
                  <a:pt x="2175786" y="1723817"/>
                  <a:pt x="2175786" y="1702774"/>
                </a:cubicBezTo>
                <a:lnTo>
                  <a:pt x="2175786" y="1550376"/>
                </a:lnTo>
                <a:cubicBezTo>
                  <a:pt x="2175786" y="1529333"/>
                  <a:pt x="2158728" y="1512275"/>
                  <a:pt x="2137686" y="1512275"/>
                </a:cubicBezTo>
                <a:close/>
                <a:moveTo>
                  <a:pt x="1675685" y="1512275"/>
                </a:moveTo>
                <a:cubicBezTo>
                  <a:pt x="1654643" y="1512275"/>
                  <a:pt x="1637585" y="1529333"/>
                  <a:pt x="1637585" y="1550376"/>
                </a:cubicBezTo>
                <a:lnTo>
                  <a:pt x="1637585" y="1702774"/>
                </a:lnTo>
                <a:cubicBezTo>
                  <a:pt x="1637585" y="1723817"/>
                  <a:pt x="1654643" y="1740875"/>
                  <a:pt x="1675685" y="1740875"/>
                </a:cubicBezTo>
                <a:lnTo>
                  <a:pt x="1828083" y="1740875"/>
                </a:lnTo>
                <a:cubicBezTo>
                  <a:pt x="1849126" y="1740875"/>
                  <a:pt x="1866184" y="1723817"/>
                  <a:pt x="1866184" y="1702774"/>
                </a:cubicBezTo>
                <a:lnTo>
                  <a:pt x="1866184" y="1550376"/>
                </a:lnTo>
                <a:cubicBezTo>
                  <a:pt x="1866184" y="1529333"/>
                  <a:pt x="1849126" y="1512275"/>
                  <a:pt x="1828083" y="1512275"/>
                </a:cubicBezTo>
                <a:close/>
                <a:moveTo>
                  <a:pt x="1366088" y="1512275"/>
                </a:moveTo>
                <a:cubicBezTo>
                  <a:pt x="1345045" y="1512275"/>
                  <a:pt x="1327987" y="1529333"/>
                  <a:pt x="1327987" y="1550376"/>
                </a:cubicBezTo>
                <a:lnTo>
                  <a:pt x="1327987" y="1702774"/>
                </a:lnTo>
                <a:cubicBezTo>
                  <a:pt x="1327987" y="1723817"/>
                  <a:pt x="1345045" y="1740875"/>
                  <a:pt x="1366088" y="1740875"/>
                </a:cubicBezTo>
                <a:lnTo>
                  <a:pt x="1518486" y="1740875"/>
                </a:lnTo>
                <a:cubicBezTo>
                  <a:pt x="1539529" y="1740875"/>
                  <a:pt x="1556587" y="1723817"/>
                  <a:pt x="1556587" y="1702774"/>
                </a:cubicBezTo>
                <a:lnTo>
                  <a:pt x="1556587" y="1550376"/>
                </a:lnTo>
                <a:cubicBezTo>
                  <a:pt x="1556587" y="1529333"/>
                  <a:pt x="1539529" y="1512275"/>
                  <a:pt x="1518486" y="1512275"/>
                </a:cubicBezTo>
                <a:close/>
                <a:moveTo>
                  <a:pt x="1056490" y="1512275"/>
                </a:moveTo>
                <a:cubicBezTo>
                  <a:pt x="1035447" y="1512275"/>
                  <a:pt x="1018389" y="1529333"/>
                  <a:pt x="1018389" y="1550376"/>
                </a:cubicBezTo>
                <a:lnTo>
                  <a:pt x="1018389" y="1702774"/>
                </a:lnTo>
                <a:cubicBezTo>
                  <a:pt x="1018389" y="1723817"/>
                  <a:pt x="1035447" y="1740875"/>
                  <a:pt x="1056490" y="1740875"/>
                </a:cubicBezTo>
                <a:lnTo>
                  <a:pt x="1208888" y="1740875"/>
                </a:lnTo>
                <a:cubicBezTo>
                  <a:pt x="1229931" y="1740875"/>
                  <a:pt x="1246989" y="1723817"/>
                  <a:pt x="1246989" y="1702774"/>
                </a:cubicBezTo>
                <a:lnTo>
                  <a:pt x="1246989" y="1550376"/>
                </a:lnTo>
                <a:cubicBezTo>
                  <a:pt x="1246989" y="1529333"/>
                  <a:pt x="1229931" y="1512275"/>
                  <a:pt x="1208888" y="1512275"/>
                </a:cubicBezTo>
                <a:close/>
                <a:moveTo>
                  <a:pt x="746893" y="1512275"/>
                </a:moveTo>
                <a:cubicBezTo>
                  <a:pt x="725850" y="1512275"/>
                  <a:pt x="708792" y="1529333"/>
                  <a:pt x="708792" y="1550376"/>
                </a:cubicBezTo>
                <a:lnTo>
                  <a:pt x="708792" y="1702774"/>
                </a:lnTo>
                <a:cubicBezTo>
                  <a:pt x="708792" y="1723817"/>
                  <a:pt x="725850" y="1740875"/>
                  <a:pt x="746893" y="1740875"/>
                </a:cubicBezTo>
                <a:lnTo>
                  <a:pt x="899291" y="1740875"/>
                </a:lnTo>
                <a:cubicBezTo>
                  <a:pt x="920334" y="1740875"/>
                  <a:pt x="937392" y="1723817"/>
                  <a:pt x="937392" y="1702774"/>
                </a:cubicBezTo>
                <a:lnTo>
                  <a:pt x="937392" y="1550376"/>
                </a:lnTo>
                <a:cubicBezTo>
                  <a:pt x="937392" y="1529333"/>
                  <a:pt x="920334" y="1512275"/>
                  <a:pt x="899291" y="1512275"/>
                </a:cubicBezTo>
                <a:close/>
                <a:moveTo>
                  <a:pt x="437295" y="1512275"/>
                </a:moveTo>
                <a:cubicBezTo>
                  <a:pt x="416252" y="1512275"/>
                  <a:pt x="399194" y="1529333"/>
                  <a:pt x="399194" y="1550376"/>
                </a:cubicBezTo>
                <a:lnTo>
                  <a:pt x="399194" y="1702774"/>
                </a:lnTo>
                <a:cubicBezTo>
                  <a:pt x="399194" y="1723817"/>
                  <a:pt x="416252" y="1740875"/>
                  <a:pt x="437295" y="1740875"/>
                </a:cubicBezTo>
                <a:lnTo>
                  <a:pt x="589693" y="1740875"/>
                </a:lnTo>
                <a:cubicBezTo>
                  <a:pt x="610736" y="1740875"/>
                  <a:pt x="627794" y="1723817"/>
                  <a:pt x="627794" y="1702774"/>
                </a:cubicBezTo>
                <a:lnTo>
                  <a:pt x="627794" y="1550376"/>
                </a:lnTo>
                <a:cubicBezTo>
                  <a:pt x="627794" y="1529333"/>
                  <a:pt x="610736" y="1512275"/>
                  <a:pt x="589693" y="1512275"/>
                </a:cubicBezTo>
                <a:close/>
                <a:moveTo>
                  <a:pt x="127698" y="1512275"/>
                </a:moveTo>
                <a:cubicBezTo>
                  <a:pt x="106655" y="1512275"/>
                  <a:pt x="89597" y="1529333"/>
                  <a:pt x="89597" y="1550376"/>
                </a:cubicBezTo>
                <a:lnTo>
                  <a:pt x="89597" y="1702774"/>
                </a:lnTo>
                <a:cubicBezTo>
                  <a:pt x="89597" y="1723817"/>
                  <a:pt x="106655" y="1740875"/>
                  <a:pt x="127698" y="1740875"/>
                </a:cubicBezTo>
                <a:lnTo>
                  <a:pt x="280096" y="1740875"/>
                </a:lnTo>
                <a:cubicBezTo>
                  <a:pt x="301139" y="1740875"/>
                  <a:pt x="318197" y="1723817"/>
                  <a:pt x="318197" y="1702774"/>
                </a:cubicBezTo>
                <a:lnTo>
                  <a:pt x="318197" y="1550376"/>
                </a:lnTo>
                <a:cubicBezTo>
                  <a:pt x="318197" y="1529333"/>
                  <a:pt x="301139" y="1512275"/>
                  <a:pt x="280096" y="1512275"/>
                </a:cubicBezTo>
                <a:close/>
                <a:moveTo>
                  <a:pt x="127691" y="82061"/>
                </a:moveTo>
                <a:cubicBezTo>
                  <a:pt x="106648" y="82061"/>
                  <a:pt x="89590" y="99119"/>
                  <a:pt x="89590" y="120162"/>
                </a:cubicBezTo>
                <a:lnTo>
                  <a:pt x="89590" y="272560"/>
                </a:lnTo>
                <a:cubicBezTo>
                  <a:pt x="89590" y="293603"/>
                  <a:pt x="106648" y="310661"/>
                  <a:pt x="127691" y="310661"/>
                </a:cubicBezTo>
                <a:lnTo>
                  <a:pt x="280089" y="310661"/>
                </a:lnTo>
                <a:cubicBezTo>
                  <a:pt x="301132" y="310661"/>
                  <a:pt x="318190" y="293603"/>
                  <a:pt x="318190" y="272560"/>
                </a:cubicBezTo>
                <a:lnTo>
                  <a:pt x="318190" y="120162"/>
                </a:lnTo>
                <a:cubicBezTo>
                  <a:pt x="318190" y="99119"/>
                  <a:pt x="301132" y="82061"/>
                  <a:pt x="280089" y="82061"/>
                </a:cubicBezTo>
                <a:close/>
                <a:moveTo>
                  <a:pt x="437289" y="82061"/>
                </a:moveTo>
                <a:cubicBezTo>
                  <a:pt x="416246" y="82061"/>
                  <a:pt x="399188" y="99119"/>
                  <a:pt x="399188" y="120162"/>
                </a:cubicBezTo>
                <a:lnTo>
                  <a:pt x="399188" y="272560"/>
                </a:lnTo>
                <a:cubicBezTo>
                  <a:pt x="399188" y="293603"/>
                  <a:pt x="416246" y="310661"/>
                  <a:pt x="437289" y="310661"/>
                </a:cubicBezTo>
                <a:lnTo>
                  <a:pt x="589687" y="310661"/>
                </a:lnTo>
                <a:cubicBezTo>
                  <a:pt x="610730" y="310661"/>
                  <a:pt x="627788" y="293603"/>
                  <a:pt x="627788" y="272560"/>
                </a:cubicBezTo>
                <a:lnTo>
                  <a:pt x="627788" y="120162"/>
                </a:lnTo>
                <a:cubicBezTo>
                  <a:pt x="627788" y="99119"/>
                  <a:pt x="610730" y="82061"/>
                  <a:pt x="589687" y="82061"/>
                </a:cubicBezTo>
                <a:close/>
                <a:moveTo>
                  <a:pt x="746886" y="82061"/>
                </a:moveTo>
                <a:cubicBezTo>
                  <a:pt x="725843" y="82061"/>
                  <a:pt x="708785" y="99119"/>
                  <a:pt x="708785" y="120162"/>
                </a:cubicBezTo>
                <a:lnTo>
                  <a:pt x="708785" y="272560"/>
                </a:lnTo>
                <a:cubicBezTo>
                  <a:pt x="708785" y="293603"/>
                  <a:pt x="725843" y="310661"/>
                  <a:pt x="746886" y="310661"/>
                </a:cubicBezTo>
                <a:lnTo>
                  <a:pt x="899284" y="310661"/>
                </a:lnTo>
                <a:cubicBezTo>
                  <a:pt x="920327" y="310661"/>
                  <a:pt x="937385" y="293603"/>
                  <a:pt x="937385" y="272560"/>
                </a:cubicBezTo>
                <a:lnTo>
                  <a:pt x="937385" y="120162"/>
                </a:lnTo>
                <a:cubicBezTo>
                  <a:pt x="937385" y="99119"/>
                  <a:pt x="920327" y="82061"/>
                  <a:pt x="899284" y="82061"/>
                </a:cubicBezTo>
                <a:close/>
                <a:moveTo>
                  <a:pt x="1056484" y="82061"/>
                </a:moveTo>
                <a:cubicBezTo>
                  <a:pt x="1035441" y="82061"/>
                  <a:pt x="1018383" y="99119"/>
                  <a:pt x="1018383" y="120162"/>
                </a:cubicBezTo>
                <a:lnTo>
                  <a:pt x="1018383" y="272560"/>
                </a:lnTo>
                <a:cubicBezTo>
                  <a:pt x="1018383" y="293603"/>
                  <a:pt x="1035441" y="310661"/>
                  <a:pt x="1056484" y="310661"/>
                </a:cubicBezTo>
                <a:lnTo>
                  <a:pt x="1208882" y="310661"/>
                </a:lnTo>
                <a:cubicBezTo>
                  <a:pt x="1229925" y="310661"/>
                  <a:pt x="1246983" y="293603"/>
                  <a:pt x="1246983" y="272560"/>
                </a:cubicBezTo>
                <a:lnTo>
                  <a:pt x="1246983" y="120162"/>
                </a:lnTo>
                <a:cubicBezTo>
                  <a:pt x="1246983" y="99119"/>
                  <a:pt x="1229925" y="82061"/>
                  <a:pt x="1208882" y="82061"/>
                </a:cubicBezTo>
                <a:close/>
                <a:moveTo>
                  <a:pt x="1366082" y="82061"/>
                </a:moveTo>
                <a:cubicBezTo>
                  <a:pt x="1345039" y="82061"/>
                  <a:pt x="1327981" y="99119"/>
                  <a:pt x="1327981" y="120162"/>
                </a:cubicBezTo>
                <a:lnTo>
                  <a:pt x="1327981" y="272560"/>
                </a:lnTo>
                <a:cubicBezTo>
                  <a:pt x="1327981" y="293603"/>
                  <a:pt x="1345039" y="310661"/>
                  <a:pt x="1366082" y="310661"/>
                </a:cubicBezTo>
                <a:lnTo>
                  <a:pt x="1518480" y="310661"/>
                </a:lnTo>
                <a:cubicBezTo>
                  <a:pt x="1539523" y="310661"/>
                  <a:pt x="1556581" y="293603"/>
                  <a:pt x="1556581" y="272560"/>
                </a:cubicBezTo>
                <a:lnTo>
                  <a:pt x="1556581" y="120162"/>
                </a:lnTo>
                <a:cubicBezTo>
                  <a:pt x="1556581" y="99119"/>
                  <a:pt x="1539523" y="82061"/>
                  <a:pt x="1518480" y="82061"/>
                </a:cubicBezTo>
                <a:close/>
                <a:moveTo>
                  <a:pt x="1675679" y="82061"/>
                </a:moveTo>
                <a:cubicBezTo>
                  <a:pt x="1654636" y="82061"/>
                  <a:pt x="1637578" y="99119"/>
                  <a:pt x="1637578" y="120162"/>
                </a:cubicBezTo>
                <a:lnTo>
                  <a:pt x="1637578" y="272560"/>
                </a:lnTo>
                <a:cubicBezTo>
                  <a:pt x="1637578" y="293603"/>
                  <a:pt x="1654636" y="310661"/>
                  <a:pt x="1675679" y="310661"/>
                </a:cubicBezTo>
                <a:lnTo>
                  <a:pt x="1828077" y="310661"/>
                </a:lnTo>
                <a:cubicBezTo>
                  <a:pt x="1849120" y="310661"/>
                  <a:pt x="1866178" y="293603"/>
                  <a:pt x="1866178" y="272560"/>
                </a:cubicBezTo>
                <a:lnTo>
                  <a:pt x="1866178" y="120162"/>
                </a:lnTo>
                <a:cubicBezTo>
                  <a:pt x="1866178" y="99119"/>
                  <a:pt x="1849120" y="82061"/>
                  <a:pt x="1828077" y="82061"/>
                </a:cubicBezTo>
                <a:close/>
                <a:moveTo>
                  <a:pt x="1985277" y="82061"/>
                </a:moveTo>
                <a:cubicBezTo>
                  <a:pt x="1964234" y="82061"/>
                  <a:pt x="1947176" y="99119"/>
                  <a:pt x="1947176" y="120162"/>
                </a:cubicBezTo>
                <a:lnTo>
                  <a:pt x="1947176" y="272560"/>
                </a:lnTo>
                <a:cubicBezTo>
                  <a:pt x="1947176" y="293603"/>
                  <a:pt x="1964234" y="310661"/>
                  <a:pt x="1985277" y="310661"/>
                </a:cubicBezTo>
                <a:lnTo>
                  <a:pt x="2137677" y="310661"/>
                </a:lnTo>
                <a:cubicBezTo>
                  <a:pt x="2158720" y="310661"/>
                  <a:pt x="2175778" y="293603"/>
                  <a:pt x="2175778" y="272560"/>
                </a:cubicBezTo>
                <a:lnTo>
                  <a:pt x="2175778" y="120162"/>
                </a:lnTo>
                <a:cubicBezTo>
                  <a:pt x="2175778" y="99119"/>
                  <a:pt x="2158720" y="82061"/>
                  <a:pt x="2137677" y="82061"/>
                </a:cubicBezTo>
                <a:close/>
                <a:moveTo>
                  <a:pt x="2294877" y="82061"/>
                </a:moveTo>
                <a:cubicBezTo>
                  <a:pt x="2273834" y="82061"/>
                  <a:pt x="2256775" y="99119"/>
                  <a:pt x="2256775" y="120162"/>
                </a:cubicBezTo>
                <a:lnTo>
                  <a:pt x="2256775" y="272560"/>
                </a:lnTo>
                <a:cubicBezTo>
                  <a:pt x="2256775" y="293603"/>
                  <a:pt x="2273834" y="310661"/>
                  <a:pt x="2294877" y="310661"/>
                </a:cubicBezTo>
                <a:lnTo>
                  <a:pt x="2447275" y="310661"/>
                </a:lnTo>
                <a:cubicBezTo>
                  <a:pt x="2468317" y="310661"/>
                  <a:pt x="2485375" y="293603"/>
                  <a:pt x="2485375" y="272560"/>
                </a:cubicBezTo>
                <a:lnTo>
                  <a:pt x="2485375" y="120162"/>
                </a:lnTo>
                <a:cubicBezTo>
                  <a:pt x="2485375" y="99119"/>
                  <a:pt x="2468317" y="82061"/>
                  <a:pt x="2447275" y="82061"/>
                </a:cubicBezTo>
                <a:close/>
                <a:moveTo>
                  <a:pt x="2604474" y="82061"/>
                </a:moveTo>
                <a:cubicBezTo>
                  <a:pt x="2583431" y="82061"/>
                  <a:pt x="2566373" y="99119"/>
                  <a:pt x="2566373" y="120162"/>
                </a:cubicBezTo>
                <a:lnTo>
                  <a:pt x="2566373" y="272560"/>
                </a:lnTo>
                <a:cubicBezTo>
                  <a:pt x="2566373" y="293603"/>
                  <a:pt x="2583431" y="310661"/>
                  <a:pt x="2604474" y="310661"/>
                </a:cubicBezTo>
                <a:lnTo>
                  <a:pt x="2756872" y="310661"/>
                </a:lnTo>
                <a:cubicBezTo>
                  <a:pt x="2777915" y="310661"/>
                  <a:pt x="2794973" y="293603"/>
                  <a:pt x="2794973" y="272560"/>
                </a:cubicBezTo>
                <a:lnTo>
                  <a:pt x="2794973" y="120162"/>
                </a:lnTo>
                <a:cubicBezTo>
                  <a:pt x="2794973" y="99119"/>
                  <a:pt x="2777915" y="82061"/>
                  <a:pt x="2756872" y="82061"/>
                </a:cubicBezTo>
                <a:close/>
                <a:moveTo>
                  <a:pt x="2914072" y="82061"/>
                </a:moveTo>
                <a:cubicBezTo>
                  <a:pt x="2893029" y="82061"/>
                  <a:pt x="2875971" y="99119"/>
                  <a:pt x="2875971" y="120162"/>
                </a:cubicBezTo>
                <a:lnTo>
                  <a:pt x="2875971" y="272560"/>
                </a:lnTo>
                <a:cubicBezTo>
                  <a:pt x="2875971" y="293603"/>
                  <a:pt x="2893029" y="310661"/>
                  <a:pt x="2914072" y="310661"/>
                </a:cubicBezTo>
                <a:lnTo>
                  <a:pt x="3066469" y="310661"/>
                </a:lnTo>
                <a:cubicBezTo>
                  <a:pt x="3087513" y="310661"/>
                  <a:pt x="3104571" y="293603"/>
                  <a:pt x="3104571" y="272560"/>
                </a:cubicBezTo>
                <a:lnTo>
                  <a:pt x="3104571" y="120162"/>
                </a:lnTo>
                <a:cubicBezTo>
                  <a:pt x="3104571" y="99119"/>
                  <a:pt x="3087513" y="82061"/>
                  <a:pt x="3066469" y="82061"/>
                </a:cubicBezTo>
                <a:close/>
                <a:moveTo>
                  <a:pt x="3223670" y="82061"/>
                </a:moveTo>
                <a:cubicBezTo>
                  <a:pt x="3202627" y="82061"/>
                  <a:pt x="3185569" y="99119"/>
                  <a:pt x="3185569" y="120162"/>
                </a:cubicBezTo>
                <a:lnTo>
                  <a:pt x="3185569" y="272560"/>
                </a:lnTo>
                <a:cubicBezTo>
                  <a:pt x="3185569" y="293603"/>
                  <a:pt x="3202627" y="310661"/>
                  <a:pt x="3223670" y="310661"/>
                </a:cubicBezTo>
                <a:lnTo>
                  <a:pt x="3376068" y="310661"/>
                </a:lnTo>
                <a:cubicBezTo>
                  <a:pt x="3397111" y="310661"/>
                  <a:pt x="3414170" y="293603"/>
                  <a:pt x="3414170" y="272560"/>
                </a:cubicBezTo>
                <a:lnTo>
                  <a:pt x="3414170" y="120162"/>
                </a:lnTo>
                <a:cubicBezTo>
                  <a:pt x="3414170" y="99119"/>
                  <a:pt x="3397111" y="82061"/>
                  <a:pt x="3376068" y="82061"/>
                </a:cubicBezTo>
                <a:close/>
                <a:moveTo>
                  <a:pt x="3533269" y="82061"/>
                </a:moveTo>
                <a:cubicBezTo>
                  <a:pt x="3512225" y="82061"/>
                  <a:pt x="3495167" y="99119"/>
                  <a:pt x="3495167" y="120162"/>
                </a:cubicBezTo>
                <a:lnTo>
                  <a:pt x="3495167" y="272560"/>
                </a:lnTo>
                <a:cubicBezTo>
                  <a:pt x="3495167" y="293603"/>
                  <a:pt x="3512225" y="310661"/>
                  <a:pt x="3533269" y="310661"/>
                </a:cubicBezTo>
                <a:lnTo>
                  <a:pt x="3685665" y="310661"/>
                </a:lnTo>
                <a:cubicBezTo>
                  <a:pt x="3706709" y="310661"/>
                  <a:pt x="3723766" y="293603"/>
                  <a:pt x="3723766" y="272560"/>
                </a:cubicBezTo>
                <a:lnTo>
                  <a:pt x="3723766" y="120162"/>
                </a:lnTo>
                <a:cubicBezTo>
                  <a:pt x="3723766" y="99119"/>
                  <a:pt x="3706709" y="82061"/>
                  <a:pt x="3685665" y="82061"/>
                </a:cubicBezTo>
                <a:close/>
                <a:moveTo>
                  <a:pt x="3842864" y="82061"/>
                </a:moveTo>
                <a:cubicBezTo>
                  <a:pt x="3821821" y="82061"/>
                  <a:pt x="3804763" y="99119"/>
                  <a:pt x="3804763" y="120162"/>
                </a:cubicBezTo>
                <a:lnTo>
                  <a:pt x="3804763" y="272560"/>
                </a:lnTo>
                <a:cubicBezTo>
                  <a:pt x="3804763" y="293603"/>
                  <a:pt x="3821821" y="310661"/>
                  <a:pt x="3842864" y="310661"/>
                </a:cubicBezTo>
                <a:lnTo>
                  <a:pt x="3995263" y="310661"/>
                </a:lnTo>
                <a:cubicBezTo>
                  <a:pt x="4016306" y="310661"/>
                  <a:pt x="4033363" y="293603"/>
                  <a:pt x="4033363" y="272560"/>
                </a:cubicBezTo>
                <a:lnTo>
                  <a:pt x="4033363" y="120162"/>
                </a:lnTo>
                <a:cubicBezTo>
                  <a:pt x="4033363" y="99119"/>
                  <a:pt x="4016306" y="82061"/>
                  <a:pt x="3995263" y="82061"/>
                </a:cubicBezTo>
                <a:close/>
                <a:moveTo>
                  <a:pt x="4152463" y="82061"/>
                </a:moveTo>
                <a:cubicBezTo>
                  <a:pt x="4131420" y="82061"/>
                  <a:pt x="4114362" y="99119"/>
                  <a:pt x="4114362" y="120162"/>
                </a:cubicBezTo>
                <a:lnTo>
                  <a:pt x="4114362" y="272560"/>
                </a:lnTo>
                <a:cubicBezTo>
                  <a:pt x="4114362" y="293603"/>
                  <a:pt x="4131420" y="310661"/>
                  <a:pt x="4152463" y="310661"/>
                </a:cubicBezTo>
                <a:lnTo>
                  <a:pt x="4304858" y="310661"/>
                </a:lnTo>
                <a:cubicBezTo>
                  <a:pt x="4325900" y="310661"/>
                  <a:pt x="4342958" y="293603"/>
                  <a:pt x="4342958" y="272560"/>
                </a:cubicBezTo>
                <a:lnTo>
                  <a:pt x="4342958" y="120162"/>
                </a:lnTo>
                <a:cubicBezTo>
                  <a:pt x="4342958" y="99119"/>
                  <a:pt x="4325900" y="82061"/>
                  <a:pt x="4304858" y="82061"/>
                </a:cubicBezTo>
                <a:close/>
                <a:moveTo>
                  <a:pt x="4771656" y="82061"/>
                </a:moveTo>
                <a:cubicBezTo>
                  <a:pt x="4750613" y="82061"/>
                  <a:pt x="4733555" y="99119"/>
                  <a:pt x="4733555" y="120162"/>
                </a:cubicBezTo>
                <a:lnTo>
                  <a:pt x="4733555" y="272560"/>
                </a:lnTo>
                <a:cubicBezTo>
                  <a:pt x="4733555" y="293603"/>
                  <a:pt x="4750613" y="310661"/>
                  <a:pt x="4771656" y="310661"/>
                </a:cubicBezTo>
                <a:lnTo>
                  <a:pt x="4924054" y="310661"/>
                </a:lnTo>
                <a:cubicBezTo>
                  <a:pt x="4945098" y="310661"/>
                  <a:pt x="4962154" y="293603"/>
                  <a:pt x="4962154" y="272560"/>
                </a:cubicBezTo>
                <a:lnTo>
                  <a:pt x="4962154" y="120162"/>
                </a:lnTo>
                <a:cubicBezTo>
                  <a:pt x="4962154" y="99119"/>
                  <a:pt x="4945098" y="82061"/>
                  <a:pt x="4924054" y="82061"/>
                </a:cubicBezTo>
                <a:close/>
                <a:moveTo>
                  <a:pt x="4462058" y="82061"/>
                </a:moveTo>
                <a:cubicBezTo>
                  <a:pt x="4441014" y="82061"/>
                  <a:pt x="4423957" y="99119"/>
                  <a:pt x="4423957" y="120162"/>
                </a:cubicBezTo>
                <a:lnTo>
                  <a:pt x="4423957" y="272560"/>
                </a:lnTo>
                <a:cubicBezTo>
                  <a:pt x="4423957" y="293603"/>
                  <a:pt x="4441014" y="310661"/>
                  <a:pt x="4462058" y="310661"/>
                </a:cubicBezTo>
                <a:lnTo>
                  <a:pt x="4614457" y="310661"/>
                </a:lnTo>
                <a:cubicBezTo>
                  <a:pt x="4635499" y="310661"/>
                  <a:pt x="4652557" y="293603"/>
                  <a:pt x="4652557" y="272560"/>
                </a:cubicBezTo>
                <a:lnTo>
                  <a:pt x="4652557" y="120162"/>
                </a:lnTo>
                <a:cubicBezTo>
                  <a:pt x="4652557" y="99119"/>
                  <a:pt x="4635499" y="82061"/>
                  <a:pt x="4614457" y="82061"/>
                </a:cubicBezTo>
                <a:close/>
                <a:moveTo>
                  <a:pt x="5081255" y="82061"/>
                </a:moveTo>
                <a:cubicBezTo>
                  <a:pt x="5060212" y="82061"/>
                  <a:pt x="5043155" y="99119"/>
                  <a:pt x="5043155" y="120162"/>
                </a:cubicBezTo>
                <a:lnTo>
                  <a:pt x="5043155" y="272560"/>
                </a:lnTo>
                <a:cubicBezTo>
                  <a:pt x="5043155" y="293603"/>
                  <a:pt x="5060212" y="310661"/>
                  <a:pt x="5081255" y="310661"/>
                </a:cubicBezTo>
                <a:lnTo>
                  <a:pt x="5233653" y="310661"/>
                </a:lnTo>
                <a:cubicBezTo>
                  <a:pt x="5254696" y="310661"/>
                  <a:pt x="5271754" y="293603"/>
                  <a:pt x="5271754" y="272560"/>
                </a:cubicBezTo>
                <a:lnTo>
                  <a:pt x="5271754" y="120162"/>
                </a:lnTo>
                <a:cubicBezTo>
                  <a:pt x="5271754" y="99119"/>
                  <a:pt x="5254696" y="82061"/>
                  <a:pt x="5233653" y="82061"/>
                </a:cubicBezTo>
                <a:close/>
                <a:moveTo>
                  <a:pt x="5390853" y="82061"/>
                </a:moveTo>
                <a:cubicBezTo>
                  <a:pt x="5369809" y="82061"/>
                  <a:pt x="5352751" y="99119"/>
                  <a:pt x="5352751" y="120162"/>
                </a:cubicBezTo>
                <a:lnTo>
                  <a:pt x="5352751" y="272560"/>
                </a:lnTo>
                <a:cubicBezTo>
                  <a:pt x="5352751" y="293603"/>
                  <a:pt x="5369809" y="310661"/>
                  <a:pt x="5390853" y="310661"/>
                </a:cubicBezTo>
                <a:lnTo>
                  <a:pt x="5543250" y="310661"/>
                </a:lnTo>
                <a:cubicBezTo>
                  <a:pt x="5564293" y="310661"/>
                  <a:pt x="5581351" y="293603"/>
                  <a:pt x="5581351" y="272560"/>
                </a:cubicBezTo>
                <a:lnTo>
                  <a:pt x="5581351" y="120162"/>
                </a:lnTo>
                <a:cubicBezTo>
                  <a:pt x="5581351" y="99119"/>
                  <a:pt x="5564293" y="82061"/>
                  <a:pt x="5543250" y="82061"/>
                </a:cubicBezTo>
                <a:close/>
                <a:moveTo>
                  <a:pt x="5700450" y="82061"/>
                </a:moveTo>
                <a:cubicBezTo>
                  <a:pt x="5679407" y="82061"/>
                  <a:pt x="5662349" y="99119"/>
                  <a:pt x="5662349" y="120162"/>
                </a:cubicBezTo>
                <a:lnTo>
                  <a:pt x="5662349" y="272560"/>
                </a:lnTo>
                <a:cubicBezTo>
                  <a:pt x="5662349" y="293603"/>
                  <a:pt x="5679407" y="310661"/>
                  <a:pt x="5700450" y="310661"/>
                </a:cubicBezTo>
                <a:lnTo>
                  <a:pt x="5852847" y="310661"/>
                </a:lnTo>
                <a:cubicBezTo>
                  <a:pt x="5873890" y="310661"/>
                  <a:pt x="5890947" y="293603"/>
                  <a:pt x="5890947" y="272560"/>
                </a:cubicBezTo>
                <a:lnTo>
                  <a:pt x="5890947" y="120162"/>
                </a:lnTo>
                <a:cubicBezTo>
                  <a:pt x="5890947" y="99119"/>
                  <a:pt x="5873890" y="82061"/>
                  <a:pt x="5852847" y="82061"/>
                </a:cubicBezTo>
                <a:close/>
                <a:moveTo>
                  <a:pt x="6010046" y="82061"/>
                </a:moveTo>
                <a:cubicBezTo>
                  <a:pt x="5989004" y="82061"/>
                  <a:pt x="5971946" y="99119"/>
                  <a:pt x="5971946" y="120162"/>
                </a:cubicBezTo>
                <a:lnTo>
                  <a:pt x="5971946" y="272560"/>
                </a:lnTo>
                <a:cubicBezTo>
                  <a:pt x="5971946" y="293603"/>
                  <a:pt x="5989004" y="310661"/>
                  <a:pt x="6010046" y="310661"/>
                </a:cubicBezTo>
                <a:lnTo>
                  <a:pt x="6162444" y="310661"/>
                </a:lnTo>
                <a:cubicBezTo>
                  <a:pt x="6183487" y="310661"/>
                  <a:pt x="6200545" y="293603"/>
                  <a:pt x="6200545" y="272560"/>
                </a:cubicBezTo>
                <a:lnTo>
                  <a:pt x="6200545" y="120162"/>
                </a:lnTo>
                <a:cubicBezTo>
                  <a:pt x="6200545" y="99119"/>
                  <a:pt x="6183487" y="82061"/>
                  <a:pt x="6162444" y="82061"/>
                </a:cubicBezTo>
                <a:close/>
                <a:moveTo>
                  <a:pt x="6319644" y="82061"/>
                </a:moveTo>
                <a:cubicBezTo>
                  <a:pt x="6298601" y="82061"/>
                  <a:pt x="6281543" y="99118"/>
                  <a:pt x="6281543" y="120161"/>
                </a:cubicBezTo>
                <a:lnTo>
                  <a:pt x="6281543" y="272560"/>
                </a:lnTo>
                <a:cubicBezTo>
                  <a:pt x="6281543" y="293603"/>
                  <a:pt x="6298601" y="310661"/>
                  <a:pt x="6319644" y="310661"/>
                </a:cubicBezTo>
                <a:lnTo>
                  <a:pt x="6472042" y="310661"/>
                </a:lnTo>
                <a:cubicBezTo>
                  <a:pt x="6493085" y="310661"/>
                  <a:pt x="6510143" y="293603"/>
                  <a:pt x="6510143" y="272560"/>
                </a:cubicBezTo>
                <a:lnTo>
                  <a:pt x="6510143" y="120161"/>
                </a:lnTo>
                <a:cubicBezTo>
                  <a:pt x="6510143" y="99118"/>
                  <a:pt x="6493085" y="82061"/>
                  <a:pt x="6472042" y="82061"/>
                </a:cubicBezTo>
                <a:close/>
                <a:moveTo>
                  <a:pt x="6629242" y="82060"/>
                </a:moveTo>
                <a:cubicBezTo>
                  <a:pt x="6608199" y="82060"/>
                  <a:pt x="6591141" y="99118"/>
                  <a:pt x="6591141" y="120161"/>
                </a:cubicBezTo>
                <a:lnTo>
                  <a:pt x="6591141" y="272560"/>
                </a:lnTo>
                <a:cubicBezTo>
                  <a:pt x="6591141" y="293603"/>
                  <a:pt x="6608199" y="310661"/>
                  <a:pt x="6629242" y="310661"/>
                </a:cubicBezTo>
                <a:lnTo>
                  <a:pt x="6781640" y="310661"/>
                </a:lnTo>
                <a:cubicBezTo>
                  <a:pt x="6802683" y="310661"/>
                  <a:pt x="6819741" y="293603"/>
                  <a:pt x="6819741" y="272560"/>
                </a:cubicBezTo>
                <a:lnTo>
                  <a:pt x="6819741" y="120161"/>
                </a:lnTo>
                <a:cubicBezTo>
                  <a:pt x="6819741" y="99118"/>
                  <a:pt x="6802683" y="82060"/>
                  <a:pt x="6781640" y="82060"/>
                </a:cubicBezTo>
                <a:close/>
                <a:moveTo>
                  <a:pt x="6938840" y="82060"/>
                </a:moveTo>
                <a:cubicBezTo>
                  <a:pt x="6917797" y="82060"/>
                  <a:pt x="6900739" y="99118"/>
                  <a:pt x="6900739" y="120161"/>
                </a:cubicBezTo>
                <a:lnTo>
                  <a:pt x="6900739" y="272559"/>
                </a:lnTo>
                <a:cubicBezTo>
                  <a:pt x="6900739" y="293602"/>
                  <a:pt x="6917797" y="310660"/>
                  <a:pt x="6938840" y="310660"/>
                </a:cubicBezTo>
                <a:lnTo>
                  <a:pt x="7091238" y="310660"/>
                </a:lnTo>
                <a:cubicBezTo>
                  <a:pt x="7112281" y="310660"/>
                  <a:pt x="7129339" y="293602"/>
                  <a:pt x="7129339" y="272559"/>
                </a:cubicBezTo>
                <a:lnTo>
                  <a:pt x="7129339" y="120161"/>
                </a:lnTo>
                <a:cubicBezTo>
                  <a:pt x="7129339" y="99118"/>
                  <a:pt x="7112281" y="82060"/>
                  <a:pt x="7091238" y="82060"/>
                </a:cubicBezTo>
                <a:close/>
                <a:moveTo>
                  <a:pt x="7248438" y="82060"/>
                </a:moveTo>
                <a:cubicBezTo>
                  <a:pt x="7227395" y="82060"/>
                  <a:pt x="7210337" y="99118"/>
                  <a:pt x="7210337" y="120161"/>
                </a:cubicBezTo>
                <a:lnTo>
                  <a:pt x="7210337" y="272559"/>
                </a:lnTo>
                <a:cubicBezTo>
                  <a:pt x="7210337" y="293602"/>
                  <a:pt x="7227395" y="310660"/>
                  <a:pt x="7248438" y="310660"/>
                </a:cubicBezTo>
                <a:lnTo>
                  <a:pt x="7400836" y="310660"/>
                </a:lnTo>
                <a:cubicBezTo>
                  <a:pt x="7421879" y="310660"/>
                  <a:pt x="7438937" y="293602"/>
                  <a:pt x="7438937" y="272559"/>
                </a:cubicBezTo>
                <a:lnTo>
                  <a:pt x="7438937" y="120161"/>
                </a:lnTo>
                <a:cubicBezTo>
                  <a:pt x="7438937" y="99118"/>
                  <a:pt x="7421879" y="82060"/>
                  <a:pt x="7400836" y="82060"/>
                </a:cubicBezTo>
                <a:close/>
                <a:moveTo>
                  <a:pt x="7558036" y="82060"/>
                </a:moveTo>
                <a:cubicBezTo>
                  <a:pt x="7536993" y="82060"/>
                  <a:pt x="7519935" y="99118"/>
                  <a:pt x="7519935" y="120161"/>
                </a:cubicBezTo>
                <a:lnTo>
                  <a:pt x="7519935" y="272559"/>
                </a:lnTo>
                <a:cubicBezTo>
                  <a:pt x="7519935" y="293602"/>
                  <a:pt x="7536993" y="310660"/>
                  <a:pt x="7558036" y="310660"/>
                </a:cubicBezTo>
                <a:lnTo>
                  <a:pt x="7710434" y="310660"/>
                </a:lnTo>
                <a:cubicBezTo>
                  <a:pt x="7731477" y="310660"/>
                  <a:pt x="7748535" y="293602"/>
                  <a:pt x="7748535" y="272559"/>
                </a:cubicBezTo>
                <a:lnTo>
                  <a:pt x="7748535" y="120161"/>
                </a:lnTo>
                <a:cubicBezTo>
                  <a:pt x="7748535" y="99118"/>
                  <a:pt x="7731477" y="82060"/>
                  <a:pt x="7710434" y="82060"/>
                </a:cubicBezTo>
                <a:close/>
                <a:moveTo>
                  <a:pt x="7867634" y="82060"/>
                </a:moveTo>
                <a:cubicBezTo>
                  <a:pt x="7846591" y="82060"/>
                  <a:pt x="7829533" y="99118"/>
                  <a:pt x="7829533" y="120161"/>
                </a:cubicBezTo>
                <a:lnTo>
                  <a:pt x="7829533" y="272559"/>
                </a:lnTo>
                <a:cubicBezTo>
                  <a:pt x="7829533" y="293602"/>
                  <a:pt x="7846591" y="310660"/>
                  <a:pt x="7867634" y="310660"/>
                </a:cubicBezTo>
                <a:lnTo>
                  <a:pt x="8020032" y="310660"/>
                </a:lnTo>
                <a:cubicBezTo>
                  <a:pt x="8041075" y="310660"/>
                  <a:pt x="8058133" y="293602"/>
                  <a:pt x="8058133" y="272559"/>
                </a:cubicBezTo>
                <a:lnTo>
                  <a:pt x="8058133" y="120161"/>
                </a:lnTo>
                <a:cubicBezTo>
                  <a:pt x="8058133" y="99118"/>
                  <a:pt x="8041075" y="82060"/>
                  <a:pt x="8020032" y="82060"/>
                </a:cubicBezTo>
                <a:close/>
                <a:moveTo>
                  <a:pt x="8177232" y="82060"/>
                </a:moveTo>
                <a:cubicBezTo>
                  <a:pt x="8156189" y="82060"/>
                  <a:pt x="8139131" y="99118"/>
                  <a:pt x="8139131" y="120161"/>
                </a:cubicBezTo>
                <a:lnTo>
                  <a:pt x="8139131" y="272559"/>
                </a:lnTo>
                <a:cubicBezTo>
                  <a:pt x="8139131" y="293602"/>
                  <a:pt x="8156189" y="310660"/>
                  <a:pt x="8177232" y="310660"/>
                </a:cubicBezTo>
                <a:lnTo>
                  <a:pt x="8329630" y="310660"/>
                </a:lnTo>
                <a:cubicBezTo>
                  <a:pt x="8350673" y="310660"/>
                  <a:pt x="8367731" y="293602"/>
                  <a:pt x="8367731" y="272559"/>
                </a:cubicBezTo>
                <a:lnTo>
                  <a:pt x="8367731" y="120161"/>
                </a:lnTo>
                <a:cubicBezTo>
                  <a:pt x="8367731" y="99118"/>
                  <a:pt x="8350673" y="82060"/>
                  <a:pt x="8329630" y="82060"/>
                </a:cubicBezTo>
                <a:close/>
                <a:moveTo>
                  <a:pt x="8486830" y="82060"/>
                </a:moveTo>
                <a:cubicBezTo>
                  <a:pt x="8465787" y="82060"/>
                  <a:pt x="8448729" y="99118"/>
                  <a:pt x="8448729" y="120161"/>
                </a:cubicBezTo>
                <a:lnTo>
                  <a:pt x="8448729" y="272559"/>
                </a:lnTo>
                <a:cubicBezTo>
                  <a:pt x="8448729" y="293602"/>
                  <a:pt x="8465787" y="310660"/>
                  <a:pt x="8486830" y="310660"/>
                </a:cubicBezTo>
                <a:lnTo>
                  <a:pt x="8639228" y="310660"/>
                </a:lnTo>
                <a:cubicBezTo>
                  <a:pt x="8660271" y="310660"/>
                  <a:pt x="8677329" y="293602"/>
                  <a:pt x="8677329" y="272559"/>
                </a:cubicBezTo>
                <a:lnTo>
                  <a:pt x="8677329" y="120161"/>
                </a:lnTo>
                <a:cubicBezTo>
                  <a:pt x="8677329" y="99118"/>
                  <a:pt x="8660271" y="82060"/>
                  <a:pt x="8639228" y="82060"/>
                </a:cubicBezTo>
                <a:close/>
                <a:moveTo>
                  <a:pt x="8796428" y="82060"/>
                </a:moveTo>
                <a:cubicBezTo>
                  <a:pt x="8775385" y="82060"/>
                  <a:pt x="8758327" y="99118"/>
                  <a:pt x="8758327" y="120161"/>
                </a:cubicBezTo>
                <a:lnTo>
                  <a:pt x="8758327" y="272559"/>
                </a:lnTo>
                <a:cubicBezTo>
                  <a:pt x="8758327" y="293602"/>
                  <a:pt x="8775385" y="310660"/>
                  <a:pt x="8796428" y="310660"/>
                </a:cubicBezTo>
                <a:lnTo>
                  <a:pt x="8948826" y="310660"/>
                </a:lnTo>
                <a:cubicBezTo>
                  <a:pt x="8969869" y="310660"/>
                  <a:pt x="8986927" y="293602"/>
                  <a:pt x="8986927" y="272559"/>
                </a:cubicBezTo>
                <a:lnTo>
                  <a:pt x="8986927" y="120161"/>
                </a:lnTo>
                <a:cubicBezTo>
                  <a:pt x="8986927" y="99118"/>
                  <a:pt x="8969869" y="82060"/>
                  <a:pt x="8948826" y="82060"/>
                </a:cubicBezTo>
                <a:close/>
                <a:moveTo>
                  <a:pt x="9106026" y="82060"/>
                </a:moveTo>
                <a:cubicBezTo>
                  <a:pt x="9084983" y="82060"/>
                  <a:pt x="9067925" y="99118"/>
                  <a:pt x="9067925" y="120161"/>
                </a:cubicBezTo>
                <a:lnTo>
                  <a:pt x="9067925" y="272559"/>
                </a:lnTo>
                <a:cubicBezTo>
                  <a:pt x="9067925" y="293602"/>
                  <a:pt x="9084983" y="310660"/>
                  <a:pt x="9106026" y="310660"/>
                </a:cubicBezTo>
                <a:lnTo>
                  <a:pt x="9258424" y="310660"/>
                </a:lnTo>
                <a:cubicBezTo>
                  <a:pt x="9279467" y="310660"/>
                  <a:pt x="9296525" y="293602"/>
                  <a:pt x="9296525" y="272559"/>
                </a:cubicBezTo>
                <a:lnTo>
                  <a:pt x="9296525" y="120161"/>
                </a:lnTo>
                <a:cubicBezTo>
                  <a:pt x="9296525" y="99118"/>
                  <a:pt x="9279467" y="82060"/>
                  <a:pt x="9258424" y="82060"/>
                </a:cubicBezTo>
                <a:close/>
                <a:moveTo>
                  <a:pt x="9415624" y="82060"/>
                </a:moveTo>
                <a:cubicBezTo>
                  <a:pt x="9394581" y="82060"/>
                  <a:pt x="9377523" y="99118"/>
                  <a:pt x="9377523" y="120161"/>
                </a:cubicBezTo>
                <a:lnTo>
                  <a:pt x="9377523" y="272559"/>
                </a:lnTo>
                <a:cubicBezTo>
                  <a:pt x="9377523" y="293602"/>
                  <a:pt x="9394581" y="310660"/>
                  <a:pt x="9415624" y="310660"/>
                </a:cubicBezTo>
                <a:lnTo>
                  <a:pt x="9568022" y="310660"/>
                </a:lnTo>
                <a:cubicBezTo>
                  <a:pt x="9589065" y="310660"/>
                  <a:pt x="9606123" y="293602"/>
                  <a:pt x="9606123" y="272559"/>
                </a:cubicBezTo>
                <a:lnTo>
                  <a:pt x="9606123" y="120161"/>
                </a:lnTo>
                <a:cubicBezTo>
                  <a:pt x="9606123" y="99118"/>
                  <a:pt x="9589065" y="82060"/>
                  <a:pt x="9568022" y="82060"/>
                </a:cubicBezTo>
                <a:close/>
                <a:moveTo>
                  <a:pt x="9725222" y="82060"/>
                </a:moveTo>
                <a:cubicBezTo>
                  <a:pt x="9704179" y="82060"/>
                  <a:pt x="9687121" y="99118"/>
                  <a:pt x="9687121" y="120161"/>
                </a:cubicBezTo>
                <a:lnTo>
                  <a:pt x="9687121" y="272559"/>
                </a:lnTo>
                <a:cubicBezTo>
                  <a:pt x="9687121" y="293602"/>
                  <a:pt x="9704179" y="310660"/>
                  <a:pt x="9725222" y="310660"/>
                </a:cubicBezTo>
                <a:lnTo>
                  <a:pt x="9877620" y="310660"/>
                </a:lnTo>
                <a:cubicBezTo>
                  <a:pt x="9898663" y="310660"/>
                  <a:pt x="9915721" y="293602"/>
                  <a:pt x="9915721" y="272559"/>
                </a:cubicBezTo>
                <a:lnTo>
                  <a:pt x="9915721" y="120161"/>
                </a:lnTo>
                <a:cubicBezTo>
                  <a:pt x="9915721" y="99118"/>
                  <a:pt x="9898663" y="82060"/>
                  <a:pt x="9877620" y="82060"/>
                </a:cubicBezTo>
                <a:close/>
                <a:moveTo>
                  <a:pt x="10034820" y="82060"/>
                </a:moveTo>
                <a:cubicBezTo>
                  <a:pt x="10013777" y="82060"/>
                  <a:pt x="9996719" y="99118"/>
                  <a:pt x="9996719" y="120161"/>
                </a:cubicBezTo>
                <a:lnTo>
                  <a:pt x="9996719" y="272559"/>
                </a:lnTo>
                <a:cubicBezTo>
                  <a:pt x="9996719" y="293602"/>
                  <a:pt x="10013777" y="310660"/>
                  <a:pt x="10034820" y="310660"/>
                </a:cubicBezTo>
                <a:lnTo>
                  <a:pt x="10187218" y="310660"/>
                </a:lnTo>
                <a:cubicBezTo>
                  <a:pt x="10208261" y="310660"/>
                  <a:pt x="10225319" y="293602"/>
                  <a:pt x="10225319" y="272559"/>
                </a:cubicBezTo>
                <a:lnTo>
                  <a:pt x="10225319" y="120161"/>
                </a:lnTo>
                <a:cubicBezTo>
                  <a:pt x="10225319" y="99118"/>
                  <a:pt x="10208261" y="82060"/>
                  <a:pt x="10187218" y="82060"/>
                </a:cubicBezTo>
                <a:close/>
                <a:moveTo>
                  <a:pt x="10344418" y="82060"/>
                </a:moveTo>
                <a:cubicBezTo>
                  <a:pt x="10323375" y="82060"/>
                  <a:pt x="10306317" y="99118"/>
                  <a:pt x="10306317" y="120161"/>
                </a:cubicBezTo>
                <a:lnTo>
                  <a:pt x="10306317" y="272559"/>
                </a:lnTo>
                <a:cubicBezTo>
                  <a:pt x="10306317" y="293602"/>
                  <a:pt x="10323375" y="310660"/>
                  <a:pt x="10344418" y="310660"/>
                </a:cubicBezTo>
                <a:lnTo>
                  <a:pt x="10496816" y="310660"/>
                </a:lnTo>
                <a:cubicBezTo>
                  <a:pt x="10517859" y="310660"/>
                  <a:pt x="10534917" y="293602"/>
                  <a:pt x="10534917" y="272559"/>
                </a:cubicBezTo>
                <a:lnTo>
                  <a:pt x="10534917" y="120161"/>
                </a:lnTo>
                <a:cubicBezTo>
                  <a:pt x="10534917" y="99118"/>
                  <a:pt x="10517859" y="82060"/>
                  <a:pt x="10496816" y="82060"/>
                </a:cubicBezTo>
                <a:close/>
                <a:moveTo>
                  <a:pt x="10654016" y="82060"/>
                </a:moveTo>
                <a:cubicBezTo>
                  <a:pt x="10632973" y="82060"/>
                  <a:pt x="10615915" y="99118"/>
                  <a:pt x="10615915" y="120161"/>
                </a:cubicBezTo>
                <a:lnTo>
                  <a:pt x="10615915" y="272559"/>
                </a:lnTo>
                <a:cubicBezTo>
                  <a:pt x="10615915" y="293602"/>
                  <a:pt x="10632973" y="310660"/>
                  <a:pt x="10654016" y="310660"/>
                </a:cubicBezTo>
                <a:lnTo>
                  <a:pt x="10806414" y="310660"/>
                </a:lnTo>
                <a:cubicBezTo>
                  <a:pt x="10827457" y="310660"/>
                  <a:pt x="10844515" y="293602"/>
                  <a:pt x="10844515" y="272559"/>
                </a:cubicBezTo>
                <a:lnTo>
                  <a:pt x="10844515" y="120161"/>
                </a:lnTo>
                <a:cubicBezTo>
                  <a:pt x="10844515" y="99118"/>
                  <a:pt x="10827457" y="82060"/>
                  <a:pt x="10806414" y="82060"/>
                </a:cubicBezTo>
                <a:close/>
                <a:moveTo>
                  <a:pt x="10963614" y="82060"/>
                </a:moveTo>
                <a:cubicBezTo>
                  <a:pt x="10942571" y="82060"/>
                  <a:pt x="10925513" y="99118"/>
                  <a:pt x="10925513" y="120161"/>
                </a:cubicBezTo>
                <a:lnTo>
                  <a:pt x="10925513" y="272559"/>
                </a:lnTo>
                <a:cubicBezTo>
                  <a:pt x="10925513" y="293602"/>
                  <a:pt x="10942571" y="310660"/>
                  <a:pt x="10963614" y="310660"/>
                </a:cubicBezTo>
                <a:lnTo>
                  <a:pt x="11116012" y="310660"/>
                </a:lnTo>
                <a:cubicBezTo>
                  <a:pt x="11137055" y="310660"/>
                  <a:pt x="11154113" y="293602"/>
                  <a:pt x="11154113" y="272559"/>
                </a:cubicBezTo>
                <a:lnTo>
                  <a:pt x="11154113" y="120161"/>
                </a:lnTo>
                <a:cubicBezTo>
                  <a:pt x="11154113" y="99118"/>
                  <a:pt x="11137055" y="82060"/>
                  <a:pt x="11116012" y="82060"/>
                </a:cubicBezTo>
                <a:close/>
                <a:moveTo>
                  <a:pt x="11582810" y="82060"/>
                </a:moveTo>
                <a:cubicBezTo>
                  <a:pt x="11561767" y="82060"/>
                  <a:pt x="11544709" y="99118"/>
                  <a:pt x="11544709" y="120161"/>
                </a:cubicBezTo>
                <a:lnTo>
                  <a:pt x="11544709" y="272559"/>
                </a:lnTo>
                <a:cubicBezTo>
                  <a:pt x="11544709" y="293602"/>
                  <a:pt x="11561767" y="310660"/>
                  <a:pt x="11582810" y="310660"/>
                </a:cubicBezTo>
                <a:lnTo>
                  <a:pt x="11735208" y="310660"/>
                </a:lnTo>
                <a:cubicBezTo>
                  <a:pt x="11756251" y="310660"/>
                  <a:pt x="11773309" y="293602"/>
                  <a:pt x="11773309" y="272559"/>
                </a:cubicBezTo>
                <a:lnTo>
                  <a:pt x="11773309" y="120161"/>
                </a:lnTo>
                <a:cubicBezTo>
                  <a:pt x="11773309" y="99118"/>
                  <a:pt x="11756251" y="82060"/>
                  <a:pt x="11735208" y="82060"/>
                </a:cubicBezTo>
                <a:close/>
                <a:moveTo>
                  <a:pt x="11273212" y="82060"/>
                </a:moveTo>
                <a:cubicBezTo>
                  <a:pt x="11252169" y="82060"/>
                  <a:pt x="11235111" y="99118"/>
                  <a:pt x="11235111" y="120161"/>
                </a:cubicBezTo>
                <a:lnTo>
                  <a:pt x="11235111" y="272559"/>
                </a:lnTo>
                <a:cubicBezTo>
                  <a:pt x="11235111" y="293602"/>
                  <a:pt x="11252169" y="310660"/>
                  <a:pt x="11273212" y="310660"/>
                </a:cubicBezTo>
                <a:lnTo>
                  <a:pt x="11425610" y="310660"/>
                </a:lnTo>
                <a:cubicBezTo>
                  <a:pt x="11446653" y="310660"/>
                  <a:pt x="11463711" y="293602"/>
                  <a:pt x="11463711" y="272559"/>
                </a:cubicBezTo>
                <a:lnTo>
                  <a:pt x="11463711" y="120161"/>
                </a:lnTo>
                <a:cubicBezTo>
                  <a:pt x="11463711" y="99118"/>
                  <a:pt x="11446653" y="82060"/>
                  <a:pt x="11425610" y="82060"/>
                </a:cubicBezTo>
                <a:close/>
                <a:moveTo>
                  <a:pt x="11892424" y="82060"/>
                </a:moveTo>
                <a:cubicBezTo>
                  <a:pt x="11871381" y="82060"/>
                  <a:pt x="11854323" y="99118"/>
                  <a:pt x="11854323" y="120161"/>
                </a:cubicBezTo>
                <a:lnTo>
                  <a:pt x="11854323" y="272559"/>
                </a:lnTo>
                <a:cubicBezTo>
                  <a:pt x="11854323" y="293602"/>
                  <a:pt x="11871381" y="310660"/>
                  <a:pt x="11892424" y="310660"/>
                </a:cubicBezTo>
                <a:lnTo>
                  <a:pt x="12044822" y="310660"/>
                </a:lnTo>
                <a:cubicBezTo>
                  <a:pt x="12065865" y="310660"/>
                  <a:pt x="12082923" y="293602"/>
                  <a:pt x="12082923" y="272559"/>
                </a:cubicBezTo>
                <a:lnTo>
                  <a:pt x="12082923" y="120161"/>
                </a:lnTo>
                <a:cubicBezTo>
                  <a:pt x="12082923" y="99118"/>
                  <a:pt x="12065865" y="82060"/>
                  <a:pt x="12044822" y="82060"/>
                </a:cubicBezTo>
                <a:close/>
                <a:moveTo>
                  <a:pt x="0" y="0"/>
                </a:moveTo>
                <a:lnTo>
                  <a:pt x="12191986" y="0"/>
                </a:lnTo>
                <a:lnTo>
                  <a:pt x="12191986" y="1828798"/>
                </a:lnTo>
                <a:lnTo>
                  <a:pt x="0" y="182879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0977EC-E7D2-46C7-96EB-537BE6A53CC5}"/>
              </a:ext>
            </a:extLst>
          </p:cNvPr>
          <p:cNvSpPr/>
          <p:nvPr/>
        </p:nvSpPr>
        <p:spPr>
          <a:xfrm>
            <a:off x="140676" y="375138"/>
            <a:ext cx="1535724" cy="1066800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D9D0F71-144E-43CD-A0F6-B585A75C7345}"/>
              </a:ext>
            </a:extLst>
          </p:cNvPr>
          <p:cNvSpPr/>
          <p:nvPr/>
        </p:nvSpPr>
        <p:spPr>
          <a:xfrm>
            <a:off x="1860046" y="375138"/>
            <a:ext cx="1535724" cy="1066800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4F2E78A-7934-4058-8637-344084E23547}"/>
              </a:ext>
            </a:extLst>
          </p:cNvPr>
          <p:cNvSpPr/>
          <p:nvPr/>
        </p:nvSpPr>
        <p:spPr>
          <a:xfrm>
            <a:off x="3579416" y="375138"/>
            <a:ext cx="1535724" cy="1066800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47B8754-8E0C-44D4-BA7F-A2A103E2E47A}"/>
              </a:ext>
            </a:extLst>
          </p:cNvPr>
          <p:cNvSpPr/>
          <p:nvPr/>
        </p:nvSpPr>
        <p:spPr>
          <a:xfrm>
            <a:off x="5298786" y="375138"/>
            <a:ext cx="1535724" cy="1066800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6DDA7E4-0C40-403D-8756-7571FD4E6489}"/>
              </a:ext>
            </a:extLst>
          </p:cNvPr>
          <p:cNvSpPr/>
          <p:nvPr/>
        </p:nvSpPr>
        <p:spPr>
          <a:xfrm>
            <a:off x="7018156" y="375138"/>
            <a:ext cx="1535724" cy="1066800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891E08-893B-4C83-A892-4E2E2B1A2A6B}"/>
              </a:ext>
            </a:extLst>
          </p:cNvPr>
          <p:cNvSpPr/>
          <p:nvPr/>
        </p:nvSpPr>
        <p:spPr>
          <a:xfrm>
            <a:off x="8737526" y="375138"/>
            <a:ext cx="1535724" cy="1066800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FCA1AAB-1E7E-4F50-BDDE-1FA0CB224D60}"/>
              </a:ext>
            </a:extLst>
          </p:cNvPr>
          <p:cNvSpPr/>
          <p:nvPr/>
        </p:nvSpPr>
        <p:spPr>
          <a:xfrm>
            <a:off x="10456898" y="375138"/>
            <a:ext cx="1535724" cy="106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BEB01E9-4A25-4101-ABE5-D11F657D7B22}"/>
              </a:ext>
            </a:extLst>
          </p:cNvPr>
          <p:cNvSpPr/>
          <p:nvPr/>
        </p:nvSpPr>
        <p:spPr>
          <a:xfrm>
            <a:off x="14" y="5035063"/>
            <a:ext cx="12191986" cy="1828798"/>
          </a:xfrm>
          <a:custGeom>
            <a:avLst/>
            <a:gdLst>
              <a:gd name="connsiteX0" fmla="*/ 11892424 w 12191986"/>
              <a:gd name="connsiteY0" fmla="*/ 1512275 h 1828798"/>
              <a:gd name="connsiteX1" fmla="*/ 11854323 w 12191986"/>
              <a:gd name="connsiteY1" fmla="*/ 1550376 h 1828798"/>
              <a:gd name="connsiteX2" fmla="*/ 11854323 w 12191986"/>
              <a:gd name="connsiteY2" fmla="*/ 1702774 h 1828798"/>
              <a:gd name="connsiteX3" fmla="*/ 11892424 w 12191986"/>
              <a:gd name="connsiteY3" fmla="*/ 1740875 h 1828798"/>
              <a:gd name="connsiteX4" fmla="*/ 12044822 w 12191986"/>
              <a:gd name="connsiteY4" fmla="*/ 1740875 h 1828798"/>
              <a:gd name="connsiteX5" fmla="*/ 12082923 w 12191986"/>
              <a:gd name="connsiteY5" fmla="*/ 1702774 h 1828798"/>
              <a:gd name="connsiteX6" fmla="*/ 12082923 w 12191986"/>
              <a:gd name="connsiteY6" fmla="*/ 1550376 h 1828798"/>
              <a:gd name="connsiteX7" fmla="*/ 12044822 w 12191986"/>
              <a:gd name="connsiteY7" fmla="*/ 1512275 h 1828798"/>
              <a:gd name="connsiteX8" fmla="*/ 11582810 w 12191986"/>
              <a:gd name="connsiteY8" fmla="*/ 1512275 h 1828798"/>
              <a:gd name="connsiteX9" fmla="*/ 11544709 w 12191986"/>
              <a:gd name="connsiteY9" fmla="*/ 1550376 h 1828798"/>
              <a:gd name="connsiteX10" fmla="*/ 11544709 w 12191986"/>
              <a:gd name="connsiteY10" fmla="*/ 1702774 h 1828798"/>
              <a:gd name="connsiteX11" fmla="*/ 11582810 w 12191986"/>
              <a:gd name="connsiteY11" fmla="*/ 1740875 h 1828798"/>
              <a:gd name="connsiteX12" fmla="*/ 11735208 w 12191986"/>
              <a:gd name="connsiteY12" fmla="*/ 1740875 h 1828798"/>
              <a:gd name="connsiteX13" fmla="*/ 11773309 w 12191986"/>
              <a:gd name="connsiteY13" fmla="*/ 1702774 h 1828798"/>
              <a:gd name="connsiteX14" fmla="*/ 11773309 w 12191986"/>
              <a:gd name="connsiteY14" fmla="*/ 1550376 h 1828798"/>
              <a:gd name="connsiteX15" fmla="*/ 11735208 w 12191986"/>
              <a:gd name="connsiteY15" fmla="*/ 1512275 h 1828798"/>
              <a:gd name="connsiteX16" fmla="*/ 11273212 w 12191986"/>
              <a:gd name="connsiteY16" fmla="*/ 1512275 h 1828798"/>
              <a:gd name="connsiteX17" fmla="*/ 11235111 w 12191986"/>
              <a:gd name="connsiteY17" fmla="*/ 1550376 h 1828798"/>
              <a:gd name="connsiteX18" fmla="*/ 11235111 w 12191986"/>
              <a:gd name="connsiteY18" fmla="*/ 1702774 h 1828798"/>
              <a:gd name="connsiteX19" fmla="*/ 11273212 w 12191986"/>
              <a:gd name="connsiteY19" fmla="*/ 1740875 h 1828798"/>
              <a:gd name="connsiteX20" fmla="*/ 11425610 w 12191986"/>
              <a:gd name="connsiteY20" fmla="*/ 1740875 h 1828798"/>
              <a:gd name="connsiteX21" fmla="*/ 11463711 w 12191986"/>
              <a:gd name="connsiteY21" fmla="*/ 1702774 h 1828798"/>
              <a:gd name="connsiteX22" fmla="*/ 11463711 w 12191986"/>
              <a:gd name="connsiteY22" fmla="*/ 1550376 h 1828798"/>
              <a:gd name="connsiteX23" fmla="*/ 11425610 w 12191986"/>
              <a:gd name="connsiteY23" fmla="*/ 1512275 h 1828798"/>
              <a:gd name="connsiteX24" fmla="*/ 10963614 w 12191986"/>
              <a:gd name="connsiteY24" fmla="*/ 1512275 h 1828798"/>
              <a:gd name="connsiteX25" fmla="*/ 10925513 w 12191986"/>
              <a:gd name="connsiteY25" fmla="*/ 1550376 h 1828798"/>
              <a:gd name="connsiteX26" fmla="*/ 10925513 w 12191986"/>
              <a:gd name="connsiteY26" fmla="*/ 1702774 h 1828798"/>
              <a:gd name="connsiteX27" fmla="*/ 10963614 w 12191986"/>
              <a:gd name="connsiteY27" fmla="*/ 1740875 h 1828798"/>
              <a:gd name="connsiteX28" fmla="*/ 11116012 w 12191986"/>
              <a:gd name="connsiteY28" fmla="*/ 1740875 h 1828798"/>
              <a:gd name="connsiteX29" fmla="*/ 11154113 w 12191986"/>
              <a:gd name="connsiteY29" fmla="*/ 1702774 h 1828798"/>
              <a:gd name="connsiteX30" fmla="*/ 11154113 w 12191986"/>
              <a:gd name="connsiteY30" fmla="*/ 1550376 h 1828798"/>
              <a:gd name="connsiteX31" fmla="*/ 11116012 w 12191986"/>
              <a:gd name="connsiteY31" fmla="*/ 1512275 h 1828798"/>
              <a:gd name="connsiteX32" fmla="*/ 10654016 w 12191986"/>
              <a:gd name="connsiteY32" fmla="*/ 1512275 h 1828798"/>
              <a:gd name="connsiteX33" fmla="*/ 10615915 w 12191986"/>
              <a:gd name="connsiteY33" fmla="*/ 1550376 h 1828798"/>
              <a:gd name="connsiteX34" fmla="*/ 10615915 w 12191986"/>
              <a:gd name="connsiteY34" fmla="*/ 1702774 h 1828798"/>
              <a:gd name="connsiteX35" fmla="*/ 10654016 w 12191986"/>
              <a:gd name="connsiteY35" fmla="*/ 1740875 h 1828798"/>
              <a:gd name="connsiteX36" fmla="*/ 10806414 w 12191986"/>
              <a:gd name="connsiteY36" fmla="*/ 1740875 h 1828798"/>
              <a:gd name="connsiteX37" fmla="*/ 10844515 w 12191986"/>
              <a:gd name="connsiteY37" fmla="*/ 1702774 h 1828798"/>
              <a:gd name="connsiteX38" fmla="*/ 10844515 w 12191986"/>
              <a:gd name="connsiteY38" fmla="*/ 1550376 h 1828798"/>
              <a:gd name="connsiteX39" fmla="*/ 10806414 w 12191986"/>
              <a:gd name="connsiteY39" fmla="*/ 1512275 h 1828798"/>
              <a:gd name="connsiteX40" fmla="*/ 10344418 w 12191986"/>
              <a:gd name="connsiteY40" fmla="*/ 1512275 h 1828798"/>
              <a:gd name="connsiteX41" fmla="*/ 10306317 w 12191986"/>
              <a:gd name="connsiteY41" fmla="*/ 1550376 h 1828798"/>
              <a:gd name="connsiteX42" fmla="*/ 10306317 w 12191986"/>
              <a:gd name="connsiteY42" fmla="*/ 1702774 h 1828798"/>
              <a:gd name="connsiteX43" fmla="*/ 10344418 w 12191986"/>
              <a:gd name="connsiteY43" fmla="*/ 1740875 h 1828798"/>
              <a:gd name="connsiteX44" fmla="*/ 10496816 w 12191986"/>
              <a:gd name="connsiteY44" fmla="*/ 1740875 h 1828798"/>
              <a:gd name="connsiteX45" fmla="*/ 10534917 w 12191986"/>
              <a:gd name="connsiteY45" fmla="*/ 1702774 h 1828798"/>
              <a:gd name="connsiteX46" fmla="*/ 10534917 w 12191986"/>
              <a:gd name="connsiteY46" fmla="*/ 1550376 h 1828798"/>
              <a:gd name="connsiteX47" fmla="*/ 10496816 w 12191986"/>
              <a:gd name="connsiteY47" fmla="*/ 1512275 h 1828798"/>
              <a:gd name="connsiteX48" fmla="*/ 10034820 w 12191986"/>
              <a:gd name="connsiteY48" fmla="*/ 1512275 h 1828798"/>
              <a:gd name="connsiteX49" fmla="*/ 9996719 w 12191986"/>
              <a:gd name="connsiteY49" fmla="*/ 1550376 h 1828798"/>
              <a:gd name="connsiteX50" fmla="*/ 9996719 w 12191986"/>
              <a:gd name="connsiteY50" fmla="*/ 1702774 h 1828798"/>
              <a:gd name="connsiteX51" fmla="*/ 10034820 w 12191986"/>
              <a:gd name="connsiteY51" fmla="*/ 1740875 h 1828798"/>
              <a:gd name="connsiteX52" fmla="*/ 10187218 w 12191986"/>
              <a:gd name="connsiteY52" fmla="*/ 1740875 h 1828798"/>
              <a:gd name="connsiteX53" fmla="*/ 10225319 w 12191986"/>
              <a:gd name="connsiteY53" fmla="*/ 1702774 h 1828798"/>
              <a:gd name="connsiteX54" fmla="*/ 10225319 w 12191986"/>
              <a:gd name="connsiteY54" fmla="*/ 1550376 h 1828798"/>
              <a:gd name="connsiteX55" fmla="*/ 10187218 w 12191986"/>
              <a:gd name="connsiteY55" fmla="*/ 1512275 h 1828798"/>
              <a:gd name="connsiteX56" fmla="*/ 9725222 w 12191986"/>
              <a:gd name="connsiteY56" fmla="*/ 1512275 h 1828798"/>
              <a:gd name="connsiteX57" fmla="*/ 9687121 w 12191986"/>
              <a:gd name="connsiteY57" fmla="*/ 1550376 h 1828798"/>
              <a:gd name="connsiteX58" fmla="*/ 9687121 w 12191986"/>
              <a:gd name="connsiteY58" fmla="*/ 1702774 h 1828798"/>
              <a:gd name="connsiteX59" fmla="*/ 9725222 w 12191986"/>
              <a:gd name="connsiteY59" fmla="*/ 1740875 h 1828798"/>
              <a:gd name="connsiteX60" fmla="*/ 9877620 w 12191986"/>
              <a:gd name="connsiteY60" fmla="*/ 1740875 h 1828798"/>
              <a:gd name="connsiteX61" fmla="*/ 9915721 w 12191986"/>
              <a:gd name="connsiteY61" fmla="*/ 1702774 h 1828798"/>
              <a:gd name="connsiteX62" fmla="*/ 9915721 w 12191986"/>
              <a:gd name="connsiteY62" fmla="*/ 1550376 h 1828798"/>
              <a:gd name="connsiteX63" fmla="*/ 9877620 w 12191986"/>
              <a:gd name="connsiteY63" fmla="*/ 1512275 h 1828798"/>
              <a:gd name="connsiteX64" fmla="*/ 9415624 w 12191986"/>
              <a:gd name="connsiteY64" fmla="*/ 1512275 h 1828798"/>
              <a:gd name="connsiteX65" fmla="*/ 9377523 w 12191986"/>
              <a:gd name="connsiteY65" fmla="*/ 1550376 h 1828798"/>
              <a:gd name="connsiteX66" fmla="*/ 9377523 w 12191986"/>
              <a:gd name="connsiteY66" fmla="*/ 1702774 h 1828798"/>
              <a:gd name="connsiteX67" fmla="*/ 9415624 w 12191986"/>
              <a:gd name="connsiteY67" fmla="*/ 1740875 h 1828798"/>
              <a:gd name="connsiteX68" fmla="*/ 9568022 w 12191986"/>
              <a:gd name="connsiteY68" fmla="*/ 1740875 h 1828798"/>
              <a:gd name="connsiteX69" fmla="*/ 9606123 w 12191986"/>
              <a:gd name="connsiteY69" fmla="*/ 1702774 h 1828798"/>
              <a:gd name="connsiteX70" fmla="*/ 9606123 w 12191986"/>
              <a:gd name="connsiteY70" fmla="*/ 1550376 h 1828798"/>
              <a:gd name="connsiteX71" fmla="*/ 9568022 w 12191986"/>
              <a:gd name="connsiteY71" fmla="*/ 1512275 h 1828798"/>
              <a:gd name="connsiteX72" fmla="*/ 9106026 w 12191986"/>
              <a:gd name="connsiteY72" fmla="*/ 1512275 h 1828798"/>
              <a:gd name="connsiteX73" fmla="*/ 9067925 w 12191986"/>
              <a:gd name="connsiteY73" fmla="*/ 1550376 h 1828798"/>
              <a:gd name="connsiteX74" fmla="*/ 9067925 w 12191986"/>
              <a:gd name="connsiteY74" fmla="*/ 1702774 h 1828798"/>
              <a:gd name="connsiteX75" fmla="*/ 9106026 w 12191986"/>
              <a:gd name="connsiteY75" fmla="*/ 1740875 h 1828798"/>
              <a:gd name="connsiteX76" fmla="*/ 9258424 w 12191986"/>
              <a:gd name="connsiteY76" fmla="*/ 1740875 h 1828798"/>
              <a:gd name="connsiteX77" fmla="*/ 9296525 w 12191986"/>
              <a:gd name="connsiteY77" fmla="*/ 1702774 h 1828798"/>
              <a:gd name="connsiteX78" fmla="*/ 9296525 w 12191986"/>
              <a:gd name="connsiteY78" fmla="*/ 1550376 h 1828798"/>
              <a:gd name="connsiteX79" fmla="*/ 9258424 w 12191986"/>
              <a:gd name="connsiteY79" fmla="*/ 1512275 h 1828798"/>
              <a:gd name="connsiteX80" fmla="*/ 8796428 w 12191986"/>
              <a:gd name="connsiteY80" fmla="*/ 1512275 h 1828798"/>
              <a:gd name="connsiteX81" fmla="*/ 8758327 w 12191986"/>
              <a:gd name="connsiteY81" fmla="*/ 1550376 h 1828798"/>
              <a:gd name="connsiteX82" fmla="*/ 8758327 w 12191986"/>
              <a:gd name="connsiteY82" fmla="*/ 1702774 h 1828798"/>
              <a:gd name="connsiteX83" fmla="*/ 8796428 w 12191986"/>
              <a:gd name="connsiteY83" fmla="*/ 1740875 h 1828798"/>
              <a:gd name="connsiteX84" fmla="*/ 8948826 w 12191986"/>
              <a:gd name="connsiteY84" fmla="*/ 1740875 h 1828798"/>
              <a:gd name="connsiteX85" fmla="*/ 8986927 w 12191986"/>
              <a:gd name="connsiteY85" fmla="*/ 1702774 h 1828798"/>
              <a:gd name="connsiteX86" fmla="*/ 8986927 w 12191986"/>
              <a:gd name="connsiteY86" fmla="*/ 1550376 h 1828798"/>
              <a:gd name="connsiteX87" fmla="*/ 8948826 w 12191986"/>
              <a:gd name="connsiteY87" fmla="*/ 1512275 h 1828798"/>
              <a:gd name="connsiteX88" fmla="*/ 8486830 w 12191986"/>
              <a:gd name="connsiteY88" fmla="*/ 1512275 h 1828798"/>
              <a:gd name="connsiteX89" fmla="*/ 8448729 w 12191986"/>
              <a:gd name="connsiteY89" fmla="*/ 1550376 h 1828798"/>
              <a:gd name="connsiteX90" fmla="*/ 8448729 w 12191986"/>
              <a:gd name="connsiteY90" fmla="*/ 1702774 h 1828798"/>
              <a:gd name="connsiteX91" fmla="*/ 8486830 w 12191986"/>
              <a:gd name="connsiteY91" fmla="*/ 1740875 h 1828798"/>
              <a:gd name="connsiteX92" fmla="*/ 8639228 w 12191986"/>
              <a:gd name="connsiteY92" fmla="*/ 1740875 h 1828798"/>
              <a:gd name="connsiteX93" fmla="*/ 8677329 w 12191986"/>
              <a:gd name="connsiteY93" fmla="*/ 1702774 h 1828798"/>
              <a:gd name="connsiteX94" fmla="*/ 8677329 w 12191986"/>
              <a:gd name="connsiteY94" fmla="*/ 1550376 h 1828798"/>
              <a:gd name="connsiteX95" fmla="*/ 8639228 w 12191986"/>
              <a:gd name="connsiteY95" fmla="*/ 1512275 h 1828798"/>
              <a:gd name="connsiteX96" fmla="*/ 8177232 w 12191986"/>
              <a:gd name="connsiteY96" fmla="*/ 1512275 h 1828798"/>
              <a:gd name="connsiteX97" fmla="*/ 8139131 w 12191986"/>
              <a:gd name="connsiteY97" fmla="*/ 1550376 h 1828798"/>
              <a:gd name="connsiteX98" fmla="*/ 8139131 w 12191986"/>
              <a:gd name="connsiteY98" fmla="*/ 1702774 h 1828798"/>
              <a:gd name="connsiteX99" fmla="*/ 8177232 w 12191986"/>
              <a:gd name="connsiteY99" fmla="*/ 1740875 h 1828798"/>
              <a:gd name="connsiteX100" fmla="*/ 8329630 w 12191986"/>
              <a:gd name="connsiteY100" fmla="*/ 1740875 h 1828798"/>
              <a:gd name="connsiteX101" fmla="*/ 8367731 w 12191986"/>
              <a:gd name="connsiteY101" fmla="*/ 1702774 h 1828798"/>
              <a:gd name="connsiteX102" fmla="*/ 8367731 w 12191986"/>
              <a:gd name="connsiteY102" fmla="*/ 1550376 h 1828798"/>
              <a:gd name="connsiteX103" fmla="*/ 8329630 w 12191986"/>
              <a:gd name="connsiteY103" fmla="*/ 1512275 h 1828798"/>
              <a:gd name="connsiteX104" fmla="*/ 7867634 w 12191986"/>
              <a:gd name="connsiteY104" fmla="*/ 1512275 h 1828798"/>
              <a:gd name="connsiteX105" fmla="*/ 7829533 w 12191986"/>
              <a:gd name="connsiteY105" fmla="*/ 1550376 h 1828798"/>
              <a:gd name="connsiteX106" fmla="*/ 7829533 w 12191986"/>
              <a:gd name="connsiteY106" fmla="*/ 1702774 h 1828798"/>
              <a:gd name="connsiteX107" fmla="*/ 7867634 w 12191986"/>
              <a:gd name="connsiteY107" fmla="*/ 1740875 h 1828798"/>
              <a:gd name="connsiteX108" fmla="*/ 8020032 w 12191986"/>
              <a:gd name="connsiteY108" fmla="*/ 1740875 h 1828798"/>
              <a:gd name="connsiteX109" fmla="*/ 8058133 w 12191986"/>
              <a:gd name="connsiteY109" fmla="*/ 1702774 h 1828798"/>
              <a:gd name="connsiteX110" fmla="*/ 8058133 w 12191986"/>
              <a:gd name="connsiteY110" fmla="*/ 1550376 h 1828798"/>
              <a:gd name="connsiteX111" fmla="*/ 8020032 w 12191986"/>
              <a:gd name="connsiteY111" fmla="*/ 1512275 h 1828798"/>
              <a:gd name="connsiteX112" fmla="*/ 7558036 w 12191986"/>
              <a:gd name="connsiteY112" fmla="*/ 1512275 h 1828798"/>
              <a:gd name="connsiteX113" fmla="*/ 7519935 w 12191986"/>
              <a:gd name="connsiteY113" fmla="*/ 1550376 h 1828798"/>
              <a:gd name="connsiteX114" fmla="*/ 7519935 w 12191986"/>
              <a:gd name="connsiteY114" fmla="*/ 1702774 h 1828798"/>
              <a:gd name="connsiteX115" fmla="*/ 7558036 w 12191986"/>
              <a:gd name="connsiteY115" fmla="*/ 1740875 h 1828798"/>
              <a:gd name="connsiteX116" fmla="*/ 7710434 w 12191986"/>
              <a:gd name="connsiteY116" fmla="*/ 1740875 h 1828798"/>
              <a:gd name="connsiteX117" fmla="*/ 7748535 w 12191986"/>
              <a:gd name="connsiteY117" fmla="*/ 1702774 h 1828798"/>
              <a:gd name="connsiteX118" fmla="*/ 7748535 w 12191986"/>
              <a:gd name="connsiteY118" fmla="*/ 1550376 h 1828798"/>
              <a:gd name="connsiteX119" fmla="*/ 7710434 w 12191986"/>
              <a:gd name="connsiteY119" fmla="*/ 1512275 h 1828798"/>
              <a:gd name="connsiteX120" fmla="*/ 7248438 w 12191986"/>
              <a:gd name="connsiteY120" fmla="*/ 1512275 h 1828798"/>
              <a:gd name="connsiteX121" fmla="*/ 7210337 w 12191986"/>
              <a:gd name="connsiteY121" fmla="*/ 1550376 h 1828798"/>
              <a:gd name="connsiteX122" fmla="*/ 7210337 w 12191986"/>
              <a:gd name="connsiteY122" fmla="*/ 1702774 h 1828798"/>
              <a:gd name="connsiteX123" fmla="*/ 7248438 w 12191986"/>
              <a:gd name="connsiteY123" fmla="*/ 1740875 h 1828798"/>
              <a:gd name="connsiteX124" fmla="*/ 7400836 w 12191986"/>
              <a:gd name="connsiteY124" fmla="*/ 1740875 h 1828798"/>
              <a:gd name="connsiteX125" fmla="*/ 7438937 w 12191986"/>
              <a:gd name="connsiteY125" fmla="*/ 1702774 h 1828798"/>
              <a:gd name="connsiteX126" fmla="*/ 7438937 w 12191986"/>
              <a:gd name="connsiteY126" fmla="*/ 1550376 h 1828798"/>
              <a:gd name="connsiteX127" fmla="*/ 7400836 w 12191986"/>
              <a:gd name="connsiteY127" fmla="*/ 1512275 h 1828798"/>
              <a:gd name="connsiteX128" fmla="*/ 6938840 w 12191986"/>
              <a:gd name="connsiteY128" fmla="*/ 1512275 h 1828798"/>
              <a:gd name="connsiteX129" fmla="*/ 6900739 w 12191986"/>
              <a:gd name="connsiteY129" fmla="*/ 1550376 h 1828798"/>
              <a:gd name="connsiteX130" fmla="*/ 6900739 w 12191986"/>
              <a:gd name="connsiteY130" fmla="*/ 1702774 h 1828798"/>
              <a:gd name="connsiteX131" fmla="*/ 6938840 w 12191986"/>
              <a:gd name="connsiteY131" fmla="*/ 1740875 h 1828798"/>
              <a:gd name="connsiteX132" fmla="*/ 7091238 w 12191986"/>
              <a:gd name="connsiteY132" fmla="*/ 1740875 h 1828798"/>
              <a:gd name="connsiteX133" fmla="*/ 7129339 w 12191986"/>
              <a:gd name="connsiteY133" fmla="*/ 1702774 h 1828798"/>
              <a:gd name="connsiteX134" fmla="*/ 7129339 w 12191986"/>
              <a:gd name="connsiteY134" fmla="*/ 1550376 h 1828798"/>
              <a:gd name="connsiteX135" fmla="*/ 7091238 w 12191986"/>
              <a:gd name="connsiteY135" fmla="*/ 1512275 h 1828798"/>
              <a:gd name="connsiteX136" fmla="*/ 6629242 w 12191986"/>
              <a:gd name="connsiteY136" fmla="*/ 1512275 h 1828798"/>
              <a:gd name="connsiteX137" fmla="*/ 6591141 w 12191986"/>
              <a:gd name="connsiteY137" fmla="*/ 1550376 h 1828798"/>
              <a:gd name="connsiteX138" fmla="*/ 6591141 w 12191986"/>
              <a:gd name="connsiteY138" fmla="*/ 1702774 h 1828798"/>
              <a:gd name="connsiteX139" fmla="*/ 6629242 w 12191986"/>
              <a:gd name="connsiteY139" fmla="*/ 1740875 h 1828798"/>
              <a:gd name="connsiteX140" fmla="*/ 6781640 w 12191986"/>
              <a:gd name="connsiteY140" fmla="*/ 1740875 h 1828798"/>
              <a:gd name="connsiteX141" fmla="*/ 6819741 w 12191986"/>
              <a:gd name="connsiteY141" fmla="*/ 1702774 h 1828798"/>
              <a:gd name="connsiteX142" fmla="*/ 6819741 w 12191986"/>
              <a:gd name="connsiteY142" fmla="*/ 1550376 h 1828798"/>
              <a:gd name="connsiteX143" fmla="*/ 6781640 w 12191986"/>
              <a:gd name="connsiteY143" fmla="*/ 1512275 h 1828798"/>
              <a:gd name="connsiteX144" fmla="*/ 6319644 w 12191986"/>
              <a:gd name="connsiteY144" fmla="*/ 1512275 h 1828798"/>
              <a:gd name="connsiteX145" fmla="*/ 6281543 w 12191986"/>
              <a:gd name="connsiteY145" fmla="*/ 1550376 h 1828798"/>
              <a:gd name="connsiteX146" fmla="*/ 6281543 w 12191986"/>
              <a:gd name="connsiteY146" fmla="*/ 1702774 h 1828798"/>
              <a:gd name="connsiteX147" fmla="*/ 6319644 w 12191986"/>
              <a:gd name="connsiteY147" fmla="*/ 1740875 h 1828798"/>
              <a:gd name="connsiteX148" fmla="*/ 6472042 w 12191986"/>
              <a:gd name="connsiteY148" fmla="*/ 1740875 h 1828798"/>
              <a:gd name="connsiteX149" fmla="*/ 6510143 w 12191986"/>
              <a:gd name="connsiteY149" fmla="*/ 1702774 h 1828798"/>
              <a:gd name="connsiteX150" fmla="*/ 6510143 w 12191986"/>
              <a:gd name="connsiteY150" fmla="*/ 1550376 h 1828798"/>
              <a:gd name="connsiteX151" fmla="*/ 6472042 w 12191986"/>
              <a:gd name="connsiteY151" fmla="*/ 1512275 h 1828798"/>
              <a:gd name="connsiteX152" fmla="*/ 6010047 w 12191986"/>
              <a:gd name="connsiteY152" fmla="*/ 1512275 h 1828798"/>
              <a:gd name="connsiteX153" fmla="*/ 5971946 w 12191986"/>
              <a:gd name="connsiteY153" fmla="*/ 1550376 h 1828798"/>
              <a:gd name="connsiteX154" fmla="*/ 5971946 w 12191986"/>
              <a:gd name="connsiteY154" fmla="*/ 1702774 h 1828798"/>
              <a:gd name="connsiteX155" fmla="*/ 6010047 w 12191986"/>
              <a:gd name="connsiteY155" fmla="*/ 1740875 h 1828798"/>
              <a:gd name="connsiteX156" fmla="*/ 6162444 w 12191986"/>
              <a:gd name="connsiteY156" fmla="*/ 1740875 h 1828798"/>
              <a:gd name="connsiteX157" fmla="*/ 6200545 w 12191986"/>
              <a:gd name="connsiteY157" fmla="*/ 1702774 h 1828798"/>
              <a:gd name="connsiteX158" fmla="*/ 6200545 w 12191986"/>
              <a:gd name="connsiteY158" fmla="*/ 1550376 h 1828798"/>
              <a:gd name="connsiteX159" fmla="*/ 6162444 w 12191986"/>
              <a:gd name="connsiteY159" fmla="*/ 1512275 h 1828798"/>
              <a:gd name="connsiteX160" fmla="*/ 5700452 w 12191986"/>
              <a:gd name="connsiteY160" fmla="*/ 1512275 h 1828798"/>
              <a:gd name="connsiteX161" fmla="*/ 5662352 w 12191986"/>
              <a:gd name="connsiteY161" fmla="*/ 1550376 h 1828798"/>
              <a:gd name="connsiteX162" fmla="*/ 5662352 w 12191986"/>
              <a:gd name="connsiteY162" fmla="*/ 1702774 h 1828798"/>
              <a:gd name="connsiteX163" fmla="*/ 5700452 w 12191986"/>
              <a:gd name="connsiteY163" fmla="*/ 1740875 h 1828798"/>
              <a:gd name="connsiteX164" fmla="*/ 5852848 w 12191986"/>
              <a:gd name="connsiteY164" fmla="*/ 1740875 h 1828798"/>
              <a:gd name="connsiteX165" fmla="*/ 5890949 w 12191986"/>
              <a:gd name="connsiteY165" fmla="*/ 1702774 h 1828798"/>
              <a:gd name="connsiteX166" fmla="*/ 5890949 w 12191986"/>
              <a:gd name="connsiteY166" fmla="*/ 1550376 h 1828798"/>
              <a:gd name="connsiteX167" fmla="*/ 5852848 w 12191986"/>
              <a:gd name="connsiteY167" fmla="*/ 1512275 h 1828798"/>
              <a:gd name="connsiteX168" fmla="*/ 5390857 w 12191986"/>
              <a:gd name="connsiteY168" fmla="*/ 1512275 h 1828798"/>
              <a:gd name="connsiteX169" fmla="*/ 5352756 w 12191986"/>
              <a:gd name="connsiteY169" fmla="*/ 1550376 h 1828798"/>
              <a:gd name="connsiteX170" fmla="*/ 5352756 w 12191986"/>
              <a:gd name="connsiteY170" fmla="*/ 1702774 h 1828798"/>
              <a:gd name="connsiteX171" fmla="*/ 5390857 w 12191986"/>
              <a:gd name="connsiteY171" fmla="*/ 1740875 h 1828798"/>
              <a:gd name="connsiteX172" fmla="*/ 5543254 w 12191986"/>
              <a:gd name="connsiteY172" fmla="*/ 1740875 h 1828798"/>
              <a:gd name="connsiteX173" fmla="*/ 5581354 w 12191986"/>
              <a:gd name="connsiteY173" fmla="*/ 1702774 h 1828798"/>
              <a:gd name="connsiteX174" fmla="*/ 5581354 w 12191986"/>
              <a:gd name="connsiteY174" fmla="*/ 1550376 h 1828798"/>
              <a:gd name="connsiteX175" fmla="*/ 5543254 w 12191986"/>
              <a:gd name="connsiteY175" fmla="*/ 1512275 h 1828798"/>
              <a:gd name="connsiteX176" fmla="*/ 5081261 w 12191986"/>
              <a:gd name="connsiteY176" fmla="*/ 1512275 h 1828798"/>
              <a:gd name="connsiteX177" fmla="*/ 5043160 w 12191986"/>
              <a:gd name="connsiteY177" fmla="*/ 1550376 h 1828798"/>
              <a:gd name="connsiteX178" fmla="*/ 5043160 w 12191986"/>
              <a:gd name="connsiteY178" fmla="*/ 1702774 h 1828798"/>
              <a:gd name="connsiteX179" fmla="*/ 5081261 w 12191986"/>
              <a:gd name="connsiteY179" fmla="*/ 1740875 h 1828798"/>
              <a:gd name="connsiteX180" fmla="*/ 5233655 w 12191986"/>
              <a:gd name="connsiteY180" fmla="*/ 1740875 h 1828798"/>
              <a:gd name="connsiteX181" fmla="*/ 5271759 w 12191986"/>
              <a:gd name="connsiteY181" fmla="*/ 1702774 h 1828798"/>
              <a:gd name="connsiteX182" fmla="*/ 5271759 w 12191986"/>
              <a:gd name="connsiteY182" fmla="*/ 1550376 h 1828798"/>
              <a:gd name="connsiteX183" fmla="*/ 5233655 w 12191986"/>
              <a:gd name="connsiteY183" fmla="*/ 1512275 h 1828798"/>
              <a:gd name="connsiteX184" fmla="*/ 4771659 w 12191986"/>
              <a:gd name="connsiteY184" fmla="*/ 1512275 h 1828798"/>
              <a:gd name="connsiteX185" fmla="*/ 4733559 w 12191986"/>
              <a:gd name="connsiteY185" fmla="*/ 1550376 h 1828798"/>
              <a:gd name="connsiteX186" fmla="*/ 4733559 w 12191986"/>
              <a:gd name="connsiteY186" fmla="*/ 1702774 h 1828798"/>
              <a:gd name="connsiteX187" fmla="*/ 4771659 w 12191986"/>
              <a:gd name="connsiteY187" fmla="*/ 1740875 h 1828798"/>
              <a:gd name="connsiteX188" fmla="*/ 4924056 w 12191986"/>
              <a:gd name="connsiteY188" fmla="*/ 1740875 h 1828798"/>
              <a:gd name="connsiteX189" fmla="*/ 4962158 w 12191986"/>
              <a:gd name="connsiteY189" fmla="*/ 1702774 h 1828798"/>
              <a:gd name="connsiteX190" fmla="*/ 4962158 w 12191986"/>
              <a:gd name="connsiteY190" fmla="*/ 1550376 h 1828798"/>
              <a:gd name="connsiteX191" fmla="*/ 4924056 w 12191986"/>
              <a:gd name="connsiteY191" fmla="*/ 1512275 h 1828798"/>
              <a:gd name="connsiteX192" fmla="*/ 4462061 w 12191986"/>
              <a:gd name="connsiteY192" fmla="*/ 1512275 h 1828798"/>
              <a:gd name="connsiteX193" fmla="*/ 4423960 w 12191986"/>
              <a:gd name="connsiteY193" fmla="*/ 1550376 h 1828798"/>
              <a:gd name="connsiteX194" fmla="*/ 4423960 w 12191986"/>
              <a:gd name="connsiteY194" fmla="*/ 1702774 h 1828798"/>
              <a:gd name="connsiteX195" fmla="*/ 4462061 w 12191986"/>
              <a:gd name="connsiteY195" fmla="*/ 1740875 h 1828798"/>
              <a:gd name="connsiteX196" fmla="*/ 4614460 w 12191986"/>
              <a:gd name="connsiteY196" fmla="*/ 1740875 h 1828798"/>
              <a:gd name="connsiteX197" fmla="*/ 4652561 w 12191986"/>
              <a:gd name="connsiteY197" fmla="*/ 1702774 h 1828798"/>
              <a:gd name="connsiteX198" fmla="*/ 4652561 w 12191986"/>
              <a:gd name="connsiteY198" fmla="*/ 1550376 h 1828798"/>
              <a:gd name="connsiteX199" fmla="*/ 4614460 w 12191986"/>
              <a:gd name="connsiteY199" fmla="*/ 1512275 h 1828798"/>
              <a:gd name="connsiteX200" fmla="*/ 4152470 w 12191986"/>
              <a:gd name="connsiteY200" fmla="*/ 1512275 h 1828798"/>
              <a:gd name="connsiteX201" fmla="*/ 4114368 w 12191986"/>
              <a:gd name="connsiteY201" fmla="*/ 1550376 h 1828798"/>
              <a:gd name="connsiteX202" fmla="*/ 4114368 w 12191986"/>
              <a:gd name="connsiteY202" fmla="*/ 1702774 h 1828798"/>
              <a:gd name="connsiteX203" fmla="*/ 4152470 w 12191986"/>
              <a:gd name="connsiteY203" fmla="*/ 1740875 h 1828798"/>
              <a:gd name="connsiteX204" fmla="*/ 4304860 w 12191986"/>
              <a:gd name="connsiteY204" fmla="*/ 1740875 h 1828798"/>
              <a:gd name="connsiteX205" fmla="*/ 4342963 w 12191986"/>
              <a:gd name="connsiteY205" fmla="*/ 1702774 h 1828798"/>
              <a:gd name="connsiteX206" fmla="*/ 4342963 w 12191986"/>
              <a:gd name="connsiteY206" fmla="*/ 1550376 h 1828798"/>
              <a:gd name="connsiteX207" fmla="*/ 4304860 w 12191986"/>
              <a:gd name="connsiteY207" fmla="*/ 1512275 h 1828798"/>
              <a:gd name="connsiteX208" fmla="*/ 3842869 w 12191986"/>
              <a:gd name="connsiteY208" fmla="*/ 1512275 h 1828798"/>
              <a:gd name="connsiteX209" fmla="*/ 3804768 w 12191986"/>
              <a:gd name="connsiteY209" fmla="*/ 1550376 h 1828798"/>
              <a:gd name="connsiteX210" fmla="*/ 3804768 w 12191986"/>
              <a:gd name="connsiteY210" fmla="*/ 1702774 h 1828798"/>
              <a:gd name="connsiteX211" fmla="*/ 3842869 w 12191986"/>
              <a:gd name="connsiteY211" fmla="*/ 1740875 h 1828798"/>
              <a:gd name="connsiteX212" fmla="*/ 3995269 w 12191986"/>
              <a:gd name="connsiteY212" fmla="*/ 1740875 h 1828798"/>
              <a:gd name="connsiteX213" fmla="*/ 4033370 w 12191986"/>
              <a:gd name="connsiteY213" fmla="*/ 1702774 h 1828798"/>
              <a:gd name="connsiteX214" fmla="*/ 4033370 w 12191986"/>
              <a:gd name="connsiteY214" fmla="*/ 1550376 h 1828798"/>
              <a:gd name="connsiteX215" fmla="*/ 3995269 w 12191986"/>
              <a:gd name="connsiteY215" fmla="*/ 1512275 h 1828798"/>
              <a:gd name="connsiteX216" fmla="*/ 3533279 w 12191986"/>
              <a:gd name="connsiteY216" fmla="*/ 1512275 h 1828798"/>
              <a:gd name="connsiteX217" fmla="*/ 3495176 w 12191986"/>
              <a:gd name="connsiteY217" fmla="*/ 1550376 h 1828798"/>
              <a:gd name="connsiteX218" fmla="*/ 3495176 w 12191986"/>
              <a:gd name="connsiteY218" fmla="*/ 1702774 h 1828798"/>
              <a:gd name="connsiteX219" fmla="*/ 3533279 w 12191986"/>
              <a:gd name="connsiteY219" fmla="*/ 1740875 h 1828798"/>
              <a:gd name="connsiteX220" fmla="*/ 3685673 w 12191986"/>
              <a:gd name="connsiteY220" fmla="*/ 1740875 h 1828798"/>
              <a:gd name="connsiteX221" fmla="*/ 3723772 w 12191986"/>
              <a:gd name="connsiteY221" fmla="*/ 1702774 h 1828798"/>
              <a:gd name="connsiteX222" fmla="*/ 3723772 w 12191986"/>
              <a:gd name="connsiteY222" fmla="*/ 1550376 h 1828798"/>
              <a:gd name="connsiteX223" fmla="*/ 3685673 w 12191986"/>
              <a:gd name="connsiteY223" fmla="*/ 1512275 h 1828798"/>
              <a:gd name="connsiteX224" fmla="*/ 3223677 w 12191986"/>
              <a:gd name="connsiteY224" fmla="*/ 1512275 h 1828798"/>
              <a:gd name="connsiteX225" fmla="*/ 3185576 w 12191986"/>
              <a:gd name="connsiteY225" fmla="*/ 1550376 h 1828798"/>
              <a:gd name="connsiteX226" fmla="*/ 3185576 w 12191986"/>
              <a:gd name="connsiteY226" fmla="*/ 1702774 h 1828798"/>
              <a:gd name="connsiteX227" fmla="*/ 3223677 w 12191986"/>
              <a:gd name="connsiteY227" fmla="*/ 1740875 h 1828798"/>
              <a:gd name="connsiteX228" fmla="*/ 3376076 w 12191986"/>
              <a:gd name="connsiteY228" fmla="*/ 1740875 h 1828798"/>
              <a:gd name="connsiteX229" fmla="*/ 3414178 w 12191986"/>
              <a:gd name="connsiteY229" fmla="*/ 1702774 h 1828798"/>
              <a:gd name="connsiteX230" fmla="*/ 3414178 w 12191986"/>
              <a:gd name="connsiteY230" fmla="*/ 1550376 h 1828798"/>
              <a:gd name="connsiteX231" fmla="*/ 3376076 w 12191986"/>
              <a:gd name="connsiteY231" fmla="*/ 1512275 h 1828798"/>
              <a:gd name="connsiteX232" fmla="*/ 2914079 w 12191986"/>
              <a:gd name="connsiteY232" fmla="*/ 1512275 h 1828798"/>
              <a:gd name="connsiteX233" fmla="*/ 2875978 w 12191986"/>
              <a:gd name="connsiteY233" fmla="*/ 1550376 h 1828798"/>
              <a:gd name="connsiteX234" fmla="*/ 2875978 w 12191986"/>
              <a:gd name="connsiteY234" fmla="*/ 1702774 h 1828798"/>
              <a:gd name="connsiteX235" fmla="*/ 2914079 w 12191986"/>
              <a:gd name="connsiteY235" fmla="*/ 1740875 h 1828798"/>
              <a:gd name="connsiteX236" fmla="*/ 3066477 w 12191986"/>
              <a:gd name="connsiteY236" fmla="*/ 1740875 h 1828798"/>
              <a:gd name="connsiteX237" fmla="*/ 3104578 w 12191986"/>
              <a:gd name="connsiteY237" fmla="*/ 1702774 h 1828798"/>
              <a:gd name="connsiteX238" fmla="*/ 3104578 w 12191986"/>
              <a:gd name="connsiteY238" fmla="*/ 1550376 h 1828798"/>
              <a:gd name="connsiteX239" fmla="*/ 3066477 w 12191986"/>
              <a:gd name="connsiteY239" fmla="*/ 1512275 h 1828798"/>
              <a:gd name="connsiteX240" fmla="*/ 2604482 w 12191986"/>
              <a:gd name="connsiteY240" fmla="*/ 1512275 h 1828798"/>
              <a:gd name="connsiteX241" fmla="*/ 2566380 w 12191986"/>
              <a:gd name="connsiteY241" fmla="*/ 1550376 h 1828798"/>
              <a:gd name="connsiteX242" fmla="*/ 2566380 w 12191986"/>
              <a:gd name="connsiteY242" fmla="*/ 1702774 h 1828798"/>
              <a:gd name="connsiteX243" fmla="*/ 2604482 w 12191986"/>
              <a:gd name="connsiteY243" fmla="*/ 1740875 h 1828798"/>
              <a:gd name="connsiteX244" fmla="*/ 2756879 w 12191986"/>
              <a:gd name="connsiteY244" fmla="*/ 1740875 h 1828798"/>
              <a:gd name="connsiteX245" fmla="*/ 2794981 w 12191986"/>
              <a:gd name="connsiteY245" fmla="*/ 1702774 h 1828798"/>
              <a:gd name="connsiteX246" fmla="*/ 2794981 w 12191986"/>
              <a:gd name="connsiteY246" fmla="*/ 1550376 h 1828798"/>
              <a:gd name="connsiteX247" fmla="*/ 2756879 w 12191986"/>
              <a:gd name="connsiteY247" fmla="*/ 1512275 h 1828798"/>
              <a:gd name="connsiteX248" fmla="*/ 2294885 w 12191986"/>
              <a:gd name="connsiteY248" fmla="*/ 1512275 h 1828798"/>
              <a:gd name="connsiteX249" fmla="*/ 2256784 w 12191986"/>
              <a:gd name="connsiteY249" fmla="*/ 1550376 h 1828798"/>
              <a:gd name="connsiteX250" fmla="*/ 2256784 w 12191986"/>
              <a:gd name="connsiteY250" fmla="*/ 1702774 h 1828798"/>
              <a:gd name="connsiteX251" fmla="*/ 2294885 w 12191986"/>
              <a:gd name="connsiteY251" fmla="*/ 1740875 h 1828798"/>
              <a:gd name="connsiteX252" fmla="*/ 2447282 w 12191986"/>
              <a:gd name="connsiteY252" fmla="*/ 1740875 h 1828798"/>
              <a:gd name="connsiteX253" fmla="*/ 2485383 w 12191986"/>
              <a:gd name="connsiteY253" fmla="*/ 1702774 h 1828798"/>
              <a:gd name="connsiteX254" fmla="*/ 2485383 w 12191986"/>
              <a:gd name="connsiteY254" fmla="*/ 1550376 h 1828798"/>
              <a:gd name="connsiteX255" fmla="*/ 2447282 w 12191986"/>
              <a:gd name="connsiteY255" fmla="*/ 1512275 h 1828798"/>
              <a:gd name="connsiteX256" fmla="*/ 1985283 w 12191986"/>
              <a:gd name="connsiteY256" fmla="*/ 1512275 h 1828798"/>
              <a:gd name="connsiteX257" fmla="*/ 1947182 w 12191986"/>
              <a:gd name="connsiteY257" fmla="*/ 1550376 h 1828798"/>
              <a:gd name="connsiteX258" fmla="*/ 1947182 w 12191986"/>
              <a:gd name="connsiteY258" fmla="*/ 1702774 h 1828798"/>
              <a:gd name="connsiteX259" fmla="*/ 1985283 w 12191986"/>
              <a:gd name="connsiteY259" fmla="*/ 1740875 h 1828798"/>
              <a:gd name="connsiteX260" fmla="*/ 2137686 w 12191986"/>
              <a:gd name="connsiteY260" fmla="*/ 1740875 h 1828798"/>
              <a:gd name="connsiteX261" fmla="*/ 2175786 w 12191986"/>
              <a:gd name="connsiteY261" fmla="*/ 1702774 h 1828798"/>
              <a:gd name="connsiteX262" fmla="*/ 2175786 w 12191986"/>
              <a:gd name="connsiteY262" fmla="*/ 1550376 h 1828798"/>
              <a:gd name="connsiteX263" fmla="*/ 2137686 w 12191986"/>
              <a:gd name="connsiteY263" fmla="*/ 1512275 h 1828798"/>
              <a:gd name="connsiteX264" fmla="*/ 1675685 w 12191986"/>
              <a:gd name="connsiteY264" fmla="*/ 1512275 h 1828798"/>
              <a:gd name="connsiteX265" fmla="*/ 1637585 w 12191986"/>
              <a:gd name="connsiteY265" fmla="*/ 1550376 h 1828798"/>
              <a:gd name="connsiteX266" fmla="*/ 1637585 w 12191986"/>
              <a:gd name="connsiteY266" fmla="*/ 1702774 h 1828798"/>
              <a:gd name="connsiteX267" fmla="*/ 1675685 w 12191986"/>
              <a:gd name="connsiteY267" fmla="*/ 1740875 h 1828798"/>
              <a:gd name="connsiteX268" fmla="*/ 1828083 w 12191986"/>
              <a:gd name="connsiteY268" fmla="*/ 1740875 h 1828798"/>
              <a:gd name="connsiteX269" fmla="*/ 1866184 w 12191986"/>
              <a:gd name="connsiteY269" fmla="*/ 1702774 h 1828798"/>
              <a:gd name="connsiteX270" fmla="*/ 1866184 w 12191986"/>
              <a:gd name="connsiteY270" fmla="*/ 1550376 h 1828798"/>
              <a:gd name="connsiteX271" fmla="*/ 1828083 w 12191986"/>
              <a:gd name="connsiteY271" fmla="*/ 1512275 h 1828798"/>
              <a:gd name="connsiteX272" fmla="*/ 1366088 w 12191986"/>
              <a:gd name="connsiteY272" fmla="*/ 1512275 h 1828798"/>
              <a:gd name="connsiteX273" fmla="*/ 1327987 w 12191986"/>
              <a:gd name="connsiteY273" fmla="*/ 1550376 h 1828798"/>
              <a:gd name="connsiteX274" fmla="*/ 1327987 w 12191986"/>
              <a:gd name="connsiteY274" fmla="*/ 1702774 h 1828798"/>
              <a:gd name="connsiteX275" fmla="*/ 1366088 w 12191986"/>
              <a:gd name="connsiteY275" fmla="*/ 1740875 h 1828798"/>
              <a:gd name="connsiteX276" fmla="*/ 1518486 w 12191986"/>
              <a:gd name="connsiteY276" fmla="*/ 1740875 h 1828798"/>
              <a:gd name="connsiteX277" fmla="*/ 1556587 w 12191986"/>
              <a:gd name="connsiteY277" fmla="*/ 1702774 h 1828798"/>
              <a:gd name="connsiteX278" fmla="*/ 1556587 w 12191986"/>
              <a:gd name="connsiteY278" fmla="*/ 1550376 h 1828798"/>
              <a:gd name="connsiteX279" fmla="*/ 1518486 w 12191986"/>
              <a:gd name="connsiteY279" fmla="*/ 1512275 h 1828798"/>
              <a:gd name="connsiteX280" fmla="*/ 1056490 w 12191986"/>
              <a:gd name="connsiteY280" fmla="*/ 1512275 h 1828798"/>
              <a:gd name="connsiteX281" fmla="*/ 1018389 w 12191986"/>
              <a:gd name="connsiteY281" fmla="*/ 1550376 h 1828798"/>
              <a:gd name="connsiteX282" fmla="*/ 1018389 w 12191986"/>
              <a:gd name="connsiteY282" fmla="*/ 1702774 h 1828798"/>
              <a:gd name="connsiteX283" fmla="*/ 1056490 w 12191986"/>
              <a:gd name="connsiteY283" fmla="*/ 1740875 h 1828798"/>
              <a:gd name="connsiteX284" fmla="*/ 1208888 w 12191986"/>
              <a:gd name="connsiteY284" fmla="*/ 1740875 h 1828798"/>
              <a:gd name="connsiteX285" fmla="*/ 1246989 w 12191986"/>
              <a:gd name="connsiteY285" fmla="*/ 1702774 h 1828798"/>
              <a:gd name="connsiteX286" fmla="*/ 1246989 w 12191986"/>
              <a:gd name="connsiteY286" fmla="*/ 1550376 h 1828798"/>
              <a:gd name="connsiteX287" fmla="*/ 1208888 w 12191986"/>
              <a:gd name="connsiteY287" fmla="*/ 1512275 h 1828798"/>
              <a:gd name="connsiteX288" fmla="*/ 746893 w 12191986"/>
              <a:gd name="connsiteY288" fmla="*/ 1512275 h 1828798"/>
              <a:gd name="connsiteX289" fmla="*/ 708792 w 12191986"/>
              <a:gd name="connsiteY289" fmla="*/ 1550376 h 1828798"/>
              <a:gd name="connsiteX290" fmla="*/ 708792 w 12191986"/>
              <a:gd name="connsiteY290" fmla="*/ 1702774 h 1828798"/>
              <a:gd name="connsiteX291" fmla="*/ 746893 w 12191986"/>
              <a:gd name="connsiteY291" fmla="*/ 1740875 h 1828798"/>
              <a:gd name="connsiteX292" fmla="*/ 899291 w 12191986"/>
              <a:gd name="connsiteY292" fmla="*/ 1740875 h 1828798"/>
              <a:gd name="connsiteX293" fmla="*/ 937392 w 12191986"/>
              <a:gd name="connsiteY293" fmla="*/ 1702774 h 1828798"/>
              <a:gd name="connsiteX294" fmla="*/ 937392 w 12191986"/>
              <a:gd name="connsiteY294" fmla="*/ 1550376 h 1828798"/>
              <a:gd name="connsiteX295" fmla="*/ 899291 w 12191986"/>
              <a:gd name="connsiteY295" fmla="*/ 1512275 h 1828798"/>
              <a:gd name="connsiteX296" fmla="*/ 437295 w 12191986"/>
              <a:gd name="connsiteY296" fmla="*/ 1512275 h 1828798"/>
              <a:gd name="connsiteX297" fmla="*/ 399194 w 12191986"/>
              <a:gd name="connsiteY297" fmla="*/ 1550376 h 1828798"/>
              <a:gd name="connsiteX298" fmla="*/ 399194 w 12191986"/>
              <a:gd name="connsiteY298" fmla="*/ 1702774 h 1828798"/>
              <a:gd name="connsiteX299" fmla="*/ 437295 w 12191986"/>
              <a:gd name="connsiteY299" fmla="*/ 1740875 h 1828798"/>
              <a:gd name="connsiteX300" fmla="*/ 589693 w 12191986"/>
              <a:gd name="connsiteY300" fmla="*/ 1740875 h 1828798"/>
              <a:gd name="connsiteX301" fmla="*/ 627794 w 12191986"/>
              <a:gd name="connsiteY301" fmla="*/ 1702774 h 1828798"/>
              <a:gd name="connsiteX302" fmla="*/ 627794 w 12191986"/>
              <a:gd name="connsiteY302" fmla="*/ 1550376 h 1828798"/>
              <a:gd name="connsiteX303" fmla="*/ 589693 w 12191986"/>
              <a:gd name="connsiteY303" fmla="*/ 1512275 h 1828798"/>
              <a:gd name="connsiteX304" fmla="*/ 127698 w 12191986"/>
              <a:gd name="connsiteY304" fmla="*/ 1512275 h 1828798"/>
              <a:gd name="connsiteX305" fmla="*/ 89597 w 12191986"/>
              <a:gd name="connsiteY305" fmla="*/ 1550376 h 1828798"/>
              <a:gd name="connsiteX306" fmla="*/ 89597 w 12191986"/>
              <a:gd name="connsiteY306" fmla="*/ 1702774 h 1828798"/>
              <a:gd name="connsiteX307" fmla="*/ 127698 w 12191986"/>
              <a:gd name="connsiteY307" fmla="*/ 1740875 h 1828798"/>
              <a:gd name="connsiteX308" fmla="*/ 280096 w 12191986"/>
              <a:gd name="connsiteY308" fmla="*/ 1740875 h 1828798"/>
              <a:gd name="connsiteX309" fmla="*/ 318197 w 12191986"/>
              <a:gd name="connsiteY309" fmla="*/ 1702774 h 1828798"/>
              <a:gd name="connsiteX310" fmla="*/ 318197 w 12191986"/>
              <a:gd name="connsiteY310" fmla="*/ 1550376 h 1828798"/>
              <a:gd name="connsiteX311" fmla="*/ 280096 w 12191986"/>
              <a:gd name="connsiteY311" fmla="*/ 1512275 h 1828798"/>
              <a:gd name="connsiteX312" fmla="*/ 127691 w 12191986"/>
              <a:gd name="connsiteY312" fmla="*/ 82061 h 1828798"/>
              <a:gd name="connsiteX313" fmla="*/ 89590 w 12191986"/>
              <a:gd name="connsiteY313" fmla="*/ 120162 h 1828798"/>
              <a:gd name="connsiteX314" fmla="*/ 89590 w 12191986"/>
              <a:gd name="connsiteY314" fmla="*/ 272560 h 1828798"/>
              <a:gd name="connsiteX315" fmla="*/ 127691 w 12191986"/>
              <a:gd name="connsiteY315" fmla="*/ 310661 h 1828798"/>
              <a:gd name="connsiteX316" fmla="*/ 280089 w 12191986"/>
              <a:gd name="connsiteY316" fmla="*/ 310661 h 1828798"/>
              <a:gd name="connsiteX317" fmla="*/ 318190 w 12191986"/>
              <a:gd name="connsiteY317" fmla="*/ 272560 h 1828798"/>
              <a:gd name="connsiteX318" fmla="*/ 318190 w 12191986"/>
              <a:gd name="connsiteY318" fmla="*/ 120162 h 1828798"/>
              <a:gd name="connsiteX319" fmla="*/ 280089 w 12191986"/>
              <a:gd name="connsiteY319" fmla="*/ 82061 h 1828798"/>
              <a:gd name="connsiteX320" fmla="*/ 437289 w 12191986"/>
              <a:gd name="connsiteY320" fmla="*/ 82061 h 1828798"/>
              <a:gd name="connsiteX321" fmla="*/ 399188 w 12191986"/>
              <a:gd name="connsiteY321" fmla="*/ 120162 h 1828798"/>
              <a:gd name="connsiteX322" fmla="*/ 399188 w 12191986"/>
              <a:gd name="connsiteY322" fmla="*/ 272560 h 1828798"/>
              <a:gd name="connsiteX323" fmla="*/ 437289 w 12191986"/>
              <a:gd name="connsiteY323" fmla="*/ 310661 h 1828798"/>
              <a:gd name="connsiteX324" fmla="*/ 589687 w 12191986"/>
              <a:gd name="connsiteY324" fmla="*/ 310661 h 1828798"/>
              <a:gd name="connsiteX325" fmla="*/ 627788 w 12191986"/>
              <a:gd name="connsiteY325" fmla="*/ 272560 h 1828798"/>
              <a:gd name="connsiteX326" fmla="*/ 627788 w 12191986"/>
              <a:gd name="connsiteY326" fmla="*/ 120162 h 1828798"/>
              <a:gd name="connsiteX327" fmla="*/ 589687 w 12191986"/>
              <a:gd name="connsiteY327" fmla="*/ 82061 h 1828798"/>
              <a:gd name="connsiteX328" fmla="*/ 746886 w 12191986"/>
              <a:gd name="connsiteY328" fmla="*/ 82061 h 1828798"/>
              <a:gd name="connsiteX329" fmla="*/ 708785 w 12191986"/>
              <a:gd name="connsiteY329" fmla="*/ 120162 h 1828798"/>
              <a:gd name="connsiteX330" fmla="*/ 708785 w 12191986"/>
              <a:gd name="connsiteY330" fmla="*/ 272560 h 1828798"/>
              <a:gd name="connsiteX331" fmla="*/ 746886 w 12191986"/>
              <a:gd name="connsiteY331" fmla="*/ 310661 h 1828798"/>
              <a:gd name="connsiteX332" fmla="*/ 899284 w 12191986"/>
              <a:gd name="connsiteY332" fmla="*/ 310661 h 1828798"/>
              <a:gd name="connsiteX333" fmla="*/ 937385 w 12191986"/>
              <a:gd name="connsiteY333" fmla="*/ 272560 h 1828798"/>
              <a:gd name="connsiteX334" fmla="*/ 937385 w 12191986"/>
              <a:gd name="connsiteY334" fmla="*/ 120162 h 1828798"/>
              <a:gd name="connsiteX335" fmla="*/ 899284 w 12191986"/>
              <a:gd name="connsiteY335" fmla="*/ 82061 h 1828798"/>
              <a:gd name="connsiteX336" fmla="*/ 1056484 w 12191986"/>
              <a:gd name="connsiteY336" fmla="*/ 82061 h 1828798"/>
              <a:gd name="connsiteX337" fmla="*/ 1018383 w 12191986"/>
              <a:gd name="connsiteY337" fmla="*/ 120162 h 1828798"/>
              <a:gd name="connsiteX338" fmla="*/ 1018383 w 12191986"/>
              <a:gd name="connsiteY338" fmla="*/ 272560 h 1828798"/>
              <a:gd name="connsiteX339" fmla="*/ 1056484 w 12191986"/>
              <a:gd name="connsiteY339" fmla="*/ 310661 h 1828798"/>
              <a:gd name="connsiteX340" fmla="*/ 1208882 w 12191986"/>
              <a:gd name="connsiteY340" fmla="*/ 310661 h 1828798"/>
              <a:gd name="connsiteX341" fmla="*/ 1246983 w 12191986"/>
              <a:gd name="connsiteY341" fmla="*/ 272560 h 1828798"/>
              <a:gd name="connsiteX342" fmla="*/ 1246983 w 12191986"/>
              <a:gd name="connsiteY342" fmla="*/ 120162 h 1828798"/>
              <a:gd name="connsiteX343" fmla="*/ 1208882 w 12191986"/>
              <a:gd name="connsiteY343" fmla="*/ 82061 h 1828798"/>
              <a:gd name="connsiteX344" fmla="*/ 1366082 w 12191986"/>
              <a:gd name="connsiteY344" fmla="*/ 82061 h 1828798"/>
              <a:gd name="connsiteX345" fmla="*/ 1327981 w 12191986"/>
              <a:gd name="connsiteY345" fmla="*/ 120162 h 1828798"/>
              <a:gd name="connsiteX346" fmla="*/ 1327981 w 12191986"/>
              <a:gd name="connsiteY346" fmla="*/ 272560 h 1828798"/>
              <a:gd name="connsiteX347" fmla="*/ 1366082 w 12191986"/>
              <a:gd name="connsiteY347" fmla="*/ 310661 h 1828798"/>
              <a:gd name="connsiteX348" fmla="*/ 1518480 w 12191986"/>
              <a:gd name="connsiteY348" fmla="*/ 310661 h 1828798"/>
              <a:gd name="connsiteX349" fmla="*/ 1556581 w 12191986"/>
              <a:gd name="connsiteY349" fmla="*/ 272560 h 1828798"/>
              <a:gd name="connsiteX350" fmla="*/ 1556581 w 12191986"/>
              <a:gd name="connsiteY350" fmla="*/ 120162 h 1828798"/>
              <a:gd name="connsiteX351" fmla="*/ 1518480 w 12191986"/>
              <a:gd name="connsiteY351" fmla="*/ 82061 h 1828798"/>
              <a:gd name="connsiteX352" fmla="*/ 1675679 w 12191986"/>
              <a:gd name="connsiteY352" fmla="*/ 82061 h 1828798"/>
              <a:gd name="connsiteX353" fmla="*/ 1637578 w 12191986"/>
              <a:gd name="connsiteY353" fmla="*/ 120162 h 1828798"/>
              <a:gd name="connsiteX354" fmla="*/ 1637578 w 12191986"/>
              <a:gd name="connsiteY354" fmla="*/ 272560 h 1828798"/>
              <a:gd name="connsiteX355" fmla="*/ 1675679 w 12191986"/>
              <a:gd name="connsiteY355" fmla="*/ 310661 h 1828798"/>
              <a:gd name="connsiteX356" fmla="*/ 1828077 w 12191986"/>
              <a:gd name="connsiteY356" fmla="*/ 310661 h 1828798"/>
              <a:gd name="connsiteX357" fmla="*/ 1866178 w 12191986"/>
              <a:gd name="connsiteY357" fmla="*/ 272560 h 1828798"/>
              <a:gd name="connsiteX358" fmla="*/ 1866178 w 12191986"/>
              <a:gd name="connsiteY358" fmla="*/ 120162 h 1828798"/>
              <a:gd name="connsiteX359" fmla="*/ 1828077 w 12191986"/>
              <a:gd name="connsiteY359" fmla="*/ 82061 h 1828798"/>
              <a:gd name="connsiteX360" fmla="*/ 1985277 w 12191986"/>
              <a:gd name="connsiteY360" fmla="*/ 82061 h 1828798"/>
              <a:gd name="connsiteX361" fmla="*/ 1947176 w 12191986"/>
              <a:gd name="connsiteY361" fmla="*/ 120162 h 1828798"/>
              <a:gd name="connsiteX362" fmla="*/ 1947176 w 12191986"/>
              <a:gd name="connsiteY362" fmla="*/ 272560 h 1828798"/>
              <a:gd name="connsiteX363" fmla="*/ 1985277 w 12191986"/>
              <a:gd name="connsiteY363" fmla="*/ 310661 h 1828798"/>
              <a:gd name="connsiteX364" fmla="*/ 2137677 w 12191986"/>
              <a:gd name="connsiteY364" fmla="*/ 310661 h 1828798"/>
              <a:gd name="connsiteX365" fmla="*/ 2175778 w 12191986"/>
              <a:gd name="connsiteY365" fmla="*/ 272560 h 1828798"/>
              <a:gd name="connsiteX366" fmla="*/ 2175778 w 12191986"/>
              <a:gd name="connsiteY366" fmla="*/ 120162 h 1828798"/>
              <a:gd name="connsiteX367" fmla="*/ 2137677 w 12191986"/>
              <a:gd name="connsiteY367" fmla="*/ 82061 h 1828798"/>
              <a:gd name="connsiteX368" fmla="*/ 2294877 w 12191986"/>
              <a:gd name="connsiteY368" fmla="*/ 82061 h 1828798"/>
              <a:gd name="connsiteX369" fmla="*/ 2256775 w 12191986"/>
              <a:gd name="connsiteY369" fmla="*/ 120162 h 1828798"/>
              <a:gd name="connsiteX370" fmla="*/ 2256775 w 12191986"/>
              <a:gd name="connsiteY370" fmla="*/ 272560 h 1828798"/>
              <a:gd name="connsiteX371" fmla="*/ 2294877 w 12191986"/>
              <a:gd name="connsiteY371" fmla="*/ 310661 h 1828798"/>
              <a:gd name="connsiteX372" fmla="*/ 2447275 w 12191986"/>
              <a:gd name="connsiteY372" fmla="*/ 310661 h 1828798"/>
              <a:gd name="connsiteX373" fmla="*/ 2485375 w 12191986"/>
              <a:gd name="connsiteY373" fmla="*/ 272560 h 1828798"/>
              <a:gd name="connsiteX374" fmla="*/ 2485375 w 12191986"/>
              <a:gd name="connsiteY374" fmla="*/ 120162 h 1828798"/>
              <a:gd name="connsiteX375" fmla="*/ 2447275 w 12191986"/>
              <a:gd name="connsiteY375" fmla="*/ 82061 h 1828798"/>
              <a:gd name="connsiteX376" fmla="*/ 2604474 w 12191986"/>
              <a:gd name="connsiteY376" fmla="*/ 82061 h 1828798"/>
              <a:gd name="connsiteX377" fmla="*/ 2566373 w 12191986"/>
              <a:gd name="connsiteY377" fmla="*/ 120162 h 1828798"/>
              <a:gd name="connsiteX378" fmla="*/ 2566373 w 12191986"/>
              <a:gd name="connsiteY378" fmla="*/ 272560 h 1828798"/>
              <a:gd name="connsiteX379" fmla="*/ 2604474 w 12191986"/>
              <a:gd name="connsiteY379" fmla="*/ 310661 h 1828798"/>
              <a:gd name="connsiteX380" fmla="*/ 2756872 w 12191986"/>
              <a:gd name="connsiteY380" fmla="*/ 310661 h 1828798"/>
              <a:gd name="connsiteX381" fmla="*/ 2794973 w 12191986"/>
              <a:gd name="connsiteY381" fmla="*/ 272560 h 1828798"/>
              <a:gd name="connsiteX382" fmla="*/ 2794973 w 12191986"/>
              <a:gd name="connsiteY382" fmla="*/ 120162 h 1828798"/>
              <a:gd name="connsiteX383" fmla="*/ 2756872 w 12191986"/>
              <a:gd name="connsiteY383" fmla="*/ 82061 h 1828798"/>
              <a:gd name="connsiteX384" fmla="*/ 2914072 w 12191986"/>
              <a:gd name="connsiteY384" fmla="*/ 82061 h 1828798"/>
              <a:gd name="connsiteX385" fmla="*/ 2875971 w 12191986"/>
              <a:gd name="connsiteY385" fmla="*/ 120162 h 1828798"/>
              <a:gd name="connsiteX386" fmla="*/ 2875971 w 12191986"/>
              <a:gd name="connsiteY386" fmla="*/ 272560 h 1828798"/>
              <a:gd name="connsiteX387" fmla="*/ 2914072 w 12191986"/>
              <a:gd name="connsiteY387" fmla="*/ 310661 h 1828798"/>
              <a:gd name="connsiteX388" fmla="*/ 3066469 w 12191986"/>
              <a:gd name="connsiteY388" fmla="*/ 310661 h 1828798"/>
              <a:gd name="connsiteX389" fmla="*/ 3104571 w 12191986"/>
              <a:gd name="connsiteY389" fmla="*/ 272560 h 1828798"/>
              <a:gd name="connsiteX390" fmla="*/ 3104571 w 12191986"/>
              <a:gd name="connsiteY390" fmla="*/ 120162 h 1828798"/>
              <a:gd name="connsiteX391" fmla="*/ 3066469 w 12191986"/>
              <a:gd name="connsiteY391" fmla="*/ 82061 h 1828798"/>
              <a:gd name="connsiteX392" fmla="*/ 3223670 w 12191986"/>
              <a:gd name="connsiteY392" fmla="*/ 82061 h 1828798"/>
              <a:gd name="connsiteX393" fmla="*/ 3185569 w 12191986"/>
              <a:gd name="connsiteY393" fmla="*/ 120162 h 1828798"/>
              <a:gd name="connsiteX394" fmla="*/ 3185569 w 12191986"/>
              <a:gd name="connsiteY394" fmla="*/ 272560 h 1828798"/>
              <a:gd name="connsiteX395" fmla="*/ 3223670 w 12191986"/>
              <a:gd name="connsiteY395" fmla="*/ 310661 h 1828798"/>
              <a:gd name="connsiteX396" fmla="*/ 3376068 w 12191986"/>
              <a:gd name="connsiteY396" fmla="*/ 310661 h 1828798"/>
              <a:gd name="connsiteX397" fmla="*/ 3414170 w 12191986"/>
              <a:gd name="connsiteY397" fmla="*/ 272560 h 1828798"/>
              <a:gd name="connsiteX398" fmla="*/ 3414170 w 12191986"/>
              <a:gd name="connsiteY398" fmla="*/ 120162 h 1828798"/>
              <a:gd name="connsiteX399" fmla="*/ 3376068 w 12191986"/>
              <a:gd name="connsiteY399" fmla="*/ 82061 h 1828798"/>
              <a:gd name="connsiteX400" fmla="*/ 3533269 w 12191986"/>
              <a:gd name="connsiteY400" fmla="*/ 82061 h 1828798"/>
              <a:gd name="connsiteX401" fmla="*/ 3495167 w 12191986"/>
              <a:gd name="connsiteY401" fmla="*/ 120162 h 1828798"/>
              <a:gd name="connsiteX402" fmla="*/ 3495167 w 12191986"/>
              <a:gd name="connsiteY402" fmla="*/ 272560 h 1828798"/>
              <a:gd name="connsiteX403" fmla="*/ 3533269 w 12191986"/>
              <a:gd name="connsiteY403" fmla="*/ 310661 h 1828798"/>
              <a:gd name="connsiteX404" fmla="*/ 3685665 w 12191986"/>
              <a:gd name="connsiteY404" fmla="*/ 310661 h 1828798"/>
              <a:gd name="connsiteX405" fmla="*/ 3723766 w 12191986"/>
              <a:gd name="connsiteY405" fmla="*/ 272560 h 1828798"/>
              <a:gd name="connsiteX406" fmla="*/ 3723766 w 12191986"/>
              <a:gd name="connsiteY406" fmla="*/ 120162 h 1828798"/>
              <a:gd name="connsiteX407" fmla="*/ 3685665 w 12191986"/>
              <a:gd name="connsiteY407" fmla="*/ 82061 h 1828798"/>
              <a:gd name="connsiteX408" fmla="*/ 3842864 w 12191986"/>
              <a:gd name="connsiteY408" fmla="*/ 82061 h 1828798"/>
              <a:gd name="connsiteX409" fmla="*/ 3804763 w 12191986"/>
              <a:gd name="connsiteY409" fmla="*/ 120162 h 1828798"/>
              <a:gd name="connsiteX410" fmla="*/ 3804763 w 12191986"/>
              <a:gd name="connsiteY410" fmla="*/ 272560 h 1828798"/>
              <a:gd name="connsiteX411" fmla="*/ 3842864 w 12191986"/>
              <a:gd name="connsiteY411" fmla="*/ 310661 h 1828798"/>
              <a:gd name="connsiteX412" fmla="*/ 3995263 w 12191986"/>
              <a:gd name="connsiteY412" fmla="*/ 310661 h 1828798"/>
              <a:gd name="connsiteX413" fmla="*/ 4033363 w 12191986"/>
              <a:gd name="connsiteY413" fmla="*/ 272560 h 1828798"/>
              <a:gd name="connsiteX414" fmla="*/ 4033363 w 12191986"/>
              <a:gd name="connsiteY414" fmla="*/ 120162 h 1828798"/>
              <a:gd name="connsiteX415" fmla="*/ 3995263 w 12191986"/>
              <a:gd name="connsiteY415" fmla="*/ 82061 h 1828798"/>
              <a:gd name="connsiteX416" fmla="*/ 4152463 w 12191986"/>
              <a:gd name="connsiteY416" fmla="*/ 82061 h 1828798"/>
              <a:gd name="connsiteX417" fmla="*/ 4114362 w 12191986"/>
              <a:gd name="connsiteY417" fmla="*/ 120162 h 1828798"/>
              <a:gd name="connsiteX418" fmla="*/ 4114362 w 12191986"/>
              <a:gd name="connsiteY418" fmla="*/ 272560 h 1828798"/>
              <a:gd name="connsiteX419" fmla="*/ 4152463 w 12191986"/>
              <a:gd name="connsiteY419" fmla="*/ 310661 h 1828798"/>
              <a:gd name="connsiteX420" fmla="*/ 4304858 w 12191986"/>
              <a:gd name="connsiteY420" fmla="*/ 310661 h 1828798"/>
              <a:gd name="connsiteX421" fmla="*/ 4342958 w 12191986"/>
              <a:gd name="connsiteY421" fmla="*/ 272560 h 1828798"/>
              <a:gd name="connsiteX422" fmla="*/ 4342958 w 12191986"/>
              <a:gd name="connsiteY422" fmla="*/ 120162 h 1828798"/>
              <a:gd name="connsiteX423" fmla="*/ 4304858 w 12191986"/>
              <a:gd name="connsiteY423" fmla="*/ 82061 h 1828798"/>
              <a:gd name="connsiteX424" fmla="*/ 4771656 w 12191986"/>
              <a:gd name="connsiteY424" fmla="*/ 82061 h 1828798"/>
              <a:gd name="connsiteX425" fmla="*/ 4733555 w 12191986"/>
              <a:gd name="connsiteY425" fmla="*/ 120162 h 1828798"/>
              <a:gd name="connsiteX426" fmla="*/ 4733555 w 12191986"/>
              <a:gd name="connsiteY426" fmla="*/ 272560 h 1828798"/>
              <a:gd name="connsiteX427" fmla="*/ 4771656 w 12191986"/>
              <a:gd name="connsiteY427" fmla="*/ 310661 h 1828798"/>
              <a:gd name="connsiteX428" fmla="*/ 4924054 w 12191986"/>
              <a:gd name="connsiteY428" fmla="*/ 310661 h 1828798"/>
              <a:gd name="connsiteX429" fmla="*/ 4962154 w 12191986"/>
              <a:gd name="connsiteY429" fmla="*/ 272560 h 1828798"/>
              <a:gd name="connsiteX430" fmla="*/ 4962154 w 12191986"/>
              <a:gd name="connsiteY430" fmla="*/ 120162 h 1828798"/>
              <a:gd name="connsiteX431" fmla="*/ 4924054 w 12191986"/>
              <a:gd name="connsiteY431" fmla="*/ 82061 h 1828798"/>
              <a:gd name="connsiteX432" fmla="*/ 4462058 w 12191986"/>
              <a:gd name="connsiteY432" fmla="*/ 82061 h 1828798"/>
              <a:gd name="connsiteX433" fmla="*/ 4423957 w 12191986"/>
              <a:gd name="connsiteY433" fmla="*/ 120162 h 1828798"/>
              <a:gd name="connsiteX434" fmla="*/ 4423957 w 12191986"/>
              <a:gd name="connsiteY434" fmla="*/ 272560 h 1828798"/>
              <a:gd name="connsiteX435" fmla="*/ 4462058 w 12191986"/>
              <a:gd name="connsiteY435" fmla="*/ 310661 h 1828798"/>
              <a:gd name="connsiteX436" fmla="*/ 4614457 w 12191986"/>
              <a:gd name="connsiteY436" fmla="*/ 310661 h 1828798"/>
              <a:gd name="connsiteX437" fmla="*/ 4652557 w 12191986"/>
              <a:gd name="connsiteY437" fmla="*/ 272560 h 1828798"/>
              <a:gd name="connsiteX438" fmla="*/ 4652557 w 12191986"/>
              <a:gd name="connsiteY438" fmla="*/ 120162 h 1828798"/>
              <a:gd name="connsiteX439" fmla="*/ 4614457 w 12191986"/>
              <a:gd name="connsiteY439" fmla="*/ 82061 h 1828798"/>
              <a:gd name="connsiteX440" fmla="*/ 5081255 w 12191986"/>
              <a:gd name="connsiteY440" fmla="*/ 82061 h 1828798"/>
              <a:gd name="connsiteX441" fmla="*/ 5043155 w 12191986"/>
              <a:gd name="connsiteY441" fmla="*/ 120162 h 1828798"/>
              <a:gd name="connsiteX442" fmla="*/ 5043155 w 12191986"/>
              <a:gd name="connsiteY442" fmla="*/ 272560 h 1828798"/>
              <a:gd name="connsiteX443" fmla="*/ 5081255 w 12191986"/>
              <a:gd name="connsiteY443" fmla="*/ 310661 h 1828798"/>
              <a:gd name="connsiteX444" fmla="*/ 5233653 w 12191986"/>
              <a:gd name="connsiteY444" fmla="*/ 310661 h 1828798"/>
              <a:gd name="connsiteX445" fmla="*/ 5271754 w 12191986"/>
              <a:gd name="connsiteY445" fmla="*/ 272560 h 1828798"/>
              <a:gd name="connsiteX446" fmla="*/ 5271754 w 12191986"/>
              <a:gd name="connsiteY446" fmla="*/ 120162 h 1828798"/>
              <a:gd name="connsiteX447" fmla="*/ 5233653 w 12191986"/>
              <a:gd name="connsiteY447" fmla="*/ 82061 h 1828798"/>
              <a:gd name="connsiteX448" fmla="*/ 5390853 w 12191986"/>
              <a:gd name="connsiteY448" fmla="*/ 82061 h 1828798"/>
              <a:gd name="connsiteX449" fmla="*/ 5352751 w 12191986"/>
              <a:gd name="connsiteY449" fmla="*/ 120162 h 1828798"/>
              <a:gd name="connsiteX450" fmla="*/ 5352751 w 12191986"/>
              <a:gd name="connsiteY450" fmla="*/ 272560 h 1828798"/>
              <a:gd name="connsiteX451" fmla="*/ 5390853 w 12191986"/>
              <a:gd name="connsiteY451" fmla="*/ 310661 h 1828798"/>
              <a:gd name="connsiteX452" fmla="*/ 5543250 w 12191986"/>
              <a:gd name="connsiteY452" fmla="*/ 310661 h 1828798"/>
              <a:gd name="connsiteX453" fmla="*/ 5581351 w 12191986"/>
              <a:gd name="connsiteY453" fmla="*/ 272560 h 1828798"/>
              <a:gd name="connsiteX454" fmla="*/ 5581351 w 12191986"/>
              <a:gd name="connsiteY454" fmla="*/ 120162 h 1828798"/>
              <a:gd name="connsiteX455" fmla="*/ 5543250 w 12191986"/>
              <a:gd name="connsiteY455" fmla="*/ 82061 h 1828798"/>
              <a:gd name="connsiteX456" fmla="*/ 5700450 w 12191986"/>
              <a:gd name="connsiteY456" fmla="*/ 82061 h 1828798"/>
              <a:gd name="connsiteX457" fmla="*/ 5662349 w 12191986"/>
              <a:gd name="connsiteY457" fmla="*/ 120162 h 1828798"/>
              <a:gd name="connsiteX458" fmla="*/ 5662349 w 12191986"/>
              <a:gd name="connsiteY458" fmla="*/ 272560 h 1828798"/>
              <a:gd name="connsiteX459" fmla="*/ 5700450 w 12191986"/>
              <a:gd name="connsiteY459" fmla="*/ 310661 h 1828798"/>
              <a:gd name="connsiteX460" fmla="*/ 5852847 w 12191986"/>
              <a:gd name="connsiteY460" fmla="*/ 310661 h 1828798"/>
              <a:gd name="connsiteX461" fmla="*/ 5890947 w 12191986"/>
              <a:gd name="connsiteY461" fmla="*/ 272560 h 1828798"/>
              <a:gd name="connsiteX462" fmla="*/ 5890947 w 12191986"/>
              <a:gd name="connsiteY462" fmla="*/ 120162 h 1828798"/>
              <a:gd name="connsiteX463" fmla="*/ 5852847 w 12191986"/>
              <a:gd name="connsiteY463" fmla="*/ 82061 h 1828798"/>
              <a:gd name="connsiteX464" fmla="*/ 6010046 w 12191986"/>
              <a:gd name="connsiteY464" fmla="*/ 82061 h 1828798"/>
              <a:gd name="connsiteX465" fmla="*/ 5971946 w 12191986"/>
              <a:gd name="connsiteY465" fmla="*/ 120162 h 1828798"/>
              <a:gd name="connsiteX466" fmla="*/ 5971946 w 12191986"/>
              <a:gd name="connsiteY466" fmla="*/ 272560 h 1828798"/>
              <a:gd name="connsiteX467" fmla="*/ 6010046 w 12191986"/>
              <a:gd name="connsiteY467" fmla="*/ 310661 h 1828798"/>
              <a:gd name="connsiteX468" fmla="*/ 6162444 w 12191986"/>
              <a:gd name="connsiteY468" fmla="*/ 310661 h 1828798"/>
              <a:gd name="connsiteX469" fmla="*/ 6200545 w 12191986"/>
              <a:gd name="connsiteY469" fmla="*/ 272560 h 1828798"/>
              <a:gd name="connsiteX470" fmla="*/ 6200545 w 12191986"/>
              <a:gd name="connsiteY470" fmla="*/ 120162 h 1828798"/>
              <a:gd name="connsiteX471" fmla="*/ 6162444 w 12191986"/>
              <a:gd name="connsiteY471" fmla="*/ 82061 h 1828798"/>
              <a:gd name="connsiteX472" fmla="*/ 6319644 w 12191986"/>
              <a:gd name="connsiteY472" fmla="*/ 82061 h 1828798"/>
              <a:gd name="connsiteX473" fmla="*/ 6281543 w 12191986"/>
              <a:gd name="connsiteY473" fmla="*/ 120161 h 1828798"/>
              <a:gd name="connsiteX474" fmla="*/ 6281543 w 12191986"/>
              <a:gd name="connsiteY474" fmla="*/ 272560 h 1828798"/>
              <a:gd name="connsiteX475" fmla="*/ 6319644 w 12191986"/>
              <a:gd name="connsiteY475" fmla="*/ 310661 h 1828798"/>
              <a:gd name="connsiteX476" fmla="*/ 6472042 w 12191986"/>
              <a:gd name="connsiteY476" fmla="*/ 310661 h 1828798"/>
              <a:gd name="connsiteX477" fmla="*/ 6510143 w 12191986"/>
              <a:gd name="connsiteY477" fmla="*/ 272560 h 1828798"/>
              <a:gd name="connsiteX478" fmla="*/ 6510143 w 12191986"/>
              <a:gd name="connsiteY478" fmla="*/ 120161 h 1828798"/>
              <a:gd name="connsiteX479" fmla="*/ 6472042 w 12191986"/>
              <a:gd name="connsiteY479" fmla="*/ 82061 h 1828798"/>
              <a:gd name="connsiteX480" fmla="*/ 6629242 w 12191986"/>
              <a:gd name="connsiteY480" fmla="*/ 82060 h 1828798"/>
              <a:gd name="connsiteX481" fmla="*/ 6591141 w 12191986"/>
              <a:gd name="connsiteY481" fmla="*/ 120161 h 1828798"/>
              <a:gd name="connsiteX482" fmla="*/ 6591141 w 12191986"/>
              <a:gd name="connsiteY482" fmla="*/ 272560 h 1828798"/>
              <a:gd name="connsiteX483" fmla="*/ 6629242 w 12191986"/>
              <a:gd name="connsiteY483" fmla="*/ 310661 h 1828798"/>
              <a:gd name="connsiteX484" fmla="*/ 6781640 w 12191986"/>
              <a:gd name="connsiteY484" fmla="*/ 310661 h 1828798"/>
              <a:gd name="connsiteX485" fmla="*/ 6819741 w 12191986"/>
              <a:gd name="connsiteY485" fmla="*/ 272560 h 1828798"/>
              <a:gd name="connsiteX486" fmla="*/ 6819741 w 12191986"/>
              <a:gd name="connsiteY486" fmla="*/ 120161 h 1828798"/>
              <a:gd name="connsiteX487" fmla="*/ 6781640 w 12191986"/>
              <a:gd name="connsiteY487" fmla="*/ 82060 h 1828798"/>
              <a:gd name="connsiteX488" fmla="*/ 6938840 w 12191986"/>
              <a:gd name="connsiteY488" fmla="*/ 82060 h 1828798"/>
              <a:gd name="connsiteX489" fmla="*/ 6900739 w 12191986"/>
              <a:gd name="connsiteY489" fmla="*/ 120161 h 1828798"/>
              <a:gd name="connsiteX490" fmla="*/ 6900739 w 12191986"/>
              <a:gd name="connsiteY490" fmla="*/ 272559 h 1828798"/>
              <a:gd name="connsiteX491" fmla="*/ 6938840 w 12191986"/>
              <a:gd name="connsiteY491" fmla="*/ 310660 h 1828798"/>
              <a:gd name="connsiteX492" fmla="*/ 7091238 w 12191986"/>
              <a:gd name="connsiteY492" fmla="*/ 310660 h 1828798"/>
              <a:gd name="connsiteX493" fmla="*/ 7129339 w 12191986"/>
              <a:gd name="connsiteY493" fmla="*/ 272559 h 1828798"/>
              <a:gd name="connsiteX494" fmla="*/ 7129339 w 12191986"/>
              <a:gd name="connsiteY494" fmla="*/ 120161 h 1828798"/>
              <a:gd name="connsiteX495" fmla="*/ 7091238 w 12191986"/>
              <a:gd name="connsiteY495" fmla="*/ 82060 h 1828798"/>
              <a:gd name="connsiteX496" fmla="*/ 7248438 w 12191986"/>
              <a:gd name="connsiteY496" fmla="*/ 82060 h 1828798"/>
              <a:gd name="connsiteX497" fmla="*/ 7210337 w 12191986"/>
              <a:gd name="connsiteY497" fmla="*/ 120161 h 1828798"/>
              <a:gd name="connsiteX498" fmla="*/ 7210337 w 12191986"/>
              <a:gd name="connsiteY498" fmla="*/ 272559 h 1828798"/>
              <a:gd name="connsiteX499" fmla="*/ 7248438 w 12191986"/>
              <a:gd name="connsiteY499" fmla="*/ 310660 h 1828798"/>
              <a:gd name="connsiteX500" fmla="*/ 7400836 w 12191986"/>
              <a:gd name="connsiteY500" fmla="*/ 310660 h 1828798"/>
              <a:gd name="connsiteX501" fmla="*/ 7438937 w 12191986"/>
              <a:gd name="connsiteY501" fmla="*/ 272559 h 1828798"/>
              <a:gd name="connsiteX502" fmla="*/ 7438937 w 12191986"/>
              <a:gd name="connsiteY502" fmla="*/ 120161 h 1828798"/>
              <a:gd name="connsiteX503" fmla="*/ 7400836 w 12191986"/>
              <a:gd name="connsiteY503" fmla="*/ 82060 h 1828798"/>
              <a:gd name="connsiteX504" fmla="*/ 7558036 w 12191986"/>
              <a:gd name="connsiteY504" fmla="*/ 82060 h 1828798"/>
              <a:gd name="connsiteX505" fmla="*/ 7519935 w 12191986"/>
              <a:gd name="connsiteY505" fmla="*/ 120161 h 1828798"/>
              <a:gd name="connsiteX506" fmla="*/ 7519935 w 12191986"/>
              <a:gd name="connsiteY506" fmla="*/ 272559 h 1828798"/>
              <a:gd name="connsiteX507" fmla="*/ 7558036 w 12191986"/>
              <a:gd name="connsiteY507" fmla="*/ 310660 h 1828798"/>
              <a:gd name="connsiteX508" fmla="*/ 7710434 w 12191986"/>
              <a:gd name="connsiteY508" fmla="*/ 310660 h 1828798"/>
              <a:gd name="connsiteX509" fmla="*/ 7748535 w 12191986"/>
              <a:gd name="connsiteY509" fmla="*/ 272559 h 1828798"/>
              <a:gd name="connsiteX510" fmla="*/ 7748535 w 12191986"/>
              <a:gd name="connsiteY510" fmla="*/ 120161 h 1828798"/>
              <a:gd name="connsiteX511" fmla="*/ 7710434 w 12191986"/>
              <a:gd name="connsiteY511" fmla="*/ 82060 h 1828798"/>
              <a:gd name="connsiteX512" fmla="*/ 7867634 w 12191986"/>
              <a:gd name="connsiteY512" fmla="*/ 82060 h 1828798"/>
              <a:gd name="connsiteX513" fmla="*/ 7829533 w 12191986"/>
              <a:gd name="connsiteY513" fmla="*/ 120161 h 1828798"/>
              <a:gd name="connsiteX514" fmla="*/ 7829533 w 12191986"/>
              <a:gd name="connsiteY514" fmla="*/ 272559 h 1828798"/>
              <a:gd name="connsiteX515" fmla="*/ 7867634 w 12191986"/>
              <a:gd name="connsiteY515" fmla="*/ 310660 h 1828798"/>
              <a:gd name="connsiteX516" fmla="*/ 8020032 w 12191986"/>
              <a:gd name="connsiteY516" fmla="*/ 310660 h 1828798"/>
              <a:gd name="connsiteX517" fmla="*/ 8058133 w 12191986"/>
              <a:gd name="connsiteY517" fmla="*/ 272559 h 1828798"/>
              <a:gd name="connsiteX518" fmla="*/ 8058133 w 12191986"/>
              <a:gd name="connsiteY518" fmla="*/ 120161 h 1828798"/>
              <a:gd name="connsiteX519" fmla="*/ 8020032 w 12191986"/>
              <a:gd name="connsiteY519" fmla="*/ 82060 h 1828798"/>
              <a:gd name="connsiteX520" fmla="*/ 8177232 w 12191986"/>
              <a:gd name="connsiteY520" fmla="*/ 82060 h 1828798"/>
              <a:gd name="connsiteX521" fmla="*/ 8139131 w 12191986"/>
              <a:gd name="connsiteY521" fmla="*/ 120161 h 1828798"/>
              <a:gd name="connsiteX522" fmla="*/ 8139131 w 12191986"/>
              <a:gd name="connsiteY522" fmla="*/ 272559 h 1828798"/>
              <a:gd name="connsiteX523" fmla="*/ 8177232 w 12191986"/>
              <a:gd name="connsiteY523" fmla="*/ 310660 h 1828798"/>
              <a:gd name="connsiteX524" fmla="*/ 8329630 w 12191986"/>
              <a:gd name="connsiteY524" fmla="*/ 310660 h 1828798"/>
              <a:gd name="connsiteX525" fmla="*/ 8367731 w 12191986"/>
              <a:gd name="connsiteY525" fmla="*/ 272559 h 1828798"/>
              <a:gd name="connsiteX526" fmla="*/ 8367731 w 12191986"/>
              <a:gd name="connsiteY526" fmla="*/ 120161 h 1828798"/>
              <a:gd name="connsiteX527" fmla="*/ 8329630 w 12191986"/>
              <a:gd name="connsiteY527" fmla="*/ 82060 h 1828798"/>
              <a:gd name="connsiteX528" fmla="*/ 8486830 w 12191986"/>
              <a:gd name="connsiteY528" fmla="*/ 82060 h 1828798"/>
              <a:gd name="connsiteX529" fmla="*/ 8448729 w 12191986"/>
              <a:gd name="connsiteY529" fmla="*/ 120161 h 1828798"/>
              <a:gd name="connsiteX530" fmla="*/ 8448729 w 12191986"/>
              <a:gd name="connsiteY530" fmla="*/ 272559 h 1828798"/>
              <a:gd name="connsiteX531" fmla="*/ 8486830 w 12191986"/>
              <a:gd name="connsiteY531" fmla="*/ 310660 h 1828798"/>
              <a:gd name="connsiteX532" fmla="*/ 8639228 w 12191986"/>
              <a:gd name="connsiteY532" fmla="*/ 310660 h 1828798"/>
              <a:gd name="connsiteX533" fmla="*/ 8677329 w 12191986"/>
              <a:gd name="connsiteY533" fmla="*/ 272559 h 1828798"/>
              <a:gd name="connsiteX534" fmla="*/ 8677329 w 12191986"/>
              <a:gd name="connsiteY534" fmla="*/ 120161 h 1828798"/>
              <a:gd name="connsiteX535" fmla="*/ 8639228 w 12191986"/>
              <a:gd name="connsiteY535" fmla="*/ 82060 h 1828798"/>
              <a:gd name="connsiteX536" fmla="*/ 8796428 w 12191986"/>
              <a:gd name="connsiteY536" fmla="*/ 82060 h 1828798"/>
              <a:gd name="connsiteX537" fmla="*/ 8758327 w 12191986"/>
              <a:gd name="connsiteY537" fmla="*/ 120161 h 1828798"/>
              <a:gd name="connsiteX538" fmla="*/ 8758327 w 12191986"/>
              <a:gd name="connsiteY538" fmla="*/ 272559 h 1828798"/>
              <a:gd name="connsiteX539" fmla="*/ 8796428 w 12191986"/>
              <a:gd name="connsiteY539" fmla="*/ 310660 h 1828798"/>
              <a:gd name="connsiteX540" fmla="*/ 8948826 w 12191986"/>
              <a:gd name="connsiteY540" fmla="*/ 310660 h 1828798"/>
              <a:gd name="connsiteX541" fmla="*/ 8986927 w 12191986"/>
              <a:gd name="connsiteY541" fmla="*/ 272559 h 1828798"/>
              <a:gd name="connsiteX542" fmla="*/ 8986927 w 12191986"/>
              <a:gd name="connsiteY542" fmla="*/ 120161 h 1828798"/>
              <a:gd name="connsiteX543" fmla="*/ 8948826 w 12191986"/>
              <a:gd name="connsiteY543" fmla="*/ 82060 h 1828798"/>
              <a:gd name="connsiteX544" fmla="*/ 9106026 w 12191986"/>
              <a:gd name="connsiteY544" fmla="*/ 82060 h 1828798"/>
              <a:gd name="connsiteX545" fmla="*/ 9067925 w 12191986"/>
              <a:gd name="connsiteY545" fmla="*/ 120161 h 1828798"/>
              <a:gd name="connsiteX546" fmla="*/ 9067925 w 12191986"/>
              <a:gd name="connsiteY546" fmla="*/ 272559 h 1828798"/>
              <a:gd name="connsiteX547" fmla="*/ 9106026 w 12191986"/>
              <a:gd name="connsiteY547" fmla="*/ 310660 h 1828798"/>
              <a:gd name="connsiteX548" fmla="*/ 9258424 w 12191986"/>
              <a:gd name="connsiteY548" fmla="*/ 310660 h 1828798"/>
              <a:gd name="connsiteX549" fmla="*/ 9296525 w 12191986"/>
              <a:gd name="connsiteY549" fmla="*/ 272559 h 1828798"/>
              <a:gd name="connsiteX550" fmla="*/ 9296525 w 12191986"/>
              <a:gd name="connsiteY550" fmla="*/ 120161 h 1828798"/>
              <a:gd name="connsiteX551" fmla="*/ 9258424 w 12191986"/>
              <a:gd name="connsiteY551" fmla="*/ 82060 h 1828798"/>
              <a:gd name="connsiteX552" fmla="*/ 9415624 w 12191986"/>
              <a:gd name="connsiteY552" fmla="*/ 82060 h 1828798"/>
              <a:gd name="connsiteX553" fmla="*/ 9377523 w 12191986"/>
              <a:gd name="connsiteY553" fmla="*/ 120161 h 1828798"/>
              <a:gd name="connsiteX554" fmla="*/ 9377523 w 12191986"/>
              <a:gd name="connsiteY554" fmla="*/ 272559 h 1828798"/>
              <a:gd name="connsiteX555" fmla="*/ 9415624 w 12191986"/>
              <a:gd name="connsiteY555" fmla="*/ 310660 h 1828798"/>
              <a:gd name="connsiteX556" fmla="*/ 9568022 w 12191986"/>
              <a:gd name="connsiteY556" fmla="*/ 310660 h 1828798"/>
              <a:gd name="connsiteX557" fmla="*/ 9606123 w 12191986"/>
              <a:gd name="connsiteY557" fmla="*/ 272559 h 1828798"/>
              <a:gd name="connsiteX558" fmla="*/ 9606123 w 12191986"/>
              <a:gd name="connsiteY558" fmla="*/ 120161 h 1828798"/>
              <a:gd name="connsiteX559" fmla="*/ 9568022 w 12191986"/>
              <a:gd name="connsiteY559" fmla="*/ 82060 h 1828798"/>
              <a:gd name="connsiteX560" fmla="*/ 9725222 w 12191986"/>
              <a:gd name="connsiteY560" fmla="*/ 82060 h 1828798"/>
              <a:gd name="connsiteX561" fmla="*/ 9687121 w 12191986"/>
              <a:gd name="connsiteY561" fmla="*/ 120161 h 1828798"/>
              <a:gd name="connsiteX562" fmla="*/ 9687121 w 12191986"/>
              <a:gd name="connsiteY562" fmla="*/ 272559 h 1828798"/>
              <a:gd name="connsiteX563" fmla="*/ 9725222 w 12191986"/>
              <a:gd name="connsiteY563" fmla="*/ 310660 h 1828798"/>
              <a:gd name="connsiteX564" fmla="*/ 9877620 w 12191986"/>
              <a:gd name="connsiteY564" fmla="*/ 310660 h 1828798"/>
              <a:gd name="connsiteX565" fmla="*/ 9915721 w 12191986"/>
              <a:gd name="connsiteY565" fmla="*/ 272559 h 1828798"/>
              <a:gd name="connsiteX566" fmla="*/ 9915721 w 12191986"/>
              <a:gd name="connsiteY566" fmla="*/ 120161 h 1828798"/>
              <a:gd name="connsiteX567" fmla="*/ 9877620 w 12191986"/>
              <a:gd name="connsiteY567" fmla="*/ 82060 h 1828798"/>
              <a:gd name="connsiteX568" fmla="*/ 10034820 w 12191986"/>
              <a:gd name="connsiteY568" fmla="*/ 82060 h 1828798"/>
              <a:gd name="connsiteX569" fmla="*/ 9996719 w 12191986"/>
              <a:gd name="connsiteY569" fmla="*/ 120161 h 1828798"/>
              <a:gd name="connsiteX570" fmla="*/ 9996719 w 12191986"/>
              <a:gd name="connsiteY570" fmla="*/ 272559 h 1828798"/>
              <a:gd name="connsiteX571" fmla="*/ 10034820 w 12191986"/>
              <a:gd name="connsiteY571" fmla="*/ 310660 h 1828798"/>
              <a:gd name="connsiteX572" fmla="*/ 10187218 w 12191986"/>
              <a:gd name="connsiteY572" fmla="*/ 310660 h 1828798"/>
              <a:gd name="connsiteX573" fmla="*/ 10225319 w 12191986"/>
              <a:gd name="connsiteY573" fmla="*/ 272559 h 1828798"/>
              <a:gd name="connsiteX574" fmla="*/ 10225319 w 12191986"/>
              <a:gd name="connsiteY574" fmla="*/ 120161 h 1828798"/>
              <a:gd name="connsiteX575" fmla="*/ 10187218 w 12191986"/>
              <a:gd name="connsiteY575" fmla="*/ 82060 h 1828798"/>
              <a:gd name="connsiteX576" fmla="*/ 10344418 w 12191986"/>
              <a:gd name="connsiteY576" fmla="*/ 82060 h 1828798"/>
              <a:gd name="connsiteX577" fmla="*/ 10306317 w 12191986"/>
              <a:gd name="connsiteY577" fmla="*/ 120161 h 1828798"/>
              <a:gd name="connsiteX578" fmla="*/ 10306317 w 12191986"/>
              <a:gd name="connsiteY578" fmla="*/ 272559 h 1828798"/>
              <a:gd name="connsiteX579" fmla="*/ 10344418 w 12191986"/>
              <a:gd name="connsiteY579" fmla="*/ 310660 h 1828798"/>
              <a:gd name="connsiteX580" fmla="*/ 10496816 w 12191986"/>
              <a:gd name="connsiteY580" fmla="*/ 310660 h 1828798"/>
              <a:gd name="connsiteX581" fmla="*/ 10534917 w 12191986"/>
              <a:gd name="connsiteY581" fmla="*/ 272559 h 1828798"/>
              <a:gd name="connsiteX582" fmla="*/ 10534917 w 12191986"/>
              <a:gd name="connsiteY582" fmla="*/ 120161 h 1828798"/>
              <a:gd name="connsiteX583" fmla="*/ 10496816 w 12191986"/>
              <a:gd name="connsiteY583" fmla="*/ 82060 h 1828798"/>
              <a:gd name="connsiteX584" fmla="*/ 10654016 w 12191986"/>
              <a:gd name="connsiteY584" fmla="*/ 82060 h 1828798"/>
              <a:gd name="connsiteX585" fmla="*/ 10615915 w 12191986"/>
              <a:gd name="connsiteY585" fmla="*/ 120161 h 1828798"/>
              <a:gd name="connsiteX586" fmla="*/ 10615915 w 12191986"/>
              <a:gd name="connsiteY586" fmla="*/ 272559 h 1828798"/>
              <a:gd name="connsiteX587" fmla="*/ 10654016 w 12191986"/>
              <a:gd name="connsiteY587" fmla="*/ 310660 h 1828798"/>
              <a:gd name="connsiteX588" fmla="*/ 10806414 w 12191986"/>
              <a:gd name="connsiteY588" fmla="*/ 310660 h 1828798"/>
              <a:gd name="connsiteX589" fmla="*/ 10844515 w 12191986"/>
              <a:gd name="connsiteY589" fmla="*/ 272559 h 1828798"/>
              <a:gd name="connsiteX590" fmla="*/ 10844515 w 12191986"/>
              <a:gd name="connsiteY590" fmla="*/ 120161 h 1828798"/>
              <a:gd name="connsiteX591" fmla="*/ 10806414 w 12191986"/>
              <a:gd name="connsiteY591" fmla="*/ 82060 h 1828798"/>
              <a:gd name="connsiteX592" fmla="*/ 10963614 w 12191986"/>
              <a:gd name="connsiteY592" fmla="*/ 82060 h 1828798"/>
              <a:gd name="connsiteX593" fmla="*/ 10925513 w 12191986"/>
              <a:gd name="connsiteY593" fmla="*/ 120161 h 1828798"/>
              <a:gd name="connsiteX594" fmla="*/ 10925513 w 12191986"/>
              <a:gd name="connsiteY594" fmla="*/ 272559 h 1828798"/>
              <a:gd name="connsiteX595" fmla="*/ 10963614 w 12191986"/>
              <a:gd name="connsiteY595" fmla="*/ 310660 h 1828798"/>
              <a:gd name="connsiteX596" fmla="*/ 11116012 w 12191986"/>
              <a:gd name="connsiteY596" fmla="*/ 310660 h 1828798"/>
              <a:gd name="connsiteX597" fmla="*/ 11154113 w 12191986"/>
              <a:gd name="connsiteY597" fmla="*/ 272559 h 1828798"/>
              <a:gd name="connsiteX598" fmla="*/ 11154113 w 12191986"/>
              <a:gd name="connsiteY598" fmla="*/ 120161 h 1828798"/>
              <a:gd name="connsiteX599" fmla="*/ 11116012 w 12191986"/>
              <a:gd name="connsiteY599" fmla="*/ 82060 h 1828798"/>
              <a:gd name="connsiteX600" fmla="*/ 11582810 w 12191986"/>
              <a:gd name="connsiteY600" fmla="*/ 82060 h 1828798"/>
              <a:gd name="connsiteX601" fmla="*/ 11544709 w 12191986"/>
              <a:gd name="connsiteY601" fmla="*/ 120161 h 1828798"/>
              <a:gd name="connsiteX602" fmla="*/ 11544709 w 12191986"/>
              <a:gd name="connsiteY602" fmla="*/ 272559 h 1828798"/>
              <a:gd name="connsiteX603" fmla="*/ 11582810 w 12191986"/>
              <a:gd name="connsiteY603" fmla="*/ 310660 h 1828798"/>
              <a:gd name="connsiteX604" fmla="*/ 11735208 w 12191986"/>
              <a:gd name="connsiteY604" fmla="*/ 310660 h 1828798"/>
              <a:gd name="connsiteX605" fmla="*/ 11773309 w 12191986"/>
              <a:gd name="connsiteY605" fmla="*/ 272559 h 1828798"/>
              <a:gd name="connsiteX606" fmla="*/ 11773309 w 12191986"/>
              <a:gd name="connsiteY606" fmla="*/ 120161 h 1828798"/>
              <a:gd name="connsiteX607" fmla="*/ 11735208 w 12191986"/>
              <a:gd name="connsiteY607" fmla="*/ 82060 h 1828798"/>
              <a:gd name="connsiteX608" fmla="*/ 11273212 w 12191986"/>
              <a:gd name="connsiteY608" fmla="*/ 82060 h 1828798"/>
              <a:gd name="connsiteX609" fmla="*/ 11235111 w 12191986"/>
              <a:gd name="connsiteY609" fmla="*/ 120161 h 1828798"/>
              <a:gd name="connsiteX610" fmla="*/ 11235111 w 12191986"/>
              <a:gd name="connsiteY610" fmla="*/ 272559 h 1828798"/>
              <a:gd name="connsiteX611" fmla="*/ 11273212 w 12191986"/>
              <a:gd name="connsiteY611" fmla="*/ 310660 h 1828798"/>
              <a:gd name="connsiteX612" fmla="*/ 11425610 w 12191986"/>
              <a:gd name="connsiteY612" fmla="*/ 310660 h 1828798"/>
              <a:gd name="connsiteX613" fmla="*/ 11463711 w 12191986"/>
              <a:gd name="connsiteY613" fmla="*/ 272559 h 1828798"/>
              <a:gd name="connsiteX614" fmla="*/ 11463711 w 12191986"/>
              <a:gd name="connsiteY614" fmla="*/ 120161 h 1828798"/>
              <a:gd name="connsiteX615" fmla="*/ 11425610 w 12191986"/>
              <a:gd name="connsiteY615" fmla="*/ 82060 h 1828798"/>
              <a:gd name="connsiteX616" fmla="*/ 11892424 w 12191986"/>
              <a:gd name="connsiteY616" fmla="*/ 82060 h 1828798"/>
              <a:gd name="connsiteX617" fmla="*/ 11854323 w 12191986"/>
              <a:gd name="connsiteY617" fmla="*/ 120161 h 1828798"/>
              <a:gd name="connsiteX618" fmla="*/ 11854323 w 12191986"/>
              <a:gd name="connsiteY618" fmla="*/ 272559 h 1828798"/>
              <a:gd name="connsiteX619" fmla="*/ 11892424 w 12191986"/>
              <a:gd name="connsiteY619" fmla="*/ 310660 h 1828798"/>
              <a:gd name="connsiteX620" fmla="*/ 12044822 w 12191986"/>
              <a:gd name="connsiteY620" fmla="*/ 310660 h 1828798"/>
              <a:gd name="connsiteX621" fmla="*/ 12082923 w 12191986"/>
              <a:gd name="connsiteY621" fmla="*/ 272559 h 1828798"/>
              <a:gd name="connsiteX622" fmla="*/ 12082923 w 12191986"/>
              <a:gd name="connsiteY622" fmla="*/ 120161 h 1828798"/>
              <a:gd name="connsiteX623" fmla="*/ 12044822 w 12191986"/>
              <a:gd name="connsiteY623" fmla="*/ 82060 h 1828798"/>
              <a:gd name="connsiteX624" fmla="*/ 0 w 12191986"/>
              <a:gd name="connsiteY624" fmla="*/ 0 h 1828798"/>
              <a:gd name="connsiteX625" fmla="*/ 12191986 w 12191986"/>
              <a:gd name="connsiteY625" fmla="*/ 0 h 1828798"/>
              <a:gd name="connsiteX626" fmla="*/ 12191986 w 12191986"/>
              <a:gd name="connsiteY626" fmla="*/ 1828798 h 1828798"/>
              <a:gd name="connsiteX627" fmla="*/ 0 w 12191986"/>
              <a:gd name="connsiteY627" fmla="*/ 1828798 h 18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</a:cxnLst>
            <a:rect l="l" t="t" r="r" b="b"/>
            <a:pathLst>
              <a:path w="12191986" h="1828798">
                <a:moveTo>
                  <a:pt x="11892424" y="1512275"/>
                </a:moveTo>
                <a:cubicBezTo>
                  <a:pt x="11871381" y="1512275"/>
                  <a:pt x="11854323" y="1529333"/>
                  <a:pt x="11854323" y="1550376"/>
                </a:cubicBezTo>
                <a:lnTo>
                  <a:pt x="11854323" y="1702774"/>
                </a:lnTo>
                <a:cubicBezTo>
                  <a:pt x="11854323" y="1723817"/>
                  <a:pt x="11871381" y="1740875"/>
                  <a:pt x="11892424" y="1740875"/>
                </a:cubicBezTo>
                <a:lnTo>
                  <a:pt x="12044822" y="1740875"/>
                </a:lnTo>
                <a:cubicBezTo>
                  <a:pt x="12065865" y="1740875"/>
                  <a:pt x="12082923" y="1723817"/>
                  <a:pt x="12082923" y="1702774"/>
                </a:cubicBezTo>
                <a:lnTo>
                  <a:pt x="12082923" y="1550376"/>
                </a:lnTo>
                <a:cubicBezTo>
                  <a:pt x="12082923" y="1529333"/>
                  <a:pt x="12065865" y="1512275"/>
                  <a:pt x="12044822" y="1512275"/>
                </a:cubicBezTo>
                <a:close/>
                <a:moveTo>
                  <a:pt x="11582810" y="1512275"/>
                </a:moveTo>
                <a:cubicBezTo>
                  <a:pt x="11561767" y="1512275"/>
                  <a:pt x="11544709" y="1529333"/>
                  <a:pt x="11544709" y="1550376"/>
                </a:cubicBezTo>
                <a:lnTo>
                  <a:pt x="11544709" y="1702774"/>
                </a:lnTo>
                <a:cubicBezTo>
                  <a:pt x="11544709" y="1723817"/>
                  <a:pt x="11561767" y="1740875"/>
                  <a:pt x="11582810" y="1740875"/>
                </a:cubicBezTo>
                <a:lnTo>
                  <a:pt x="11735208" y="1740875"/>
                </a:lnTo>
                <a:cubicBezTo>
                  <a:pt x="11756251" y="1740875"/>
                  <a:pt x="11773309" y="1723817"/>
                  <a:pt x="11773309" y="1702774"/>
                </a:cubicBezTo>
                <a:lnTo>
                  <a:pt x="11773309" y="1550376"/>
                </a:lnTo>
                <a:cubicBezTo>
                  <a:pt x="11773309" y="1529333"/>
                  <a:pt x="11756251" y="1512275"/>
                  <a:pt x="11735208" y="1512275"/>
                </a:cubicBezTo>
                <a:close/>
                <a:moveTo>
                  <a:pt x="11273212" y="1512275"/>
                </a:moveTo>
                <a:cubicBezTo>
                  <a:pt x="11252169" y="1512275"/>
                  <a:pt x="11235111" y="1529333"/>
                  <a:pt x="11235111" y="1550376"/>
                </a:cubicBezTo>
                <a:lnTo>
                  <a:pt x="11235111" y="1702774"/>
                </a:lnTo>
                <a:cubicBezTo>
                  <a:pt x="11235111" y="1723817"/>
                  <a:pt x="11252169" y="1740875"/>
                  <a:pt x="11273212" y="1740875"/>
                </a:cubicBezTo>
                <a:lnTo>
                  <a:pt x="11425610" y="1740875"/>
                </a:lnTo>
                <a:cubicBezTo>
                  <a:pt x="11446653" y="1740875"/>
                  <a:pt x="11463711" y="1723817"/>
                  <a:pt x="11463711" y="1702774"/>
                </a:cubicBezTo>
                <a:lnTo>
                  <a:pt x="11463711" y="1550376"/>
                </a:lnTo>
                <a:cubicBezTo>
                  <a:pt x="11463711" y="1529333"/>
                  <a:pt x="11446653" y="1512275"/>
                  <a:pt x="11425610" y="1512275"/>
                </a:cubicBezTo>
                <a:close/>
                <a:moveTo>
                  <a:pt x="10963614" y="1512275"/>
                </a:moveTo>
                <a:cubicBezTo>
                  <a:pt x="10942571" y="1512275"/>
                  <a:pt x="10925513" y="1529333"/>
                  <a:pt x="10925513" y="1550376"/>
                </a:cubicBezTo>
                <a:lnTo>
                  <a:pt x="10925513" y="1702774"/>
                </a:lnTo>
                <a:cubicBezTo>
                  <a:pt x="10925513" y="1723817"/>
                  <a:pt x="10942571" y="1740875"/>
                  <a:pt x="10963614" y="1740875"/>
                </a:cubicBezTo>
                <a:lnTo>
                  <a:pt x="11116012" y="1740875"/>
                </a:lnTo>
                <a:cubicBezTo>
                  <a:pt x="11137055" y="1740875"/>
                  <a:pt x="11154113" y="1723817"/>
                  <a:pt x="11154113" y="1702774"/>
                </a:cubicBezTo>
                <a:lnTo>
                  <a:pt x="11154113" y="1550376"/>
                </a:lnTo>
                <a:cubicBezTo>
                  <a:pt x="11154113" y="1529333"/>
                  <a:pt x="11137055" y="1512275"/>
                  <a:pt x="11116012" y="1512275"/>
                </a:cubicBezTo>
                <a:close/>
                <a:moveTo>
                  <a:pt x="10654016" y="1512275"/>
                </a:moveTo>
                <a:cubicBezTo>
                  <a:pt x="10632973" y="1512275"/>
                  <a:pt x="10615915" y="1529333"/>
                  <a:pt x="10615915" y="1550376"/>
                </a:cubicBezTo>
                <a:lnTo>
                  <a:pt x="10615915" y="1702774"/>
                </a:lnTo>
                <a:cubicBezTo>
                  <a:pt x="10615915" y="1723817"/>
                  <a:pt x="10632973" y="1740875"/>
                  <a:pt x="10654016" y="1740875"/>
                </a:cubicBezTo>
                <a:lnTo>
                  <a:pt x="10806414" y="1740875"/>
                </a:lnTo>
                <a:cubicBezTo>
                  <a:pt x="10827457" y="1740875"/>
                  <a:pt x="10844515" y="1723817"/>
                  <a:pt x="10844515" y="1702774"/>
                </a:cubicBezTo>
                <a:lnTo>
                  <a:pt x="10844515" y="1550376"/>
                </a:lnTo>
                <a:cubicBezTo>
                  <a:pt x="10844515" y="1529333"/>
                  <a:pt x="10827457" y="1512275"/>
                  <a:pt x="10806414" y="1512275"/>
                </a:cubicBezTo>
                <a:close/>
                <a:moveTo>
                  <a:pt x="10344418" y="1512275"/>
                </a:moveTo>
                <a:cubicBezTo>
                  <a:pt x="10323375" y="1512275"/>
                  <a:pt x="10306317" y="1529333"/>
                  <a:pt x="10306317" y="1550376"/>
                </a:cubicBezTo>
                <a:lnTo>
                  <a:pt x="10306317" y="1702774"/>
                </a:lnTo>
                <a:cubicBezTo>
                  <a:pt x="10306317" y="1723817"/>
                  <a:pt x="10323375" y="1740875"/>
                  <a:pt x="10344418" y="1740875"/>
                </a:cubicBezTo>
                <a:lnTo>
                  <a:pt x="10496816" y="1740875"/>
                </a:lnTo>
                <a:cubicBezTo>
                  <a:pt x="10517859" y="1740875"/>
                  <a:pt x="10534917" y="1723817"/>
                  <a:pt x="10534917" y="1702774"/>
                </a:cubicBezTo>
                <a:lnTo>
                  <a:pt x="10534917" y="1550376"/>
                </a:lnTo>
                <a:cubicBezTo>
                  <a:pt x="10534917" y="1529333"/>
                  <a:pt x="10517859" y="1512275"/>
                  <a:pt x="10496816" y="1512275"/>
                </a:cubicBezTo>
                <a:close/>
                <a:moveTo>
                  <a:pt x="10034820" y="1512275"/>
                </a:moveTo>
                <a:cubicBezTo>
                  <a:pt x="10013777" y="1512275"/>
                  <a:pt x="9996719" y="1529333"/>
                  <a:pt x="9996719" y="1550376"/>
                </a:cubicBezTo>
                <a:lnTo>
                  <a:pt x="9996719" y="1702774"/>
                </a:lnTo>
                <a:cubicBezTo>
                  <a:pt x="9996719" y="1723817"/>
                  <a:pt x="10013777" y="1740875"/>
                  <a:pt x="10034820" y="1740875"/>
                </a:cubicBezTo>
                <a:lnTo>
                  <a:pt x="10187218" y="1740875"/>
                </a:lnTo>
                <a:cubicBezTo>
                  <a:pt x="10208261" y="1740875"/>
                  <a:pt x="10225319" y="1723817"/>
                  <a:pt x="10225319" y="1702774"/>
                </a:cubicBezTo>
                <a:lnTo>
                  <a:pt x="10225319" y="1550376"/>
                </a:lnTo>
                <a:cubicBezTo>
                  <a:pt x="10225319" y="1529333"/>
                  <a:pt x="10208261" y="1512275"/>
                  <a:pt x="10187218" y="1512275"/>
                </a:cubicBezTo>
                <a:close/>
                <a:moveTo>
                  <a:pt x="9725222" y="1512275"/>
                </a:moveTo>
                <a:cubicBezTo>
                  <a:pt x="9704179" y="1512275"/>
                  <a:pt x="9687121" y="1529333"/>
                  <a:pt x="9687121" y="1550376"/>
                </a:cubicBezTo>
                <a:lnTo>
                  <a:pt x="9687121" y="1702774"/>
                </a:lnTo>
                <a:cubicBezTo>
                  <a:pt x="9687121" y="1723817"/>
                  <a:pt x="9704179" y="1740875"/>
                  <a:pt x="9725222" y="1740875"/>
                </a:cubicBezTo>
                <a:lnTo>
                  <a:pt x="9877620" y="1740875"/>
                </a:lnTo>
                <a:cubicBezTo>
                  <a:pt x="9898663" y="1740875"/>
                  <a:pt x="9915721" y="1723817"/>
                  <a:pt x="9915721" y="1702774"/>
                </a:cubicBezTo>
                <a:lnTo>
                  <a:pt x="9915721" y="1550376"/>
                </a:lnTo>
                <a:cubicBezTo>
                  <a:pt x="9915721" y="1529333"/>
                  <a:pt x="9898663" y="1512275"/>
                  <a:pt x="9877620" y="1512275"/>
                </a:cubicBezTo>
                <a:close/>
                <a:moveTo>
                  <a:pt x="9415624" y="1512275"/>
                </a:moveTo>
                <a:cubicBezTo>
                  <a:pt x="9394581" y="1512275"/>
                  <a:pt x="9377523" y="1529333"/>
                  <a:pt x="9377523" y="1550376"/>
                </a:cubicBezTo>
                <a:lnTo>
                  <a:pt x="9377523" y="1702774"/>
                </a:lnTo>
                <a:cubicBezTo>
                  <a:pt x="9377523" y="1723817"/>
                  <a:pt x="9394581" y="1740875"/>
                  <a:pt x="9415624" y="1740875"/>
                </a:cubicBezTo>
                <a:lnTo>
                  <a:pt x="9568022" y="1740875"/>
                </a:lnTo>
                <a:cubicBezTo>
                  <a:pt x="9589065" y="1740875"/>
                  <a:pt x="9606123" y="1723817"/>
                  <a:pt x="9606123" y="1702774"/>
                </a:cubicBezTo>
                <a:lnTo>
                  <a:pt x="9606123" y="1550376"/>
                </a:lnTo>
                <a:cubicBezTo>
                  <a:pt x="9606123" y="1529333"/>
                  <a:pt x="9589065" y="1512275"/>
                  <a:pt x="9568022" y="1512275"/>
                </a:cubicBezTo>
                <a:close/>
                <a:moveTo>
                  <a:pt x="9106026" y="1512275"/>
                </a:moveTo>
                <a:cubicBezTo>
                  <a:pt x="9084983" y="1512275"/>
                  <a:pt x="9067925" y="1529333"/>
                  <a:pt x="9067925" y="1550376"/>
                </a:cubicBezTo>
                <a:lnTo>
                  <a:pt x="9067925" y="1702774"/>
                </a:lnTo>
                <a:cubicBezTo>
                  <a:pt x="9067925" y="1723817"/>
                  <a:pt x="9084983" y="1740875"/>
                  <a:pt x="9106026" y="1740875"/>
                </a:cubicBezTo>
                <a:lnTo>
                  <a:pt x="9258424" y="1740875"/>
                </a:lnTo>
                <a:cubicBezTo>
                  <a:pt x="9279467" y="1740875"/>
                  <a:pt x="9296525" y="1723817"/>
                  <a:pt x="9296525" y="1702774"/>
                </a:cubicBezTo>
                <a:lnTo>
                  <a:pt x="9296525" y="1550376"/>
                </a:lnTo>
                <a:cubicBezTo>
                  <a:pt x="9296525" y="1529333"/>
                  <a:pt x="9279467" y="1512275"/>
                  <a:pt x="9258424" y="1512275"/>
                </a:cubicBezTo>
                <a:close/>
                <a:moveTo>
                  <a:pt x="8796428" y="1512275"/>
                </a:moveTo>
                <a:cubicBezTo>
                  <a:pt x="8775385" y="1512275"/>
                  <a:pt x="8758327" y="1529333"/>
                  <a:pt x="8758327" y="1550376"/>
                </a:cubicBezTo>
                <a:lnTo>
                  <a:pt x="8758327" y="1702774"/>
                </a:lnTo>
                <a:cubicBezTo>
                  <a:pt x="8758327" y="1723817"/>
                  <a:pt x="8775385" y="1740875"/>
                  <a:pt x="8796428" y="1740875"/>
                </a:cubicBezTo>
                <a:lnTo>
                  <a:pt x="8948826" y="1740875"/>
                </a:lnTo>
                <a:cubicBezTo>
                  <a:pt x="8969869" y="1740875"/>
                  <a:pt x="8986927" y="1723817"/>
                  <a:pt x="8986927" y="1702774"/>
                </a:cubicBezTo>
                <a:lnTo>
                  <a:pt x="8986927" y="1550376"/>
                </a:lnTo>
                <a:cubicBezTo>
                  <a:pt x="8986927" y="1529333"/>
                  <a:pt x="8969869" y="1512275"/>
                  <a:pt x="8948826" y="1512275"/>
                </a:cubicBezTo>
                <a:close/>
                <a:moveTo>
                  <a:pt x="8486830" y="1512275"/>
                </a:moveTo>
                <a:cubicBezTo>
                  <a:pt x="8465787" y="1512275"/>
                  <a:pt x="8448729" y="1529333"/>
                  <a:pt x="8448729" y="1550376"/>
                </a:cubicBezTo>
                <a:lnTo>
                  <a:pt x="8448729" y="1702774"/>
                </a:lnTo>
                <a:cubicBezTo>
                  <a:pt x="8448729" y="1723817"/>
                  <a:pt x="8465787" y="1740875"/>
                  <a:pt x="8486830" y="1740875"/>
                </a:cubicBezTo>
                <a:lnTo>
                  <a:pt x="8639228" y="1740875"/>
                </a:lnTo>
                <a:cubicBezTo>
                  <a:pt x="8660271" y="1740875"/>
                  <a:pt x="8677329" y="1723817"/>
                  <a:pt x="8677329" y="1702774"/>
                </a:cubicBezTo>
                <a:lnTo>
                  <a:pt x="8677329" y="1550376"/>
                </a:lnTo>
                <a:cubicBezTo>
                  <a:pt x="8677329" y="1529333"/>
                  <a:pt x="8660271" y="1512275"/>
                  <a:pt x="8639228" y="1512275"/>
                </a:cubicBezTo>
                <a:close/>
                <a:moveTo>
                  <a:pt x="8177232" y="1512275"/>
                </a:moveTo>
                <a:cubicBezTo>
                  <a:pt x="8156189" y="1512275"/>
                  <a:pt x="8139131" y="1529333"/>
                  <a:pt x="8139131" y="1550376"/>
                </a:cubicBezTo>
                <a:lnTo>
                  <a:pt x="8139131" y="1702774"/>
                </a:lnTo>
                <a:cubicBezTo>
                  <a:pt x="8139131" y="1723817"/>
                  <a:pt x="8156189" y="1740875"/>
                  <a:pt x="8177232" y="1740875"/>
                </a:cubicBezTo>
                <a:lnTo>
                  <a:pt x="8329630" y="1740875"/>
                </a:lnTo>
                <a:cubicBezTo>
                  <a:pt x="8350673" y="1740875"/>
                  <a:pt x="8367731" y="1723817"/>
                  <a:pt x="8367731" y="1702774"/>
                </a:cubicBezTo>
                <a:lnTo>
                  <a:pt x="8367731" y="1550376"/>
                </a:lnTo>
                <a:cubicBezTo>
                  <a:pt x="8367731" y="1529333"/>
                  <a:pt x="8350673" y="1512275"/>
                  <a:pt x="8329630" y="1512275"/>
                </a:cubicBezTo>
                <a:close/>
                <a:moveTo>
                  <a:pt x="7867634" y="1512275"/>
                </a:moveTo>
                <a:cubicBezTo>
                  <a:pt x="7846591" y="1512275"/>
                  <a:pt x="7829533" y="1529333"/>
                  <a:pt x="7829533" y="1550376"/>
                </a:cubicBezTo>
                <a:lnTo>
                  <a:pt x="7829533" y="1702774"/>
                </a:lnTo>
                <a:cubicBezTo>
                  <a:pt x="7829533" y="1723817"/>
                  <a:pt x="7846591" y="1740875"/>
                  <a:pt x="7867634" y="1740875"/>
                </a:cubicBezTo>
                <a:lnTo>
                  <a:pt x="8020032" y="1740875"/>
                </a:lnTo>
                <a:cubicBezTo>
                  <a:pt x="8041075" y="1740875"/>
                  <a:pt x="8058133" y="1723817"/>
                  <a:pt x="8058133" y="1702774"/>
                </a:cubicBezTo>
                <a:lnTo>
                  <a:pt x="8058133" y="1550376"/>
                </a:lnTo>
                <a:cubicBezTo>
                  <a:pt x="8058133" y="1529333"/>
                  <a:pt x="8041075" y="1512275"/>
                  <a:pt x="8020032" y="1512275"/>
                </a:cubicBezTo>
                <a:close/>
                <a:moveTo>
                  <a:pt x="7558036" y="1512275"/>
                </a:moveTo>
                <a:cubicBezTo>
                  <a:pt x="7536993" y="1512275"/>
                  <a:pt x="7519935" y="1529333"/>
                  <a:pt x="7519935" y="1550376"/>
                </a:cubicBezTo>
                <a:lnTo>
                  <a:pt x="7519935" y="1702774"/>
                </a:lnTo>
                <a:cubicBezTo>
                  <a:pt x="7519935" y="1723817"/>
                  <a:pt x="7536993" y="1740875"/>
                  <a:pt x="7558036" y="1740875"/>
                </a:cubicBezTo>
                <a:lnTo>
                  <a:pt x="7710434" y="1740875"/>
                </a:lnTo>
                <a:cubicBezTo>
                  <a:pt x="7731477" y="1740875"/>
                  <a:pt x="7748535" y="1723817"/>
                  <a:pt x="7748535" y="1702774"/>
                </a:cubicBezTo>
                <a:lnTo>
                  <a:pt x="7748535" y="1550376"/>
                </a:lnTo>
                <a:cubicBezTo>
                  <a:pt x="7748535" y="1529333"/>
                  <a:pt x="7731477" y="1512275"/>
                  <a:pt x="7710434" y="1512275"/>
                </a:cubicBezTo>
                <a:close/>
                <a:moveTo>
                  <a:pt x="7248438" y="1512275"/>
                </a:moveTo>
                <a:cubicBezTo>
                  <a:pt x="7227395" y="1512275"/>
                  <a:pt x="7210337" y="1529333"/>
                  <a:pt x="7210337" y="1550376"/>
                </a:cubicBezTo>
                <a:lnTo>
                  <a:pt x="7210337" y="1702774"/>
                </a:lnTo>
                <a:cubicBezTo>
                  <a:pt x="7210337" y="1723817"/>
                  <a:pt x="7227395" y="1740875"/>
                  <a:pt x="7248438" y="1740875"/>
                </a:cubicBezTo>
                <a:lnTo>
                  <a:pt x="7400836" y="1740875"/>
                </a:lnTo>
                <a:cubicBezTo>
                  <a:pt x="7421879" y="1740875"/>
                  <a:pt x="7438937" y="1723817"/>
                  <a:pt x="7438937" y="1702774"/>
                </a:cubicBezTo>
                <a:lnTo>
                  <a:pt x="7438937" y="1550376"/>
                </a:lnTo>
                <a:cubicBezTo>
                  <a:pt x="7438937" y="1529333"/>
                  <a:pt x="7421879" y="1512275"/>
                  <a:pt x="7400836" y="1512275"/>
                </a:cubicBezTo>
                <a:close/>
                <a:moveTo>
                  <a:pt x="6938840" y="1512275"/>
                </a:moveTo>
                <a:cubicBezTo>
                  <a:pt x="6917797" y="1512275"/>
                  <a:pt x="6900739" y="1529333"/>
                  <a:pt x="6900739" y="1550376"/>
                </a:cubicBezTo>
                <a:lnTo>
                  <a:pt x="6900739" y="1702774"/>
                </a:lnTo>
                <a:cubicBezTo>
                  <a:pt x="6900739" y="1723817"/>
                  <a:pt x="6917797" y="1740875"/>
                  <a:pt x="6938840" y="1740875"/>
                </a:cubicBezTo>
                <a:lnTo>
                  <a:pt x="7091238" y="1740875"/>
                </a:lnTo>
                <a:cubicBezTo>
                  <a:pt x="7112281" y="1740875"/>
                  <a:pt x="7129339" y="1723817"/>
                  <a:pt x="7129339" y="1702774"/>
                </a:cubicBezTo>
                <a:lnTo>
                  <a:pt x="7129339" y="1550376"/>
                </a:lnTo>
                <a:cubicBezTo>
                  <a:pt x="7129339" y="1529333"/>
                  <a:pt x="7112281" y="1512275"/>
                  <a:pt x="7091238" y="1512275"/>
                </a:cubicBezTo>
                <a:close/>
                <a:moveTo>
                  <a:pt x="6629242" y="1512275"/>
                </a:moveTo>
                <a:cubicBezTo>
                  <a:pt x="6608199" y="1512275"/>
                  <a:pt x="6591141" y="1529333"/>
                  <a:pt x="6591141" y="1550376"/>
                </a:cubicBezTo>
                <a:lnTo>
                  <a:pt x="6591141" y="1702774"/>
                </a:lnTo>
                <a:cubicBezTo>
                  <a:pt x="6591141" y="1723817"/>
                  <a:pt x="6608199" y="1740875"/>
                  <a:pt x="6629242" y="1740875"/>
                </a:cubicBezTo>
                <a:lnTo>
                  <a:pt x="6781640" y="1740875"/>
                </a:lnTo>
                <a:cubicBezTo>
                  <a:pt x="6802683" y="1740875"/>
                  <a:pt x="6819741" y="1723817"/>
                  <a:pt x="6819741" y="1702774"/>
                </a:cubicBezTo>
                <a:lnTo>
                  <a:pt x="6819741" y="1550376"/>
                </a:lnTo>
                <a:cubicBezTo>
                  <a:pt x="6819741" y="1529333"/>
                  <a:pt x="6802683" y="1512275"/>
                  <a:pt x="6781640" y="1512275"/>
                </a:cubicBezTo>
                <a:close/>
                <a:moveTo>
                  <a:pt x="6319644" y="1512275"/>
                </a:moveTo>
                <a:cubicBezTo>
                  <a:pt x="6298601" y="1512275"/>
                  <a:pt x="6281543" y="1529333"/>
                  <a:pt x="6281543" y="1550376"/>
                </a:cubicBezTo>
                <a:lnTo>
                  <a:pt x="6281543" y="1702774"/>
                </a:lnTo>
                <a:cubicBezTo>
                  <a:pt x="6281543" y="1723817"/>
                  <a:pt x="6298601" y="1740875"/>
                  <a:pt x="6319644" y="1740875"/>
                </a:cubicBezTo>
                <a:lnTo>
                  <a:pt x="6472042" y="1740875"/>
                </a:lnTo>
                <a:cubicBezTo>
                  <a:pt x="6493085" y="1740875"/>
                  <a:pt x="6510143" y="1723817"/>
                  <a:pt x="6510143" y="1702774"/>
                </a:cubicBezTo>
                <a:lnTo>
                  <a:pt x="6510143" y="1550376"/>
                </a:lnTo>
                <a:cubicBezTo>
                  <a:pt x="6510143" y="1529333"/>
                  <a:pt x="6493085" y="1512275"/>
                  <a:pt x="6472042" y="1512275"/>
                </a:cubicBezTo>
                <a:close/>
                <a:moveTo>
                  <a:pt x="6010047" y="1512275"/>
                </a:moveTo>
                <a:cubicBezTo>
                  <a:pt x="5989004" y="1512275"/>
                  <a:pt x="5971946" y="1529333"/>
                  <a:pt x="5971946" y="1550376"/>
                </a:cubicBezTo>
                <a:lnTo>
                  <a:pt x="5971946" y="1702774"/>
                </a:lnTo>
                <a:cubicBezTo>
                  <a:pt x="5971946" y="1723817"/>
                  <a:pt x="5989004" y="1740875"/>
                  <a:pt x="6010047" y="1740875"/>
                </a:cubicBezTo>
                <a:lnTo>
                  <a:pt x="6162444" y="1740875"/>
                </a:lnTo>
                <a:cubicBezTo>
                  <a:pt x="6183487" y="1740875"/>
                  <a:pt x="6200545" y="1723817"/>
                  <a:pt x="6200545" y="1702774"/>
                </a:cubicBezTo>
                <a:lnTo>
                  <a:pt x="6200545" y="1550376"/>
                </a:lnTo>
                <a:cubicBezTo>
                  <a:pt x="6200545" y="1529333"/>
                  <a:pt x="6183487" y="1512275"/>
                  <a:pt x="6162444" y="1512275"/>
                </a:cubicBezTo>
                <a:close/>
                <a:moveTo>
                  <a:pt x="5700452" y="1512275"/>
                </a:moveTo>
                <a:cubicBezTo>
                  <a:pt x="5679409" y="1512275"/>
                  <a:pt x="5662352" y="1529333"/>
                  <a:pt x="5662352" y="1550376"/>
                </a:cubicBezTo>
                <a:lnTo>
                  <a:pt x="5662352" y="1702774"/>
                </a:lnTo>
                <a:cubicBezTo>
                  <a:pt x="5662352" y="1723817"/>
                  <a:pt x="5679409" y="1740875"/>
                  <a:pt x="5700452" y="1740875"/>
                </a:cubicBezTo>
                <a:lnTo>
                  <a:pt x="5852848" y="1740875"/>
                </a:lnTo>
                <a:cubicBezTo>
                  <a:pt x="5873892" y="1740875"/>
                  <a:pt x="5890949" y="1723817"/>
                  <a:pt x="5890949" y="1702774"/>
                </a:cubicBezTo>
                <a:lnTo>
                  <a:pt x="5890949" y="1550376"/>
                </a:lnTo>
                <a:cubicBezTo>
                  <a:pt x="5890949" y="1529333"/>
                  <a:pt x="5873892" y="1512275"/>
                  <a:pt x="5852848" y="1512275"/>
                </a:cubicBezTo>
                <a:close/>
                <a:moveTo>
                  <a:pt x="5390857" y="1512275"/>
                </a:moveTo>
                <a:cubicBezTo>
                  <a:pt x="5369814" y="1512275"/>
                  <a:pt x="5352756" y="1529333"/>
                  <a:pt x="5352756" y="1550376"/>
                </a:cubicBezTo>
                <a:lnTo>
                  <a:pt x="5352756" y="1702774"/>
                </a:lnTo>
                <a:cubicBezTo>
                  <a:pt x="5352756" y="1723817"/>
                  <a:pt x="5369814" y="1740875"/>
                  <a:pt x="5390857" y="1740875"/>
                </a:cubicBezTo>
                <a:lnTo>
                  <a:pt x="5543254" y="1740875"/>
                </a:lnTo>
                <a:cubicBezTo>
                  <a:pt x="5564296" y="1740875"/>
                  <a:pt x="5581354" y="1723817"/>
                  <a:pt x="5581354" y="1702774"/>
                </a:cubicBezTo>
                <a:lnTo>
                  <a:pt x="5581354" y="1550376"/>
                </a:lnTo>
                <a:cubicBezTo>
                  <a:pt x="5581354" y="1529333"/>
                  <a:pt x="5564296" y="1512275"/>
                  <a:pt x="5543254" y="1512275"/>
                </a:cubicBezTo>
                <a:close/>
                <a:moveTo>
                  <a:pt x="5081261" y="1512275"/>
                </a:moveTo>
                <a:cubicBezTo>
                  <a:pt x="5060218" y="1512275"/>
                  <a:pt x="5043160" y="1529333"/>
                  <a:pt x="5043160" y="1550376"/>
                </a:cubicBezTo>
                <a:lnTo>
                  <a:pt x="5043160" y="1702774"/>
                </a:lnTo>
                <a:cubicBezTo>
                  <a:pt x="5043160" y="1723817"/>
                  <a:pt x="5060218" y="1740875"/>
                  <a:pt x="5081261" y="1740875"/>
                </a:cubicBezTo>
                <a:lnTo>
                  <a:pt x="5233655" y="1740875"/>
                </a:lnTo>
                <a:cubicBezTo>
                  <a:pt x="5254700" y="1740875"/>
                  <a:pt x="5271759" y="1723817"/>
                  <a:pt x="5271759" y="1702774"/>
                </a:cubicBezTo>
                <a:lnTo>
                  <a:pt x="5271759" y="1550376"/>
                </a:lnTo>
                <a:cubicBezTo>
                  <a:pt x="5271759" y="1529333"/>
                  <a:pt x="5254700" y="1512275"/>
                  <a:pt x="5233655" y="1512275"/>
                </a:cubicBezTo>
                <a:close/>
                <a:moveTo>
                  <a:pt x="4771659" y="1512275"/>
                </a:moveTo>
                <a:cubicBezTo>
                  <a:pt x="4750617" y="1512275"/>
                  <a:pt x="4733559" y="1529333"/>
                  <a:pt x="4733559" y="1550376"/>
                </a:cubicBezTo>
                <a:lnTo>
                  <a:pt x="4733559" y="1702774"/>
                </a:lnTo>
                <a:cubicBezTo>
                  <a:pt x="4733559" y="1723817"/>
                  <a:pt x="4750617" y="1740875"/>
                  <a:pt x="4771659" y="1740875"/>
                </a:cubicBezTo>
                <a:lnTo>
                  <a:pt x="4924056" y="1740875"/>
                </a:lnTo>
                <a:cubicBezTo>
                  <a:pt x="4945100" y="1740875"/>
                  <a:pt x="4962158" y="1723817"/>
                  <a:pt x="4962158" y="1702774"/>
                </a:cubicBezTo>
                <a:lnTo>
                  <a:pt x="4962158" y="1550376"/>
                </a:lnTo>
                <a:cubicBezTo>
                  <a:pt x="4962158" y="1529333"/>
                  <a:pt x="4945100" y="1512275"/>
                  <a:pt x="4924056" y="1512275"/>
                </a:cubicBezTo>
                <a:close/>
                <a:moveTo>
                  <a:pt x="4462061" y="1512275"/>
                </a:moveTo>
                <a:cubicBezTo>
                  <a:pt x="4441017" y="1512275"/>
                  <a:pt x="4423960" y="1529333"/>
                  <a:pt x="4423960" y="1550376"/>
                </a:cubicBezTo>
                <a:lnTo>
                  <a:pt x="4423960" y="1702774"/>
                </a:lnTo>
                <a:cubicBezTo>
                  <a:pt x="4423960" y="1723817"/>
                  <a:pt x="4441017" y="1740875"/>
                  <a:pt x="4462061" y="1740875"/>
                </a:cubicBezTo>
                <a:lnTo>
                  <a:pt x="4614460" y="1740875"/>
                </a:lnTo>
                <a:cubicBezTo>
                  <a:pt x="4635503" y="1740875"/>
                  <a:pt x="4652561" y="1723817"/>
                  <a:pt x="4652561" y="1702774"/>
                </a:cubicBezTo>
                <a:lnTo>
                  <a:pt x="4652561" y="1550376"/>
                </a:lnTo>
                <a:cubicBezTo>
                  <a:pt x="4652561" y="1529333"/>
                  <a:pt x="4635503" y="1512275"/>
                  <a:pt x="4614460" y="1512275"/>
                </a:cubicBezTo>
                <a:close/>
                <a:moveTo>
                  <a:pt x="4152470" y="1512275"/>
                </a:moveTo>
                <a:cubicBezTo>
                  <a:pt x="4131427" y="1512275"/>
                  <a:pt x="4114368" y="1529333"/>
                  <a:pt x="4114368" y="1550376"/>
                </a:cubicBezTo>
                <a:lnTo>
                  <a:pt x="4114368" y="1702774"/>
                </a:lnTo>
                <a:cubicBezTo>
                  <a:pt x="4114368" y="1723817"/>
                  <a:pt x="4131427" y="1740875"/>
                  <a:pt x="4152470" y="1740875"/>
                </a:cubicBezTo>
                <a:lnTo>
                  <a:pt x="4304860" y="1740875"/>
                </a:lnTo>
                <a:cubicBezTo>
                  <a:pt x="4325905" y="1740875"/>
                  <a:pt x="4342963" y="1723817"/>
                  <a:pt x="4342963" y="1702774"/>
                </a:cubicBezTo>
                <a:lnTo>
                  <a:pt x="4342963" y="1550376"/>
                </a:lnTo>
                <a:cubicBezTo>
                  <a:pt x="4342963" y="1529333"/>
                  <a:pt x="4325905" y="1512275"/>
                  <a:pt x="4304860" y="1512275"/>
                </a:cubicBezTo>
                <a:close/>
                <a:moveTo>
                  <a:pt x="3842869" y="1512275"/>
                </a:moveTo>
                <a:cubicBezTo>
                  <a:pt x="3821826" y="1512275"/>
                  <a:pt x="3804768" y="1529333"/>
                  <a:pt x="3804768" y="1550376"/>
                </a:cubicBezTo>
                <a:lnTo>
                  <a:pt x="3804768" y="1702774"/>
                </a:lnTo>
                <a:cubicBezTo>
                  <a:pt x="3804768" y="1723817"/>
                  <a:pt x="3821826" y="1740875"/>
                  <a:pt x="3842869" y="1740875"/>
                </a:cubicBezTo>
                <a:lnTo>
                  <a:pt x="3995269" y="1740875"/>
                </a:lnTo>
                <a:cubicBezTo>
                  <a:pt x="4016312" y="1740875"/>
                  <a:pt x="4033370" y="1723817"/>
                  <a:pt x="4033370" y="1702774"/>
                </a:cubicBezTo>
                <a:lnTo>
                  <a:pt x="4033370" y="1550376"/>
                </a:lnTo>
                <a:cubicBezTo>
                  <a:pt x="4033370" y="1529333"/>
                  <a:pt x="4016312" y="1512275"/>
                  <a:pt x="3995269" y="1512275"/>
                </a:cubicBezTo>
                <a:close/>
                <a:moveTo>
                  <a:pt x="3533279" y="1512275"/>
                </a:moveTo>
                <a:cubicBezTo>
                  <a:pt x="3512235" y="1512275"/>
                  <a:pt x="3495176" y="1529333"/>
                  <a:pt x="3495176" y="1550376"/>
                </a:cubicBezTo>
                <a:lnTo>
                  <a:pt x="3495176" y="1702774"/>
                </a:lnTo>
                <a:cubicBezTo>
                  <a:pt x="3495176" y="1723817"/>
                  <a:pt x="3512235" y="1740875"/>
                  <a:pt x="3533279" y="1740875"/>
                </a:cubicBezTo>
                <a:lnTo>
                  <a:pt x="3685673" y="1740875"/>
                </a:lnTo>
                <a:cubicBezTo>
                  <a:pt x="3706714" y="1740875"/>
                  <a:pt x="3723772" y="1723817"/>
                  <a:pt x="3723772" y="1702774"/>
                </a:cubicBezTo>
                <a:lnTo>
                  <a:pt x="3723772" y="1550376"/>
                </a:lnTo>
                <a:cubicBezTo>
                  <a:pt x="3723772" y="1529333"/>
                  <a:pt x="3706714" y="1512275"/>
                  <a:pt x="3685673" y="1512275"/>
                </a:cubicBezTo>
                <a:close/>
                <a:moveTo>
                  <a:pt x="3223677" y="1512275"/>
                </a:moveTo>
                <a:cubicBezTo>
                  <a:pt x="3202635" y="1512275"/>
                  <a:pt x="3185576" y="1529333"/>
                  <a:pt x="3185576" y="1550376"/>
                </a:cubicBezTo>
                <a:lnTo>
                  <a:pt x="3185576" y="1702774"/>
                </a:lnTo>
                <a:cubicBezTo>
                  <a:pt x="3185576" y="1723817"/>
                  <a:pt x="3202635" y="1740875"/>
                  <a:pt x="3223677" y="1740875"/>
                </a:cubicBezTo>
                <a:lnTo>
                  <a:pt x="3376076" y="1740875"/>
                </a:lnTo>
                <a:cubicBezTo>
                  <a:pt x="3397120" y="1740875"/>
                  <a:pt x="3414178" y="1723817"/>
                  <a:pt x="3414178" y="1702774"/>
                </a:cubicBezTo>
                <a:lnTo>
                  <a:pt x="3414178" y="1550376"/>
                </a:lnTo>
                <a:cubicBezTo>
                  <a:pt x="3414178" y="1529333"/>
                  <a:pt x="3397120" y="1512275"/>
                  <a:pt x="3376076" y="1512275"/>
                </a:cubicBezTo>
                <a:close/>
                <a:moveTo>
                  <a:pt x="2914079" y="1512275"/>
                </a:moveTo>
                <a:cubicBezTo>
                  <a:pt x="2893036" y="1512275"/>
                  <a:pt x="2875978" y="1529333"/>
                  <a:pt x="2875978" y="1550376"/>
                </a:cubicBezTo>
                <a:lnTo>
                  <a:pt x="2875978" y="1702774"/>
                </a:lnTo>
                <a:cubicBezTo>
                  <a:pt x="2875978" y="1723817"/>
                  <a:pt x="2893036" y="1740875"/>
                  <a:pt x="2914079" y="1740875"/>
                </a:cubicBezTo>
                <a:lnTo>
                  <a:pt x="3066477" y="1740875"/>
                </a:lnTo>
                <a:cubicBezTo>
                  <a:pt x="3087521" y="1740875"/>
                  <a:pt x="3104578" y="1723817"/>
                  <a:pt x="3104578" y="1702774"/>
                </a:cubicBezTo>
                <a:lnTo>
                  <a:pt x="3104578" y="1550376"/>
                </a:lnTo>
                <a:cubicBezTo>
                  <a:pt x="3104578" y="1529333"/>
                  <a:pt x="3087521" y="1512275"/>
                  <a:pt x="3066477" y="1512275"/>
                </a:cubicBezTo>
                <a:close/>
                <a:moveTo>
                  <a:pt x="2604482" y="1512275"/>
                </a:moveTo>
                <a:cubicBezTo>
                  <a:pt x="2583438" y="1512275"/>
                  <a:pt x="2566380" y="1529333"/>
                  <a:pt x="2566380" y="1550376"/>
                </a:cubicBezTo>
                <a:lnTo>
                  <a:pt x="2566380" y="1702774"/>
                </a:lnTo>
                <a:cubicBezTo>
                  <a:pt x="2566380" y="1723817"/>
                  <a:pt x="2583438" y="1740875"/>
                  <a:pt x="2604482" y="1740875"/>
                </a:cubicBezTo>
                <a:lnTo>
                  <a:pt x="2756879" y="1740875"/>
                </a:lnTo>
                <a:cubicBezTo>
                  <a:pt x="2777922" y="1740875"/>
                  <a:pt x="2794981" y="1723817"/>
                  <a:pt x="2794981" y="1702774"/>
                </a:cubicBezTo>
                <a:lnTo>
                  <a:pt x="2794981" y="1550376"/>
                </a:lnTo>
                <a:cubicBezTo>
                  <a:pt x="2794981" y="1529333"/>
                  <a:pt x="2777922" y="1512275"/>
                  <a:pt x="2756879" y="1512275"/>
                </a:cubicBezTo>
                <a:close/>
                <a:moveTo>
                  <a:pt x="2294885" y="1512275"/>
                </a:moveTo>
                <a:cubicBezTo>
                  <a:pt x="2273842" y="1512275"/>
                  <a:pt x="2256784" y="1529333"/>
                  <a:pt x="2256784" y="1550376"/>
                </a:cubicBezTo>
                <a:lnTo>
                  <a:pt x="2256784" y="1702774"/>
                </a:lnTo>
                <a:cubicBezTo>
                  <a:pt x="2256784" y="1723817"/>
                  <a:pt x="2273842" y="1740875"/>
                  <a:pt x="2294885" y="1740875"/>
                </a:cubicBezTo>
                <a:lnTo>
                  <a:pt x="2447282" y="1740875"/>
                </a:lnTo>
                <a:cubicBezTo>
                  <a:pt x="2468325" y="1740875"/>
                  <a:pt x="2485383" y="1723817"/>
                  <a:pt x="2485383" y="1702774"/>
                </a:cubicBezTo>
                <a:lnTo>
                  <a:pt x="2485383" y="1550376"/>
                </a:lnTo>
                <a:cubicBezTo>
                  <a:pt x="2485383" y="1529333"/>
                  <a:pt x="2468325" y="1512275"/>
                  <a:pt x="2447282" y="1512275"/>
                </a:cubicBezTo>
                <a:close/>
                <a:moveTo>
                  <a:pt x="1985283" y="1512275"/>
                </a:moveTo>
                <a:cubicBezTo>
                  <a:pt x="1964240" y="1512275"/>
                  <a:pt x="1947182" y="1529333"/>
                  <a:pt x="1947182" y="1550376"/>
                </a:cubicBezTo>
                <a:lnTo>
                  <a:pt x="1947182" y="1702774"/>
                </a:lnTo>
                <a:cubicBezTo>
                  <a:pt x="1947182" y="1723817"/>
                  <a:pt x="1964240" y="1740875"/>
                  <a:pt x="1985283" y="1740875"/>
                </a:cubicBezTo>
                <a:lnTo>
                  <a:pt x="2137686" y="1740875"/>
                </a:lnTo>
                <a:cubicBezTo>
                  <a:pt x="2158728" y="1740875"/>
                  <a:pt x="2175786" y="1723817"/>
                  <a:pt x="2175786" y="1702774"/>
                </a:cubicBezTo>
                <a:lnTo>
                  <a:pt x="2175786" y="1550376"/>
                </a:lnTo>
                <a:cubicBezTo>
                  <a:pt x="2175786" y="1529333"/>
                  <a:pt x="2158728" y="1512275"/>
                  <a:pt x="2137686" y="1512275"/>
                </a:cubicBezTo>
                <a:close/>
                <a:moveTo>
                  <a:pt x="1675685" y="1512275"/>
                </a:moveTo>
                <a:cubicBezTo>
                  <a:pt x="1654643" y="1512275"/>
                  <a:pt x="1637585" y="1529333"/>
                  <a:pt x="1637585" y="1550376"/>
                </a:cubicBezTo>
                <a:lnTo>
                  <a:pt x="1637585" y="1702774"/>
                </a:lnTo>
                <a:cubicBezTo>
                  <a:pt x="1637585" y="1723817"/>
                  <a:pt x="1654643" y="1740875"/>
                  <a:pt x="1675685" y="1740875"/>
                </a:cubicBezTo>
                <a:lnTo>
                  <a:pt x="1828083" y="1740875"/>
                </a:lnTo>
                <a:cubicBezTo>
                  <a:pt x="1849126" y="1740875"/>
                  <a:pt x="1866184" y="1723817"/>
                  <a:pt x="1866184" y="1702774"/>
                </a:cubicBezTo>
                <a:lnTo>
                  <a:pt x="1866184" y="1550376"/>
                </a:lnTo>
                <a:cubicBezTo>
                  <a:pt x="1866184" y="1529333"/>
                  <a:pt x="1849126" y="1512275"/>
                  <a:pt x="1828083" y="1512275"/>
                </a:cubicBezTo>
                <a:close/>
                <a:moveTo>
                  <a:pt x="1366088" y="1512275"/>
                </a:moveTo>
                <a:cubicBezTo>
                  <a:pt x="1345045" y="1512275"/>
                  <a:pt x="1327987" y="1529333"/>
                  <a:pt x="1327987" y="1550376"/>
                </a:cubicBezTo>
                <a:lnTo>
                  <a:pt x="1327987" y="1702774"/>
                </a:lnTo>
                <a:cubicBezTo>
                  <a:pt x="1327987" y="1723817"/>
                  <a:pt x="1345045" y="1740875"/>
                  <a:pt x="1366088" y="1740875"/>
                </a:cubicBezTo>
                <a:lnTo>
                  <a:pt x="1518486" y="1740875"/>
                </a:lnTo>
                <a:cubicBezTo>
                  <a:pt x="1539529" y="1740875"/>
                  <a:pt x="1556587" y="1723817"/>
                  <a:pt x="1556587" y="1702774"/>
                </a:cubicBezTo>
                <a:lnTo>
                  <a:pt x="1556587" y="1550376"/>
                </a:lnTo>
                <a:cubicBezTo>
                  <a:pt x="1556587" y="1529333"/>
                  <a:pt x="1539529" y="1512275"/>
                  <a:pt x="1518486" y="1512275"/>
                </a:cubicBezTo>
                <a:close/>
                <a:moveTo>
                  <a:pt x="1056490" y="1512275"/>
                </a:moveTo>
                <a:cubicBezTo>
                  <a:pt x="1035447" y="1512275"/>
                  <a:pt x="1018389" y="1529333"/>
                  <a:pt x="1018389" y="1550376"/>
                </a:cubicBezTo>
                <a:lnTo>
                  <a:pt x="1018389" y="1702774"/>
                </a:lnTo>
                <a:cubicBezTo>
                  <a:pt x="1018389" y="1723817"/>
                  <a:pt x="1035447" y="1740875"/>
                  <a:pt x="1056490" y="1740875"/>
                </a:cubicBezTo>
                <a:lnTo>
                  <a:pt x="1208888" y="1740875"/>
                </a:lnTo>
                <a:cubicBezTo>
                  <a:pt x="1229931" y="1740875"/>
                  <a:pt x="1246989" y="1723817"/>
                  <a:pt x="1246989" y="1702774"/>
                </a:cubicBezTo>
                <a:lnTo>
                  <a:pt x="1246989" y="1550376"/>
                </a:lnTo>
                <a:cubicBezTo>
                  <a:pt x="1246989" y="1529333"/>
                  <a:pt x="1229931" y="1512275"/>
                  <a:pt x="1208888" y="1512275"/>
                </a:cubicBezTo>
                <a:close/>
                <a:moveTo>
                  <a:pt x="746893" y="1512275"/>
                </a:moveTo>
                <a:cubicBezTo>
                  <a:pt x="725850" y="1512275"/>
                  <a:pt x="708792" y="1529333"/>
                  <a:pt x="708792" y="1550376"/>
                </a:cubicBezTo>
                <a:lnTo>
                  <a:pt x="708792" y="1702774"/>
                </a:lnTo>
                <a:cubicBezTo>
                  <a:pt x="708792" y="1723817"/>
                  <a:pt x="725850" y="1740875"/>
                  <a:pt x="746893" y="1740875"/>
                </a:cubicBezTo>
                <a:lnTo>
                  <a:pt x="899291" y="1740875"/>
                </a:lnTo>
                <a:cubicBezTo>
                  <a:pt x="920334" y="1740875"/>
                  <a:pt x="937392" y="1723817"/>
                  <a:pt x="937392" y="1702774"/>
                </a:cubicBezTo>
                <a:lnTo>
                  <a:pt x="937392" y="1550376"/>
                </a:lnTo>
                <a:cubicBezTo>
                  <a:pt x="937392" y="1529333"/>
                  <a:pt x="920334" y="1512275"/>
                  <a:pt x="899291" y="1512275"/>
                </a:cubicBezTo>
                <a:close/>
                <a:moveTo>
                  <a:pt x="437295" y="1512275"/>
                </a:moveTo>
                <a:cubicBezTo>
                  <a:pt x="416252" y="1512275"/>
                  <a:pt x="399194" y="1529333"/>
                  <a:pt x="399194" y="1550376"/>
                </a:cubicBezTo>
                <a:lnTo>
                  <a:pt x="399194" y="1702774"/>
                </a:lnTo>
                <a:cubicBezTo>
                  <a:pt x="399194" y="1723817"/>
                  <a:pt x="416252" y="1740875"/>
                  <a:pt x="437295" y="1740875"/>
                </a:cubicBezTo>
                <a:lnTo>
                  <a:pt x="589693" y="1740875"/>
                </a:lnTo>
                <a:cubicBezTo>
                  <a:pt x="610736" y="1740875"/>
                  <a:pt x="627794" y="1723817"/>
                  <a:pt x="627794" y="1702774"/>
                </a:cubicBezTo>
                <a:lnTo>
                  <a:pt x="627794" y="1550376"/>
                </a:lnTo>
                <a:cubicBezTo>
                  <a:pt x="627794" y="1529333"/>
                  <a:pt x="610736" y="1512275"/>
                  <a:pt x="589693" y="1512275"/>
                </a:cubicBezTo>
                <a:close/>
                <a:moveTo>
                  <a:pt x="127698" y="1512275"/>
                </a:moveTo>
                <a:cubicBezTo>
                  <a:pt x="106655" y="1512275"/>
                  <a:pt x="89597" y="1529333"/>
                  <a:pt x="89597" y="1550376"/>
                </a:cubicBezTo>
                <a:lnTo>
                  <a:pt x="89597" y="1702774"/>
                </a:lnTo>
                <a:cubicBezTo>
                  <a:pt x="89597" y="1723817"/>
                  <a:pt x="106655" y="1740875"/>
                  <a:pt x="127698" y="1740875"/>
                </a:cubicBezTo>
                <a:lnTo>
                  <a:pt x="280096" y="1740875"/>
                </a:lnTo>
                <a:cubicBezTo>
                  <a:pt x="301139" y="1740875"/>
                  <a:pt x="318197" y="1723817"/>
                  <a:pt x="318197" y="1702774"/>
                </a:cubicBezTo>
                <a:lnTo>
                  <a:pt x="318197" y="1550376"/>
                </a:lnTo>
                <a:cubicBezTo>
                  <a:pt x="318197" y="1529333"/>
                  <a:pt x="301139" y="1512275"/>
                  <a:pt x="280096" y="1512275"/>
                </a:cubicBezTo>
                <a:close/>
                <a:moveTo>
                  <a:pt x="127691" y="82061"/>
                </a:moveTo>
                <a:cubicBezTo>
                  <a:pt x="106648" y="82061"/>
                  <a:pt x="89590" y="99119"/>
                  <a:pt x="89590" y="120162"/>
                </a:cubicBezTo>
                <a:lnTo>
                  <a:pt x="89590" y="272560"/>
                </a:lnTo>
                <a:cubicBezTo>
                  <a:pt x="89590" y="293603"/>
                  <a:pt x="106648" y="310661"/>
                  <a:pt x="127691" y="310661"/>
                </a:cubicBezTo>
                <a:lnTo>
                  <a:pt x="280089" y="310661"/>
                </a:lnTo>
                <a:cubicBezTo>
                  <a:pt x="301132" y="310661"/>
                  <a:pt x="318190" y="293603"/>
                  <a:pt x="318190" y="272560"/>
                </a:cubicBezTo>
                <a:lnTo>
                  <a:pt x="318190" y="120162"/>
                </a:lnTo>
                <a:cubicBezTo>
                  <a:pt x="318190" y="99119"/>
                  <a:pt x="301132" y="82061"/>
                  <a:pt x="280089" y="82061"/>
                </a:cubicBezTo>
                <a:close/>
                <a:moveTo>
                  <a:pt x="437289" y="82061"/>
                </a:moveTo>
                <a:cubicBezTo>
                  <a:pt x="416246" y="82061"/>
                  <a:pt x="399188" y="99119"/>
                  <a:pt x="399188" y="120162"/>
                </a:cubicBezTo>
                <a:lnTo>
                  <a:pt x="399188" y="272560"/>
                </a:lnTo>
                <a:cubicBezTo>
                  <a:pt x="399188" y="293603"/>
                  <a:pt x="416246" y="310661"/>
                  <a:pt x="437289" y="310661"/>
                </a:cubicBezTo>
                <a:lnTo>
                  <a:pt x="589687" y="310661"/>
                </a:lnTo>
                <a:cubicBezTo>
                  <a:pt x="610730" y="310661"/>
                  <a:pt x="627788" y="293603"/>
                  <a:pt x="627788" y="272560"/>
                </a:cubicBezTo>
                <a:lnTo>
                  <a:pt x="627788" y="120162"/>
                </a:lnTo>
                <a:cubicBezTo>
                  <a:pt x="627788" y="99119"/>
                  <a:pt x="610730" y="82061"/>
                  <a:pt x="589687" y="82061"/>
                </a:cubicBezTo>
                <a:close/>
                <a:moveTo>
                  <a:pt x="746886" y="82061"/>
                </a:moveTo>
                <a:cubicBezTo>
                  <a:pt x="725843" y="82061"/>
                  <a:pt x="708785" y="99119"/>
                  <a:pt x="708785" y="120162"/>
                </a:cubicBezTo>
                <a:lnTo>
                  <a:pt x="708785" y="272560"/>
                </a:lnTo>
                <a:cubicBezTo>
                  <a:pt x="708785" y="293603"/>
                  <a:pt x="725843" y="310661"/>
                  <a:pt x="746886" y="310661"/>
                </a:cubicBezTo>
                <a:lnTo>
                  <a:pt x="899284" y="310661"/>
                </a:lnTo>
                <a:cubicBezTo>
                  <a:pt x="920327" y="310661"/>
                  <a:pt x="937385" y="293603"/>
                  <a:pt x="937385" y="272560"/>
                </a:cubicBezTo>
                <a:lnTo>
                  <a:pt x="937385" y="120162"/>
                </a:lnTo>
                <a:cubicBezTo>
                  <a:pt x="937385" y="99119"/>
                  <a:pt x="920327" y="82061"/>
                  <a:pt x="899284" y="82061"/>
                </a:cubicBezTo>
                <a:close/>
                <a:moveTo>
                  <a:pt x="1056484" y="82061"/>
                </a:moveTo>
                <a:cubicBezTo>
                  <a:pt x="1035441" y="82061"/>
                  <a:pt x="1018383" y="99119"/>
                  <a:pt x="1018383" y="120162"/>
                </a:cubicBezTo>
                <a:lnTo>
                  <a:pt x="1018383" y="272560"/>
                </a:lnTo>
                <a:cubicBezTo>
                  <a:pt x="1018383" y="293603"/>
                  <a:pt x="1035441" y="310661"/>
                  <a:pt x="1056484" y="310661"/>
                </a:cubicBezTo>
                <a:lnTo>
                  <a:pt x="1208882" y="310661"/>
                </a:lnTo>
                <a:cubicBezTo>
                  <a:pt x="1229925" y="310661"/>
                  <a:pt x="1246983" y="293603"/>
                  <a:pt x="1246983" y="272560"/>
                </a:cubicBezTo>
                <a:lnTo>
                  <a:pt x="1246983" y="120162"/>
                </a:lnTo>
                <a:cubicBezTo>
                  <a:pt x="1246983" y="99119"/>
                  <a:pt x="1229925" y="82061"/>
                  <a:pt x="1208882" y="82061"/>
                </a:cubicBezTo>
                <a:close/>
                <a:moveTo>
                  <a:pt x="1366082" y="82061"/>
                </a:moveTo>
                <a:cubicBezTo>
                  <a:pt x="1345039" y="82061"/>
                  <a:pt x="1327981" y="99119"/>
                  <a:pt x="1327981" y="120162"/>
                </a:cubicBezTo>
                <a:lnTo>
                  <a:pt x="1327981" y="272560"/>
                </a:lnTo>
                <a:cubicBezTo>
                  <a:pt x="1327981" y="293603"/>
                  <a:pt x="1345039" y="310661"/>
                  <a:pt x="1366082" y="310661"/>
                </a:cubicBezTo>
                <a:lnTo>
                  <a:pt x="1518480" y="310661"/>
                </a:lnTo>
                <a:cubicBezTo>
                  <a:pt x="1539523" y="310661"/>
                  <a:pt x="1556581" y="293603"/>
                  <a:pt x="1556581" y="272560"/>
                </a:cubicBezTo>
                <a:lnTo>
                  <a:pt x="1556581" y="120162"/>
                </a:lnTo>
                <a:cubicBezTo>
                  <a:pt x="1556581" y="99119"/>
                  <a:pt x="1539523" y="82061"/>
                  <a:pt x="1518480" y="82061"/>
                </a:cubicBezTo>
                <a:close/>
                <a:moveTo>
                  <a:pt x="1675679" y="82061"/>
                </a:moveTo>
                <a:cubicBezTo>
                  <a:pt x="1654636" y="82061"/>
                  <a:pt x="1637578" y="99119"/>
                  <a:pt x="1637578" y="120162"/>
                </a:cubicBezTo>
                <a:lnTo>
                  <a:pt x="1637578" y="272560"/>
                </a:lnTo>
                <a:cubicBezTo>
                  <a:pt x="1637578" y="293603"/>
                  <a:pt x="1654636" y="310661"/>
                  <a:pt x="1675679" y="310661"/>
                </a:cubicBezTo>
                <a:lnTo>
                  <a:pt x="1828077" y="310661"/>
                </a:lnTo>
                <a:cubicBezTo>
                  <a:pt x="1849120" y="310661"/>
                  <a:pt x="1866178" y="293603"/>
                  <a:pt x="1866178" y="272560"/>
                </a:cubicBezTo>
                <a:lnTo>
                  <a:pt x="1866178" y="120162"/>
                </a:lnTo>
                <a:cubicBezTo>
                  <a:pt x="1866178" y="99119"/>
                  <a:pt x="1849120" y="82061"/>
                  <a:pt x="1828077" y="82061"/>
                </a:cubicBezTo>
                <a:close/>
                <a:moveTo>
                  <a:pt x="1985277" y="82061"/>
                </a:moveTo>
                <a:cubicBezTo>
                  <a:pt x="1964234" y="82061"/>
                  <a:pt x="1947176" y="99119"/>
                  <a:pt x="1947176" y="120162"/>
                </a:cubicBezTo>
                <a:lnTo>
                  <a:pt x="1947176" y="272560"/>
                </a:lnTo>
                <a:cubicBezTo>
                  <a:pt x="1947176" y="293603"/>
                  <a:pt x="1964234" y="310661"/>
                  <a:pt x="1985277" y="310661"/>
                </a:cubicBezTo>
                <a:lnTo>
                  <a:pt x="2137677" y="310661"/>
                </a:lnTo>
                <a:cubicBezTo>
                  <a:pt x="2158720" y="310661"/>
                  <a:pt x="2175778" y="293603"/>
                  <a:pt x="2175778" y="272560"/>
                </a:cubicBezTo>
                <a:lnTo>
                  <a:pt x="2175778" y="120162"/>
                </a:lnTo>
                <a:cubicBezTo>
                  <a:pt x="2175778" y="99119"/>
                  <a:pt x="2158720" y="82061"/>
                  <a:pt x="2137677" y="82061"/>
                </a:cubicBezTo>
                <a:close/>
                <a:moveTo>
                  <a:pt x="2294877" y="82061"/>
                </a:moveTo>
                <a:cubicBezTo>
                  <a:pt x="2273834" y="82061"/>
                  <a:pt x="2256775" y="99119"/>
                  <a:pt x="2256775" y="120162"/>
                </a:cubicBezTo>
                <a:lnTo>
                  <a:pt x="2256775" y="272560"/>
                </a:lnTo>
                <a:cubicBezTo>
                  <a:pt x="2256775" y="293603"/>
                  <a:pt x="2273834" y="310661"/>
                  <a:pt x="2294877" y="310661"/>
                </a:cubicBezTo>
                <a:lnTo>
                  <a:pt x="2447275" y="310661"/>
                </a:lnTo>
                <a:cubicBezTo>
                  <a:pt x="2468317" y="310661"/>
                  <a:pt x="2485375" y="293603"/>
                  <a:pt x="2485375" y="272560"/>
                </a:cubicBezTo>
                <a:lnTo>
                  <a:pt x="2485375" y="120162"/>
                </a:lnTo>
                <a:cubicBezTo>
                  <a:pt x="2485375" y="99119"/>
                  <a:pt x="2468317" y="82061"/>
                  <a:pt x="2447275" y="82061"/>
                </a:cubicBezTo>
                <a:close/>
                <a:moveTo>
                  <a:pt x="2604474" y="82061"/>
                </a:moveTo>
                <a:cubicBezTo>
                  <a:pt x="2583431" y="82061"/>
                  <a:pt x="2566373" y="99119"/>
                  <a:pt x="2566373" y="120162"/>
                </a:cubicBezTo>
                <a:lnTo>
                  <a:pt x="2566373" y="272560"/>
                </a:lnTo>
                <a:cubicBezTo>
                  <a:pt x="2566373" y="293603"/>
                  <a:pt x="2583431" y="310661"/>
                  <a:pt x="2604474" y="310661"/>
                </a:cubicBezTo>
                <a:lnTo>
                  <a:pt x="2756872" y="310661"/>
                </a:lnTo>
                <a:cubicBezTo>
                  <a:pt x="2777915" y="310661"/>
                  <a:pt x="2794973" y="293603"/>
                  <a:pt x="2794973" y="272560"/>
                </a:cubicBezTo>
                <a:lnTo>
                  <a:pt x="2794973" y="120162"/>
                </a:lnTo>
                <a:cubicBezTo>
                  <a:pt x="2794973" y="99119"/>
                  <a:pt x="2777915" y="82061"/>
                  <a:pt x="2756872" y="82061"/>
                </a:cubicBezTo>
                <a:close/>
                <a:moveTo>
                  <a:pt x="2914072" y="82061"/>
                </a:moveTo>
                <a:cubicBezTo>
                  <a:pt x="2893029" y="82061"/>
                  <a:pt x="2875971" y="99119"/>
                  <a:pt x="2875971" y="120162"/>
                </a:cubicBezTo>
                <a:lnTo>
                  <a:pt x="2875971" y="272560"/>
                </a:lnTo>
                <a:cubicBezTo>
                  <a:pt x="2875971" y="293603"/>
                  <a:pt x="2893029" y="310661"/>
                  <a:pt x="2914072" y="310661"/>
                </a:cubicBezTo>
                <a:lnTo>
                  <a:pt x="3066469" y="310661"/>
                </a:lnTo>
                <a:cubicBezTo>
                  <a:pt x="3087513" y="310661"/>
                  <a:pt x="3104571" y="293603"/>
                  <a:pt x="3104571" y="272560"/>
                </a:cubicBezTo>
                <a:lnTo>
                  <a:pt x="3104571" y="120162"/>
                </a:lnTo>
                <a:cubicBezTo>
                  <a:pt x="3104571" y="99119"/>
                  <a:pt x="3087513" y="82061"/>
                  <a:pt x="3066469" y="82061"/>
                </a:cubicBezTo>
                <a:close/>
                <a:moveTo>
                  <a:pt x="3223670" y="82061"/>
                </a:moveTo>
                <a:cubicBezTo>
                  <a:pt x="3202627" y="82061"/>
                  <a:pt x="3185569" y="99119"/>
                  <a:pt x="3185569" y="120162"/>
                </a:cubicBezTo>
                <a:lnTo>
                  <a:pt x="3185569" y="272560"/>
                </a:lnTo>
                <a:cubicBezTo>
                  <a:pt x="3185569" y="293603"/>
                  <a:pt x="3202627" y="310661"/>
                  <a:pt x="3223670" y="310661"/>
                </a:cubicBezTo>
                <a:lnTo>
                  <a:pt x="3376068" y="310661"/>
                </a:lnTo>
                <a:cubicBezTo>
                  <a:pt x="3397111" y="310661"/>
                  <a:pt x="3414170" y="293603"/>
                  <a:pt x="3414170" y="272560"/>
                </a:cubicBezTo>
                <a:lnTo>
                  <a:pt x="3414170" y="120162"/>
                </a:lnTo>
                <a:cubicBezTo>
                  <a:pt x="3414170" y="99119"/>
                  <a:pt x="3397111" y="82061"/>
                  <a:pt x="3376068" y="82061"/>
                </a:cubicBezTo>
                <a:close/>
                <a:moveTo>
                  <a:pt x="3533269" y="82061"/>
                </a:moveTo>
                <a:cubicBezTo>
                  <a:pt x="3512225" y="82061"/>
                  <a:pt x="3495167" y="99119"/>
                  <a:pt x="3495167" y="120162"/>
                </a:cubicBezTo>
                <a:lnTo>
                  <a:pt x="3495167" y="272560"/>
                </a:lnTo>
                <a:cubicBezTo>
                  <a:pt x="3495167" y="293603"/>
                  <a:pt x="3512225" y="310661"/>
                  <a:pt x="3533269" y="310661"/>
                </a:cubicBezTo>
                <a:lnTo>
                  <a:pt x="3685665" y="310661"/>
                </a:lnTo>
                <a:cubicBezTo>
                  <a:pt x="3706709" y="310661"/>
                  <a:pt x="3723766" y="293603"/>
                  <a:pt x="3723766" y="272560"/>
                </a:cubicBezTo>
                <a:lnTo>
                  <a:pt x="3723766" y="120162"/>
                </a:lnTo>
                <a:cubicBezTo>
                  <a:pt x="3723766" y="99119"/>
                  <a:pt x="3706709" y="82061"/>
                  <a:pt x="3685665" y="82061"/>
                </a:cubicBezTo>
                <a:close/>
                <a:moveTo>
                  <a:pt x="3842864" y="82061"/>
                </a:moveTo>
                <a:cubicBezTo>
                  <a:pt x="3821821" y="82061"/>
                  <a:pt x="3804763" y="99119"/>
                  <a:pt x="3804763" y="120162"/>
                </a:cubicBezTo>
                <a:lnTo>
                  <a:pt x="3804763" y="272560"/>
                </a:lnTo>
                <a:cubicBezTo>
                  <a:pt x="3804763" y="293603"/>
                  <a:pt x="3821821" y="310661"/>
                  <a:pt x="3842864" y="310661"/>
                </a:cubicBezTo>
                <a:lnTo>
                  <a:pt x="3995263" y="310661"/>
                </a:lnTo>
                <a:cubicBezTo>
                  <a:pt x="4016306" y="310661"/>
                  <a:pt x="4033363" y="293603"/>
                  <a:pt x="4033363" y="272560"/>
                </a:cubicBezTo>
                <a:lnTo>
                  <a:pt x="4033363" y="120162"/>
                </a:lnTo>
                <a:cubicBezTo>
                  <a:pt x="4033363" y="99119"/>
                  <a:pt x="4016306" y="82061"/>
                  <a:pt x="3995263" y="82061"/>
                </a:cubicBezTo>
                <a:close/>
                <a:moveTo>
                  <a:pt x="4152463" y="82061"/>
                </a:moveTo>
                <a:cubicBezTo>
                  <a:pt x="4131420" y="82061"/>
                  <a:pt x="4114362" y="99119"/>
                  <a:pt x="4114362" y="120162"/>
                </a:cubicBezTo>
                <a:lnTo>
                  <a:pt x="4114362" y="272560"/>
                </a:lnTo>
                <a:cubicBezTo>
                  <a:pt x="4114362" y="293603"/>
                  <a:pt x="4131420" y="310661"/>
                  <a:pt x="4152463" y="310661"/>
                </a:cubicBezTo>
                <a:lnTo>
                  <a:pt x="4304858" y="310661"/>
                </a:lnTo>
                <a:cubicBezTo>
                  <a:pt x="4325900" y="310661"/>
                  <a:pt x="4342958" y="293603"/>
                  <a:pt x="4342958" y="272560"/>
                </a:cubicBezTo>
                <a:lnTo>
                  <a:pt x="4342958" y="120162"/>
                </a:lnTo>
                <a:cubicBezTo>
                  <a:pt x="4342958" y="99119"/>
                  <a:pt x="4325900" y="82061"/>
                  <a:pt x="4304858" y="82061"/>
                </a:cubicBezTo>
                <a:close/>
                <a:moveTo>
                  <a:pt x="4771656" y="82061"/>
                </a:moveTo>
                <a:cubicBezTo>
                  <a:pt x="4750613" y="82061"/>
                  <a:pt x="4733555" y="99119"/>
                  <a:pt x="4733555" y="120162"/>
                </a:cubicBezTo>
                <a:lnTo>
                  <a:pt x="4733555" y="272560"/>
                </a:lnTo>
                <a:cubicBezTo>
                  <a:pt x="4733555" y="293603"/>
                  <a:pt x="4750613" y="310661"/>
                  <a:pt x="4771656" y="310661"/>
                </a:cubicBezTo>
                <a:lnTo>
                  <a:pt x="4924054" y="310661"/>
                </a:lnTo>
                <a:cubicBezTo>
                  <a:pt x="4945098" y="310661"/>
                  <a:pt x="4962154" y="293603"/>
                  <a:pt x="4962154" y="272560"/>
                </a:cubicBezTo>
                <a:lnTo>
                  <a:pt x="4962154" y="120162"/>
                </a:lnTo>
                <a:cubicBezTo>
                  <a:pt x="4962154" y="99119"/>
                  <a:pt x="4945098" y="82061"/>
                  <a:pt x="4924054" y="82061"/>
                </a:cubicBezTo>
                <a:close/>
                <a:moveTo>
                  <a:pt x="4462058" y="82061"/>
                </a:moveTo>
                <a:cubicBezTo>
                  <a:pt x="4441014" y="82061"/>
                  <a:pt x="4423957" y="99119"/>
                  <a:pt x="4423957" y="120162"/>
                </a:cubicBezTo>
                <a:lnTo>
                  <a:pt x="4423957" y="272560"/>
                </a:lnTo>
                <a:cubicBezTo>
                  <a:pt x="4423957" y="293603"/>
                  <a:pt x="4441014" y="310661"/>
                  <a:pt x="4462058" y="310661"/>
                </a:cubicBezTo>
                <a:lnTo>
                  <a:pt x="4614457" y="310661"/>
                </a:lnTo>
                <a:cubicBezTo>
                  <a:pt x="4635499" y="310661"/>
                  <a:pt x="4652557" y="293603"/>
                  <a:pt x="4652557" y="272560"/>
                </a:cubicBezTo>
                <a:lnTo>
                  <a:pt x="4652557" y="120162"/>
                </a:lnTo>
                <a:cubicBezTo>
                  <a:pt x="4652557" y="99119"/>
                  <a:pt x="4635499" y="82061"/>
                  <a:pt x="4614457" y="82061"/>
                </a:cubicBezTo>
                <a:close/>
                <a:moveTo>
                  <a:pt x="5081255" y="82061"/>
                </a:moveTo>
                <a:cubicBezTo>
                  <a:pt x="5060212" y="82061"/>
                  <a:pt x="5043155" y="99119"/>
                  <a:pt x="5043155" y="120162"/>
                </a:cubicBezTo>
                <a:lnTo>
                  <a:pt x="5043155" y="272560"/>
                </a:lnTo>
                <a:cubicBezTo>
                  <a:pt x="5043155" y="293603"/>
                  <a:pt x="5060212" y="310661"/>
                  <a:pt x="5081255" y="310661"/>
                </a:cubicBezTo>
                <a:lnTo>
                  <a:pt x="5233653" y="310661"/>
                </a:lnTo>
                <a:cubicBezTo>
                  <a:pt x="5254696" y="310661"/>
                  <a:pt x="5271754" y="293603"/>
                  <a:pt x="5271754" y="272560"/>
                </a:cubicBezTo>
                <a:lnTo>
                  <a:pt x="5271754" y="120162"/>
                </a:lnTo>
                <a:cubicBezTo>
                  <a:pt x="5271754" y="99119"/>
                  <a:pt x="5254696" y="82061"/>
                  <a:pt x="5233653" y="82061"/>
                </a:cubicBezTo>
                <a:close/>
                <a:moveTo>
                  <a:pt x="5390853" y="82061"/>
                </a:moveTo>
                <a:cubicBezTo>
                  <a:pt x="5369809" y="82061"/>
                  <a:pt x="5352751" y="99119"/>
                  <a:pt x="5352751" y="120162"/>
                </a:cubicBezTo>
                <a:lnTo>
                  <a:pt x="5352751" y="272560"/>
                </a:lnTo>
                <a:cubicBezTo>
                  <a:pt x="5352751" y="293603"/>
                  <a:pt x="5369809" y="310661"/>
                  <a:pt x="5390853" y="310661"/>
                </a:cubicBezTo>
                <a:lnTo>
                  <a:pt x="5543250" y="310661"/>
                </a:lnTo>
                <a:cubicBezTo>
                  <a:pt x="5564293" y="310661"/>
                  <a:pt x="5581351" y="293603"/>
                  <a:pt x="5581351" y="272560"/>
                </a:cubicBezTo>
                <a:lnTo>
                  <a:pt x="5581351" y="120162"/>
                </a:lnTo>
                <a:cubicBezTo>
                  <a:pt x="5581351" y="99119"/>
                  <a:pt x="5564293" y="82061"/>
                  <a:pt x="5543250" y="82061"/>
                </a:cubicBezTo>
                <a:close/>
                <a:moveTo>
                  <a:pt x="5700450" y="82061"/>
                </a:moveTo>
                <a:cubicBezTo>
                  <a:pt x="5679407" y="82061"/>
                  <a:pt x="5662349" y="99119"/>
                  <a:pt x="5662349" y="120162"/>
                </a:cubicBezTo>
                <a:lnTo>
                  <a:pt x="5662349" y="272560"/>
                </a:lnTo>
                <a:cubicBezTo>
                  <a:pt x="5662349" y="293603"/>
                  <a:pt x="5679407" y="310661"/>
                  <a:pt x="5700450" y="310661"/>
                </a:cubicBezTo>
                <a:lnTo>
                  <a:pt x="5852847" y="310661"/>
                </a:lnTo>
                <a:cubicBezTo>
                  <a:pt x="5873890" y="310661"/>
                  <a:pt x="5890947" y="293603"/>
                  <a:pt x="5890947" y="272560"/>
                </a:cubicBezTo>
                <a:lnTo>
                  <a:pt x="5890947" y="120162"/>
                </a:lnTo>
                <a:cubicBezTo>
                  <a:pt x="5890947" y="99119"/>
                  <a:pt x="5873890" y="82061"/>
                  <a:pt x="5852847" y="82061"/>
                </a:cubicBezTo>
                <a:close/>
                <a:moveTo>
                  <a:pt x="6010046" y="82061"/>
                </a:moveTo>
                <a:cubicBezTo>
                  <a:pt x="5989004" y="82061"/>
                  <a:pt x="5971946" y="99119"/>
                  <a:pt x="5971946" y="120162"/>
                </a:cubicBezTo>
                <a:lnTo>
                  <a:pt x="5971946" y="272560"/>
                </a:lnTo>
                <a:cubicBezTo>
                  <a:pt x="5971946" y="293603"/>
                  <a:pt x="5989004" y="310661"/>
                  <a:pt x="6010046" y="310661"/>
                </a:cubicBezTo>
                <a:lnTo>
                  <a:pt x="6162444" y="310661"/>
                </a:lnTo>
                <a:cubicBezTo>
                  <a:pt x="6183487" y="310661"/>
                  <a:pt x="6200545" y="293603"/>
                  <a:pt x="6200545" y="272560"/>
                </a:cubicBezTo>
                <a:lnTo>
                  <a:pt x="6200545" y="120162"/>
                </a:lnTo>
                <a:cubicBezTo>
                  <a:pt x="6200545" y="99119"/>
                  <a:pt x="6183487" y="82061"/>
                  <a:pt x="6162444" y="82061"/>
                </a:cubicBezTo>
                <a:close/>
                <a:moveTo>
                  <a:pt x="6319644" y="82061"/>
                </a:moveTo>
                <a:cubicBezTo>
                  <a:pt x="6298601" y="82061"/>
                  <a:pt x="6281543" y="99118"/>
                  <a:pt x="6281543" y="120161"/>
                </a:cubicBezTo>
                <a:lnTo>
                  <a:pt x="6281543" y="272560"/>
                </a:lnTo>
                <a:cubicBezTo>
                  <a:pt x="6281543" y="293603"/>
                  <a:pt x="6298601" y="310661"/>
                  <a:pt x="6319644" y="310661"/>
                </a:cubicBezTo>
                <a:lnTo>
                  <a:pt x="6472042" y="310661"/>
                </a:lnTo>
                <a:cubicBezTo>
                  <a:pt x="6493085" y="310661"/>
                  <a:pt x="6510143" y="293603"/>
                  <a:pt x="6510143" y="272560"/>
                </a:cubicBezTo>
                <a:lnTo>
                  <a:pt x="6510143" y="120161"/>
                </a:lnTo>
                <a:cubicBezTo>
                  <a:pt x="6510143" y="99118"/>
                  <a:pt x="6493085" y="82061"/>
                  <a:pt x="6472042" y="82061"/>
                </a:cubicBezTo>
                <a:close/>
                <a:moveTo>
                  <a:pt x="6629242" y="82060"/>
                </a:moveTo>
                <a:cubicBezTo>
                  <a:pt x="6608199" y="82060"/>
                  <a:pt x="6591141" y="99118"/>
                  <a:pt x="6591141" y="120161"/>
                </a:cubicBezTo>
                <a:lnTo>
                  <a:pt x="6591141" y="272560"/>
                </a:lnTo>
                <a:cubicBezTo>
                  <a:pt x="6591141" y="293603"/>
                  <a:pt x="6608199" y="310661"/>
                  <a:pt x="6629242" y="310661"/>
                </a:cubicBezTo>
                <a:lnTo>
                  <a:pt x="6781640" y="310661"/>
                </a:lnTo>
                <a:cubicBezTo>
                  <a:pt x="6802683" y="310661"/>
                  <a:pt x="6819741" y="293603"/>
                  <a:pt x="6819741" y="272560"/>
                </a:cubicBezTo>
                <a:lnTo>
                  <a:pt x="6819741" y="120161"/>
                </a:lnTo>
                <a:cubicBezTo>
                  <a:pt x="6819741" y="99118"/>
                  <a:pt x="6802683" y="82060"/>
                  <a:pt x="6781640" y="82060"/>
                </a:cubicBezTo>
                <a:close/>
                <a:moveTo>
                  <a:pt x="6938840" y="82060"/>
                </a:moveTo>
                <a:cubicBezTo>
                  <a:pt x="6917797" y="82060"/>
                  <a:pt x="6900739" y="99118"/>
                  <a:pt x="6900739" y="120161"/>
                </a:cubicBezTo>
                <a:lnTo>
                  <a:pt x="6900739" y="272559"/>
                </a:lnTo>
                <a:cubicBezTo>
                  <a:pt x="6900739" y="293602"/>
                  <a:pt x="6917797" y="310660"/>
                  <a:pt x="6938840" y="310660"/>
                </a:cubicBezTo>
                <a:lnTo>
                  <a:pt x="7091238" y="310660"/>
                </a:lnTo>
                <a:cubicBezTo>
                  <a:pt x="7112281" y="310660"/>
                  <a:pt x="7129339" y="293602"/>
                  <a:pt x="7129339" y="272559"/>
                </a:cubicBezTo>
                <a:lnTo>
                  <a:pt x="7129339" y="120161"/>
                </a:lnTo>
                <a:cubicBezTo>
                  <a:pt x="7129339" y="99118"/>
                  <a:pt x="7112281" y="82060"/>
                  <a:pt x="7091238" y="82060"/>
                </a:cubicBezTo>
                <a:close/>
                <a:moveTo>
                  <a:pt x="7248438" y="82060"/>
                </a:moveTo>
                <a:cubicBezTo>
                  <a:pt x="7227395" y="82060"/>
                  <a:pt x="7210337" y="99118"/>
                  <a:pt x="7210337" y="120161"/>
                </a:cubicBezTo>
                <a:lnTo>
                  <a:pt x="7210337" y="272559"/>
                </a:lnTo>
                <a:cubicBezTo>
                  <a:pt x="7210337" y="293602"/>
                  <a:pt x="7227395" y="310660"/>
                  <a:pt x="7248438" y="310660"/>
                </a:cubicBezTo>
                <a:lnTo>
                  <a:pt x="7400836" y="310660"/>
                </a:lnTo>
                <a:cubicBezTo>
                  <a:pt x="7421879" y="310660"/>
                  <a:pt x="7438937" y="293602"/>
                  <a:pt x="7438937" y="272559"/>
                </a:cubicBezTo>
                <a:lnTo>
                  <a:pt x="7438937" y="120161"/>
                </a:lnTo>
                <a:cubicBezTo>
                  <a:pt x="7438937" y="99118"/>
                  <a:pt x="7421879" y="82060"/>
                  <a:pt x="7400836" y="82060"/>
                </a:cubicBezTo>
                <a:close/>
                <a:moveTo>
                  <a:pt x="7558036" y="82060"/>
                </a:moveTo>
                <a:cubicBezTo>
                  <a:pt x="7536993" y="82060"/>
                  <a:pt x="7519935" y="99118"/>
                  <a:pt x="7519935" y="120161"/>
                </a:cubicBezTo>
                <a:lnTo>
                  <a:pt x="7519935" y="272559"/>
                </a:lnTo>
                <a:cubicBezTo>
                  <a:pt x="7519935" y="293602"/>
                  <a:pt x="7536993" y="310660"/>
                  <a:pt x="7558036" y="310660"/>
                </a:cubicBezTo>
                <a:lnTo>
                  <a:pt x="7710434" y="310660"/>
                </a:lnTo>
                <a:cubicBezTo>
                  <a:pt x="7731477" y="310660"/>
                  <a:pt x="7748535" y="293602"/>
                  <a:pt x="7748535" y="272559"/>
                </a:cubicBezTo>
                <a:lnTo>
                  <a:pt x="7748535" y="120161"/>
                </a:lnTo>
                <a:cubicBezTo>
                  <a:pt x="7748535" y="99118"/>
                  <a:pt x="7731477" y="82060"/>
                  <a:pt x="7710434" y="82060"/>
                </a:cubicBezTo>
                <a:close/>
                <a:moveTo>
                  <a:pt x="7867634" y="82060"/>
                </a:moveTo>
                <a:cubicBezTo>
                  <a:pt x="7846591" y="82060"/>
                  <a:pt x="7829533" y="99118"/>
                  <a:pt x="7829533" y="120161"/>
                </a:cubicBezTo>
                <a:lnTo>
                  <a:pt x="7829533" y="272559"/>
                </a:lnTo>
                <a:cubicBezTo>
                  <a:pt x="7829533" y="293602"/>
                  <a:pt x="7846591" y="310660"/>
                  <a:pt x="7867634" y="310660"/>
                </a:cubicBezTo>
                <a:lnTo>
                  <a:pt x="8020032" y="310660"/>
                </a:lnTo>
                <a:cubicBezTo>
                  <a:pt x="8041075" y="310660"/>
                  <a:pt x="8058133" y="293602"/>
                  <a:pt x="8058133" y="272559"/>
                </a:cubicBezTo>
                <a:lnTo>
                  <a:pt x="8058133" y="120161"/>
                </a:lnTo>
                <a:cubicBezTo>
                  <a:pt x="8058133" y="99118"/>
                  <a:pt x="8041075" y="82060"/>
                  <a:pt x="8020032" y="82060"/>
                </a:cubicBezTo>
                <a:close/>
                <a:moveTo>
                  <a:pt x="8177232" y="82060"/>
                </a:moveTo>
                <a:cubicBezTo>
                  <a:pt x="8156189" y="82060"/>
                  <a:pt x="8139131" y="99118"/>
                  <a:pt x="8139131" y="120161"/>
                </a:cubicBezTo>
                <a:lnTo>
                  <a:pt x="8139131" y="272559"/>
                </a:lnTo>
                <a:cubicBezTo>
                  <a:pt x="8139131" y="293602"/>
                  <a:pt x="8156189" y="310660"/>
                  <a:pt x="8177232" y="310660"/>
                </a:cubicBezTo>
                <a:lnTo>
                  <a:pt x="8329630" y="310660"/>
                </a:lnTo>
                <a:cubicBezTo>
                  <a:pt x="8350673" y="310660"/>
                  <a:pt x="8367731" y="293602"/>
                  <a:pt x="8367731" y="272559"/>
                </a:cubicBezTo>
                <a:lnTo>
                  <a:pt x="8367731" y="120161"/>
                </a:lnTo>
                <a:cubicBezTo>
                  <a:pt x="8367731" y="99118"/>
                  <a:pt x="8350673" y="82060"/>
                  <a:pt x="8329630" y="82060"/>
                </a:cubicBezTo>
                <a:close/>
                <a:moveTo>
                  <a:pt x="8486830" y="82060"/>
                </a:moveTo>
                <a:cubicBezTo>
                  <a:pt x="8465787" y="82060"/>
                  <a:pt x="8448729" y="99118"/>
                  <a:pt x="8448729" y="120161"/>
                </a:cubicBezTo>
                <a:lnTo>
                  <a:pt x="8448729" y="272559"/>
                </a:lnTo>
                <a:cubicBezTo>
                  <a:pt x="8448729" y="293602"/>
                  <a:pt x="8465787" y="310660"/>
                  <a:pt x="8486830" y="310660"/>
                </a:cubicBezTo>
                <a:lnTo>
                  <a:pt x="8639228" y="310660"/>
                </a:lnTo>
                <a:cubicBezTo>
                  <a:pt x="8660271" y="310660"/>
                  <a:pt x="8677329" y="293602"/>
                  <a:pt x="8677329" y="272559"/>
                </a:cubicBezTo>
                <a:lnTo>
                  <a:pt x="8677329" y="120161"/>
                </a:lnTo>
                <a:cubicBezTo>
                  <a:pt x="8677329" y="99118"/>
                  <a:pt x="8660271" y="82060"/>
                  <a:pt x="8639228" y="82060"/>
                </a:cubicBezTo>
                <a:close/>
                <a:moveTo>
                  <a:pt x="8796428" y="82060"/>
                </a:moveTo>
                <a:cubicBezTo>
                  <a:pt x="8775385" y="82060"/>
                  <a:pt x="8758327" y="99118"/>
                  <a:pt x="8758327" y="120161"/>
                </a:cubicBezTo>
                <a:lnTo>
                  <a:pt x="8758327" y="272559"/>
                </a:lnTo>
                <a:cubicBezTo>
                  <a:pt x="8758327" y="293602"/>
                  <a:pt x="8775385" y="310660"/>
                  <a:pt x="8796428" y="310660"/>
                </a:cubicBezTo>
                <a:lnTo>
                  <a:pt x="8948826" y="310660"/>
                </a:lnTo>
                <a:cubicBezTo>
                  <a:pt x="8969869" y="310660"/>
                  <a:pt x="8986927" y="293602"/>
                  <a:pt x="8986927" y="272559"/>
                </a:cubicBezTo>
                <a:lnTo>
                  <a:pt x="8986927" y="120161"/>
                </a:lnTo>
                <a:cubicBezTo>
                  <a:pt x="8986927" y="99118"/>
                  <a:pt x="8969869" y="82060"/>
                  <a:pt x="8948826" y="82060"/>
                </a:cubicBezTo>
                <a:close/>
                <a:moveTo>
                  <a:pt x="9106026" y="82060"/>
                </a:moveTo>
                <a:cubicBezTo>
                  <a:pt x="9084983" y="82060"/>
                  <a:pt x="9067925" y="99118"/>
                  <a:pt x="9067925" y="120161"/>
                </a:cubicBezTo>
                <a:lnTo>
                  <a:pt x="9067925" y="272559"/>
                </a:lnTo>
                <a:cubicBezTo>
                  <a:pt x="9067925" y="293602"/>
                  <a:pt x="9084983" y="310660"/>
                  <a:pt x="9106026" y="310660"/>
                </a:cubicBezTo>
                <a:lnTo>
                  <a:pt x="9258424" y="310660"/>
                </a:lnTo>
                <a:cubicBezTo>
                  <a:pt x="9279467" y="310660"/>
                  <a:pt x="9296525" y="293602"/>
                  <a:pt x="9296525" y="272559"/>
                </a:cubicBezTo>
                <a:lnTo>
                  <a:pt x="9296525" y="120161"/>
                </a:lnTo>
                <a:cubicBezTo>
                  <a:pt x="9296525" y="99118"/>
                  <a:pt x="9279467" y="82060"/>
                  <a:pt x="9258424" y="82060"/>
                </a:cubicBezTo>
                <a:close/>
                <a:moveTo>
                  <a:pt x="9415624" y="82060"/>
                </a:moveTo>
                <a:cubicBezTo>
                  <a:pt x="9394581" y="82060"/>
                  <a:pt x="9377523" y="99118"/>
                  <a:pt x="9377523" y="120161"/>
                </a:cubicBezTo>
                <a:lnTo>
                  <a:pt x="9377523" y="272559"/>
                </a:lnTo>
                <a:cubicBezTo>
                  <a:pt x="9377523" y="293602"/>
                  <a:pt x="9394581" y="310660"/>
                  <a:pt x="9415624" y="310660"/>
                </a:cubicBezTo>
                <a:lnTo>
                  <a:pt x="9568022" y="310660"/>
                </a:lnTo>
                <a:cubicBezTo>
                  <a:pt x="9589065" y="310660"/>
                  <a:pt x="9606123" y="293602"/>
                  <a:pt x="9606123" y="272559"/>
                </a:cubicBezTo>
                <a:lnTo>
                  <a:pt x="9606123" y="120161"/>
                </a:lnTo>
                <a:cubicBezTo>
                  <a:pt x="9606123" y="99118"/>
                  <a:pt x="9589065" y="82060"/>
                  <a:pt x="9568022" y="82060"/>
                </a:cubicBezTo>
                <a:close/>
                <a:moveTo>
                  <a:pt x="9725222" y="82060"/>
                </a:moveTo>
                <a:cubicBezTo>
                  <a:pt x="9704179" y="82060"/>
                  <a:pt x="9687121" y="99118"/>
                  <a:pt x="9687121" y="120161"/>
                </a:cubicBezTo>
                <a:lnTo>
                  <a:pt x="9687121" y="272559"/>
                </a:lnTo>
                <a:cubicBezTo>
                  <a:pt x="9687121" y="293602"/>
                  <a:pt x="9704179" y="310660"/>
                  <a:pt x="9725222" y="310660"/>
                </a:cubicBezTo>
                <a:lnTo>
                  <a:pt x="9877620" y="310660"/>
                </a:lnTo>
                <a:cubicBezTo>
                  <a:pt x="9898663" y="310660"/>
                  <a:pt x="9915721" y="293602"/>
                  <a:pt x="9915721" y="272559"/>
                </a:cubicBezTo>
                <a:lnTo>
                  <a:pt x="9915721" y="120161"/>
                </a:lnTo>
                <a:cubicBezTo>
                  <a:pt x="9915721" y="99118"/>
                  <a:pt x="9898663" y="82060"/>
                  <a:pt x="9877620" y="82060"/>
                </a:cubicBezTo>
                <a:close/>
                <a:moveTo>
                  <a:pt x="10034820" y="82060"/>
                </a:moveTo>
                <a:cubicBezTo>
                  <a:pt x="10013777" y="82060"/>
                  <a:pt x="9996719" y="99118"/>
                  <a:pt x="9996719" y="120161"/>
                </a:cubicBezTo>
                <a:lnTo>
                  <a:pt x="9996719" y="272559"/>
                </a:lnTo>
                <a:cubicBezTo>
                  <a:pt x="9996719" y="293602"/>
                  <a:pt x="10013777" y="310660"/>
                  <a:pt x="10034820" y="310660"/>
                </a:cubicBezTo>
                <a:lnTo>
                  <a:pt x="10187218" y="310660"/>
                </a:lnTo>
                <a:cubicBezTo>
                  <a:pt x="10208261" y="310660"/>
                  <a:pt x="10225319" y="293602"/>
                  <a:pt x="10225319" y="272559"/>
                </a:cubicBezTo>
                <a:lnTo>
                  <a:pt x="10225319" y="120161"/>
                </a:lnTo>
                <a:cubicBezTo>
                  <a:pt x="10225319" y="99118"/>
                  <a:pt x="10208261" y="82060"/>
                  <a:pt x="10187218" y="82060"/>
                </a:cubicBezTo>
                <a:close/>
                <a:moveTo>
                  <a:pt x="10344418" y="82060"/>
                </a:moveTo>
                <a:cubicBezTo>
                  <a:pt x="10323375" y="82060"/>
                  <a:pt x="10306317" y="99118"/>
                  <a:pt x="10306317" y="120161"/>
                </a:cubicBezTo>
                <a:lnTo>
                  <a:pt x="10306317" y="272559"/>
                </a:lnTo>
                <a:cubicBezTo>
                  <a:pt x="10306317" y="293602"/>
                  <a:pt x="10323375" y="310660"/>
                  <a:pt x="10344418" y="310660"/>
                </a:cubicBezTo>
                <a:lnTo>
                  <a:pt x="10496816" y="310660"/>
                </a:lnTo>
                <a:cubicBezTo>
                  <a:pt x="10517859" y="310660"/>
                  <a:pt x="10534917" y="293602"/>
                  <a:pt x="10534917" y="272559"/>
                </a:cubicBezTo>
                <a:lnTo>
                  <a:pt x="10534917" y="120161"/>
                </a:lnTo>
                <a:cubicBezTo>
                  <a:pt x="10534917" y="99118"/>
                  <a:pt x="10517859" y="82060"/>
                  <a:pt x="10496816" y="82060"/>
                </a:cubicBezTo>
                <a:close/>
                <a:moveTo>
                  <a:pt x="10654016" y="82060"/>
                </a:moveTo>
                <a:cubicBezTo>
                  <a:pt x="10632973" y="82060"/>
                  <a:pt x="10615915" y="99118"/>
                  <a:pt x="10615915" y="120161"/>
                </a:cubicBezTo>
                <a:lnTo>
                  <a:pt x="10615915" y="272559"/>
                </a:lnTo>
                <a:cubicBezTo>
                  <a:pt x="10615915" y="293602"/>
                  <a:pt x="10632973" y="310660"/>
                  <a:pt x="10654016" y="310660"/>
                </a:cubicBezTo>
                <a:lnTo>
                  <a:pt x="10806414" y="310660"/>
                </a:lnTo>
                <a:cubicBezTo>
                  <a:pt x="10827457" y="310660"/>
                  <a:pt x="10844515" y="293602"/>
                  <a:pt x="10844515" y="272559"/>
                </a:cubicBezTo>
                <a:lnTo>
                  <a:pt x="10844515" y="120161"/>
                </a:lnTo>
                <a:cubicBezTo>
                  <a:pt x="10844515" y="99118"/>
                  <a:pt x="10827457" y="82060"/>
                  <a:pt x="10806414" y="82060"/>
                </a:cubicBezTo>
                <a:close/>
                <a:moveTo>
                  <a:pt x="10963614" y="82060"/>
                </a:moveTo>
                <a:cubicBezTo>
                  <a:pt x="10942571" y="82060"/>
                  <a:pt x="10925513" y="99118"/>
                  <a:pt x="10925513" y="120161"/>
                </a:cubicBezTo>
                <a:lnTo>
                  <a:pt x="10925513" y="272559"/>
                </a:lnTo>
                <a:cubicBezTo>
                  <a:pt x="10925513" y="293602"/>
                  <a:pt x="10942571" y="310660"/>
                  <a:pt x="10963614" y="310660"/>
                </a:cubicBezTo>
                <a:lnTo>
                  <a:pt x="11116012" y="310660"/>
                </a:lnTo>
                <a:cubicBezTo>
                  <a:pt x="11137055" y="310660"/>
                  <a:pt x="11154113" y="293602"/>
                  <a:pt x="11154113" y="272559"/>
                </a:cubicBezTo>
                <a:lnTo>
                  <a:pt x="11154113" y="120161"/>
                </a:lnTo>
                <a:cubicBezTo>
                  <a:pt x="11154113" y="99118"/>
                  <a:pt x="11137055" y="82060"/>
                  <a:pt x="11116012" y="82060"/>
                </a:cubicBezTo>
                <a:close/>
                <a:moveTo>
                  <a:pt x="11582810" y="82060"/>
                </a:moveTo>
                <a:cubicBezTo>
                  <a:pt x="11561767" y="82060"/>
                  <a:pt x="11544709" y="99118"/>
                  <a:pt x="11544709" y="120161"/>
                </a:cubicBezTo>
                <a:lnTo>
                  <a:pt x="11544709" y="272559"/>
                </a:lnTo>
                <a:cubicBezTo>
                  <a:pt x="11544709" y="293602"/>
                  <a:pt x="11561767" y="310660"/>
                  <a:pt x="11582810" y="310660"/>
                </a:cubicBezTo>
                <a:lnTo>
                  <a:pt x="11735208" y="310660"/>
                </a:lnTo>
                <a:cubicBezTo>
                  <a:pt x="11756251" y="310660"/>
                  <a:pt x="11773309" y="293602"/>
                  <a:pt x="11773309" y="272559"/>
                </a:cubicBezTo>
                <a:lnTo>
                  <a:pt x="11773309" y="120161"/>
                </a:lnTo>
                <a:cubicBezTo>
                  <a:pt x="11773309" y="99118"/>
                  <a:pt x="11756251" y="82060"/>
                  <a:pt x="11735208" y="82060"/>
                </a:cubicBezTo>
                <a:close/>
                <a:moveTo>
                  <a:pt x="11273212" y="82060"/>
                </a:moveTo>
                <a:cubicBezTo>
                  <a:pt x="11252169" y="82060"/>
                  <a:pt x="11235111" y="99118"/>
                  <a:pt x="11235111" y="120161"/>
                </a:cubicBezTo>
                <a:lnTo>
                  <a:pt x="11235111" y="272559"/>
                </a:lnTo>
                <a:cubicBezTo>
                  <a:pt x="11235111" y="293602"/>
                  <a:pt x="11252169" y="310660"/>
                  <a:pt x="11273212" y="310660"/>
                </a:cubicBezTo>
                <a:lnTo>
                  <a:pt x="11425610" y="310660"/>
                </a:lnTo>
                <a:cubicBezTo>
                  <a:pt x="11446653" y="310660"/>
                  <a:pt x="11463711" y="293602"/>
                  <a:pt x="11463711" y="272559"/>
                </a:cubicBezTo>
                <a:lnTo>
                  <a:pt x="11463711" y="120161"/>
                </a:lnTo>
                <a:cubicBezTo>
                  <a:pt x="11463711" y="99118"/>
                  <a:pt x="11446653" y="82060"/>
                  <a:pt x="11425610" y="82060"/>
                </a:cubicBezTo>
                <a:close/>
                <a:moveTo>
                  <a:pt x="11892424" y="82060"/>
                </a:moveTo>
                <a:cubicBezTo>
                  <a:pt x="11871381" y="82060"/>
                  <a:pt x="11854323" y="99118"/>
                  <a:pt x="11854323" y="120161"/>
                </a:cubicBezTo>
                <a:lnTo>
                  <a:pt x="11854323" y="272559"/>
                </a:lnTo>
                <a:cubicBezTo>
                  <a:pt x="11854323" y="293602"/>
                  <a:pt x="11871381" y="310660"/>
                  <a:pt x="11892424" y="310660"/>
                </a:cubicBezTo>
                <a:lnTo>
                  <a:pt x="12044822" y="310660"/>
                </a:lnTo>
                <a:cubicBezTo>
                  <a:pt x="12065865" y="310660"/>
                  <a:pt x="12082923" y="293602"/>
                  <a:pt x="12082923" y="272559"/>
                </a:cubicBezTo>
                <a:lnTo>
                  <a:pt x="12082923" y="120161"/>
                </a:lnTo>
                <a:cubicBezTo>
                  <a:pt x="12082923" y="99118"/>
                  <a:pt x="12065865" y="82060"/>
                  <a:pt x="12044822" y="82060"/>
                </a:cubicBezTo>
                <a:close/>
                <a:moveTo>
                  <a:pt x="0" y="0"/>
                </a:moveTo>
                <a:lnTo>
                  <a:pt x="12191986" y="0"/>
                </a:lnTo>
                <a:lnTo>
                  <a:pt x="12191986" y="1828798"/>
                </a:lnTo>
                <a:lnTo>
                  <a:pt x="0" y="182879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1275D79-8864-4860-8E99-ABD0A03B6AC1}"/>
              </a:ext>
            </a:extLst>
          </p:cNvPr>
          <p:cNvSpPr/>
          <p:nvPr/>
        </p:nvSpPr>
        <p:spPr>
          <a:xfrm>
            <a:off x="140676" y="5410199"/>
            <a:ext cx="1535724" cy="1066800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467BC20-0D5F-4B7C-9A0B-BACF0C4B10F2}"/>
              </a:ext>
            </a:extLst>
          </p:cNvPr>
          <p:cNvSpPr/>
          <p:nvPr/>
        </p:nvSpPr>
        <p:spPr>
          <a:xfrm>
            <a:off x="1860046" y="5410199"/>
            <a:ext cx="1535724" cy="1066800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B7008A1-CE18-420C-8235-F2CBB13839B4}"/>
              </a:ext>
            </a:extLst>
          </p:cNvPr>
          <p:cNvSpPr/>
          <p:nvPr/>
        </p:nvSpPr>
        <p:spPr>
          <a:xfrm>
            <a:off x="3579416" y="5410199"/>
            <a:ext cx="1535724" cy="1066800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A83E751-68E7-4AE0-9D0E-5B8F053D6F9C}"/>
              </a:ext>
            </a:extLst>
          </p:cNvPr>
          <p:cNvSpPr/>
          <p:nvPr/>
        </p:nvSpPr>
        <p:spPr>
          <a:xfrm>
            <a:off x="5298786" y="5410199"/>
            <a:ext cx="1535724" cy="1066800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7B5938B-1D0D-4717-AACD-E126E22CE089}"/>
              </a:ext>
            </a:extLst>
          </p:cNvPr>
          <p:cNvSpPr/>
          <p:nvPr/>
        </p:nvSpPr>
        <p:spPr>
          <a:xfrm>
            <a:off x="7018156" y="5410199"/>
            <a:ext cx="1535724" cy="1066800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BE5561F-E123-4249-A3B2-738619062731}"/>
              </a:ext>
            </a:extLst>
          </p:cNvPr>
          <p:cNvSpPr/>
          <p:nvPr/>
        </p:nvSpPr>
        <p:spPr>
          <a:xfrm>
            <a:off x="8737526" y="5410199"/>
            <a:ext cx="1535724" cy="1066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8B41F8D-074B-40FE-8FCA-CD677228E740}"/>
              </a:ext>
            </a:extLst>
          </p:cNvPr>
          <p:cNvSpPr/>
          <p:nvPr/>
        </p:nvSpPr>
        <p:spPr>
          <a:xfrm>
            <a:off x="10456898" y="5410199"/>
            <a:ext cx="1535724" cy="1066800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0" name="Graphic 99" descr="Video camera">
            <a:extLst>
              <a:ext uri="{FF2B5EF4-FFF2-40B4-BE49-F238E27FC236}">
                <a16:creationId xmlns:a16="http://schemas.microsoft.com/office/drawing/2014/main" id="{9ED3DD05-E0DA-4208-A970-DDE8AA874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4306" y="586460"/>
            <a:ext cx="640080" cy="640080"/>
          </a:xfrm>
          <a:prstGeom prst="rect">
            <a:avLst/>
          </a:prstGeom>
        </p:spPr>
      </p:pic>
      <p:pic>
        <p:nvPicPr>
          <p:cNvPr id="102" name="Graphic 101" descr="Film strip">
            <a:extLst>
              <a:ext uri="{FF2B5EF4-FFF2-40B4-BE49-F238E27FC236}">
                <a16:creationId xmlns:a16="http://schemas.microsoft.com/office/drawing/2014/main" id="{9D9144CC-0A28-49CA-B5C4-2EDF3E61E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498" y="588497"/>
            <a:ext cx="640080" cy="640080"/>
          </a:xfrm>
          <a:prstGeom prst="rect">
            <a:avLst/>
          </a:prstGeom>
        </p:spPr>
      </p:pic>
      <p:pic>
        <p:nvPicPr>
          <p:cNvPr id="104" name="Graphic 103" descr="Clapper board">
            <a:extLst>
              <a:ext uri="{FF2B5EF4-FFF2-40B4-BE49-F238E27FC236}">
                <a16:creationId xmlns:a16="http://schemas.microsoft.com/office/drawing/2014/main" id="{F37A1A77-BC4A-4C8F-BD40-FF77BBBF3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7868" y="588497"/>
            <a:ext cx="640080" cy="640080"/>
          </a:xfrm>
          <a:prstGeom prst="rect">
            <a:avLst/>
          </a:prstGeom>
        </p:spPr>
      </p:pic>
      <p:pic>
        <p:nvPicPr>
          <p:cNvPr id="106" name="Graphic 105" descr="Drama">
            <a:extLst>
              <a:ext uri="{FF2B5EF4-FFF2-40B4-BE49-F238E27FC236}">
                <a16:creationId xmlns:a16="http://schemas.microsoft.com/office/drawing/2014/main" id="{4F1E433A-D2A9-4983-8F47-3A38523C74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5978" y="627913"/>
            <a:ext cx="640080" cy="640080"/>
          </a:xfrm>
          <a:prstGeom prst="rect">
            <a:avLst/>
          </a:prstGeom>
        </p:spPr>
      </p:pic>
      <p:pic>
        <p:nvPicPr>
          <p:cNvPr id="108" name="Graphic 107" descr="Palette">
            <a:extLst>
              <a:ext uri="{FF2B5EF4-FFF2-40B4-BE49-F238E27FC236}">
                <a16:creationId xmlns:a16="http://schemas.microsoft.com/office/drawing/2014/main" id="{AC6015BF-2593-4222-AD1C-59BAEAA62D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4306" y="613873"/>
            <a:ext cx="640080" cy="640080"/>
          </a:xfrm>
          <a:prstGeom prst="rect">
            <a:avLst/>
          </a:prstGeom>
        </p:spPr>
      </p:pic>
      <p:pic>
        <p:nvPicPr>
          <p:cNvPr id="110" name="Graphic 109" descr="Easel">
            <a:extLst>
              <a:ext uri="{FF2B5EF4-FFF2-40B4-BE49-F238E27FC236}">
                <a16:creationId xmlns:a16="http://schemas.microsoft.com/office/drawing/2014/main" id="{9EBAAB7B-BFE3-4171-9AD5-36AB250C8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8498" y="5634613"/>
            <a:ext cx="640080" cy="640080"/>
          </a:xfrm>
          <a:prstGeom prst="rect">
            <a:avLst/>
          </a:prstGeom>
        </p:spPr>
      </p:pic>
      <p:pic>
        <p:nvPicPr>
          <p:cNvPr id="112" name="Graphic 111" descr="Film reel">
            <a:extLst>
              <a:ext uri="{FF2B5EF4-FFF2-40B4-BE49-F238E27FC236}">
                <a16:creationId xmlns:a16="http://schemas.microsoft.com/office/drawing/2014/main" id="{4C3900DA-1134-4E38-BE40-07FA0D297B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04720" y="594361"/>
            <a:ext cx="640080" cy="640080"/>
          </a:xfrm>
          <a:prstGeom prst="rect">
            <a:avLst/>
          </a:prstGeom>
        </p:spPr>
      </p:pic>
      <p:pic>
        <p:nvPicPr>
          <p:cNvPr id="114" name="Graphic 113" descr="Treble clef">
            <a:extLst>
              <a:ext uri="{FF2B5EF4-FFF2-40B4-BE49-F238E27FC236}">
                <a16:creationId xmlns:a16="http://schemas.microsoft.com/office/drawing/2014/main" id="{C97FE577-0052-4AA3-AB75-575CE54208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85348" y="613873"/>
            <a:ext cx="640080" cy="640080"/>
          </a:xfrm>
          <a:prstGeom prst="rect">
            <a:avLst/>
          </a:prstGeom>
        </p:spPr>
      </p:pic>
      <p:pic>
        <p:nvPicPr>
          <p:cNvPr id="116" name="Graphic 115" descr="Drum">
            <a:extLst>
              <a:ext uri="{FF2B5EF4-FFF2-40B4-BE49-F238E27FC236}">
                <a16:creationId xmlns:a16="http://schemas.microsoft.com/office/drawing/2014/main" id="{E4178B14-0CCB-466C-B528-E832038850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31604" y="5621466"/>
            <a:ext cx="640080" cy="640080"/>
          </a:xfrm>
          <a:prstGeom prst="rect">
            <a:avLst/>
          </a:prstGeom>
        </p:spPr>
      </p:pic>
      <p:pic>
        <p:nvPicPr>
          <p:cNvPr id="118" name="Graphic 117" descr="Drum set">
            <a:extLst>
              <a:ext uri="{FF2B5EF4-FFF2-40B4-BE49-F238E27FC236}">
                <a16:creationId xmlns:a16="http://schemas.microsoft.com/office/drawing/2014/main" id="{C07A6A3C-8DD7-4679-B123-52FB1F99F6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81914" y="5623559"/>
            <a:ext cx="640080" cy="640080"/>
          </a:xfrm>
          <a:prstGeom prst="rect">
            <a:avLst/>
          </a:prstGeom>
        </p:spPr>
      </p:pic>
      <p:pic>
        <p:nvPicPr>
          <p:cNvPr id="120" name="Graphic 119" descr="Saxophone">
            <a:extLst>
              <a:ext uri="{FF2B5EF4-FFF2-40B4-BE49-F238E27FC236}">
                <a16:creationId xmlns:a16="http://schemas.microsoft.com/office/drawing/2014/main" id="{CA9ADBB2-A265-46BA-8FDD-49C52B1B45D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44306" y="5634613"/>
            <a:ext cx="640080" cy="640080"/>
          </a:xfrm>
          <a:prstGeom prst="rect">
            <a:avLst/>
          </a:prstGeom>
        </p:spPr>
      </p:pic>
      <p:pic>
        <p:nvPicPr>
          <p:cNvPr id="122" name="Graphic 121" descr="Piano keys">
            <a:extLst>
              <a:ext uri="{FF2B5EF4-FFF2-40B4-BE49-F238E27FC236}">
                <a16:creationId xmlns:a16="http://schemas.microsoft.com/office/drawing/2014/main" id="{0DC45E35-AB33-465C-B3B0-979F48BE31C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198237" y="5610304"/>
            <a:ext cx="640080" cy="640080"/>
          </a:xfrm>
          <a:prstGeom prst="rect">
            <a:avLst/>
          </a:prstGeom>
        </p:spPr>
      </p:pic>
      <p:pic>
        <p:nvPicPr>
          <p:cNvPr id="124" name="Graphic 123" descr="Piano">
            <a:extLst>
              <a:ext uri="{FF2B5EF4-FFF2-40B4-BE49-F238E27FC236}">
                <a16:creationId xmlns:a16="http://schemas.microsoft.com/office/drawing/2014/main" id="{95BC145D-6CBF-4EA4-927E-BC27D71236F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72522" y="5615860"/>
            <a:ext cx="640080" cy="640080"/>
          </a:xfrm>
          <a:prstGeom prst="rect">
            <a:avLst/>
          </a:prstGeom>
        </p:spPr>
      </p:pic>
      <p:pic>
        <p:nvPicPr>
          <p:cNvPr id="130" name="Graphic 129" descr="Violin">
            <a:extLst>
              <a:ext uri="{FF2B5EF4-FFF2-40B4-BE49-F238E27FC236}">
                <a16:creationId xmlns:a16="http://schemas.microsoft.com/office/drawing/2014/main" id="{1F6AEEF3-567E-42E2-91E6-A3F12196DB6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963422" y="5610304"/>
            <a:ext cx="640080" cy="640080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ABF8EA3-690D-45BD-B946-135DDD4A8AA8}"/>
              </a:ext>
            </a:extLst>
          </p:cNvPr>
          <p:cNvGrpSpPr/>
          <p:nvPr/>
        </p:nvGrpSpPr>
        <p:grpSpPr>
          <a:xfrm>
            <a:off x="12377043" y="1828800"/>
            <a:ext cx="21476426" cy="2280139"/>
            <a:chOff x="0" y="1828800"/>
            <a:chExt cx="21476426" cy="2280139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D9FBC24-155B-4A18-8EA8-01CB5DD8A5CA}"/>
                </a:ext>
              </a:extLst>
            </p:cNvPr>
            <p:cNvSpPr/>
            <p:nvPr/>
          </p:nvSpPr>
          <p:spPr>
            <a:xfrm>
              <a:off x="0" y="1828800"/>
              <a:ext cx="3579416" cy="2280139"/>
            </a:xfrm>
            <a:prstGeom prst="rect">
              <a:avLst/>
            </a:prstGeom>
            <a:blipFill>
              <a:blip r:embed="rId30">
                <a:extLst>
                  <a:ext uri="{837473B0-CC2E-450A-ABE3-18F120FF3D39}">
                    <a1611:picAttrSrcUrl xmlns:a1611="http://schemas.microsoft.com/office/drawing/2016/11/main" r:id="rId31"/>
                  </a:ext>
                </a:extLst>
              </a:blip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F526EF1-2789-4AB6-8ED0-018A7A59B7A4}"/>
                </a:ext>
              </a:extLst>
            </p:cNvPr>
            <p:cNvSpPr/>
            <p:nvPr/>
          </p:nvSpPr>
          <p:spPr>
            <a:xfrm>
              <a:off x="3579416" y="1828800"/>
              <a:ext cx="3579416" cy="2280139"/>
            </a:xfrm>
            <a:prstGeom prst="rect">
              <a:avLst/>
            </a:prstGeom>
            <a:blipFill>
              <a:blip r:embed="rId32">
                <a:extLst>
                  <a:ext uri="{837473B0-CC2E-450A-ABE3-18F120FF3D39}">
                    <a1611:picAttrSrcUrl xmlns:a1611="http://schemas.microsoft.com/office/drawing/2016/11/main" r:id="rId33"/>
                  </a:ext>
                </a:extLst>
              </a:blip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6C15E1F-A694-44C4-B7E5-B50ED87328DA}"/>
                </a:ext>
              </a:extLst>
            </p:cNvPr>
            <p:cNvSpPr/>
            <p:nvPr/>
          </p:nvSpPr>
          <p:spPr>
            <a:xfrm>
              <a:off x="7158818" y="1828800"/>
              <a:ext cx="3579416" cy="2280139"/>
            </a:xfrm>
            <a:prstGeom prst="rect">
              <a:avLst/>
            </a:prstGeom>
            <a:blipFill>
              <a:blip r:embed="rId34">
                <a:extLst>
                  <a:ext uri="{837473B0-CC2E-450A-ABE3-18F120FF3D39}">
                    <a1611:picAttrSrcUrl xmlns:a1611="http://schemas.microsoft.com/office/drawing/2016/11/main" r:id="rId35"/>
                  </a:ext>
                </a:extLst>
              </a:blip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6F60384-1B8C-4E9C-B4F6-80F9FF749FD4}"/>
                </a:ext>
              </a:extLst>
            </p:cNvPr>
            <p:cNvSpPr/>
            <p:nvPr/>
          </p:nvSpPr>
          <p:spPr>
            <a:xfrm>
              <a:off x="10738220" y="1828800"/>
              <a:ext cx="3579416" cy="2280139"/>
            </a:xfrm>
            <a:prstGeom prst="rect">
              <a:avLst/>
            </a:prstGeom>
            <a:blipFill>
              <a:blip r:embed="rId36">
                <a:extLst>
                  <a:ext uri="{837473B0-CC2E-450A-ABE3-18F120FF3D39}">
                    <a1611:picAttrSrcUrl xmlns:a1611="http://schemas.microsoft.com/office/drawing/2016/11/main" r:id="rId37"/>
                  </a:ext>
                </a:extLst>
              </a:blip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D10B033-0F20-49F4-9489-4497BD5A5577}"/>
                </a:ext>
              </a:extLst>
            </p:cNvPr>
            <p:cNvSpPr/>
            <p:nvPr/>
          </p:nvSpPr>
          <p:spPr>
            <a:xfrm>
              <a:off x="14317608" y="1828800"/>
              <a:ext cx="3579416" cy="2280139"/>
            </a:xfrm>
            <a:prstGeom prst="rect">
              <a:avLst/>
            </a:prstGeom>
            <a:blipFill>
              <a:blip r:embed="rId38">
                <a:extLst>
                  <a:ext uri="{837473B0-CC2E-450A-ABE3-18F120FF3D39}">
                    <a1611:picAttrSrcUrl xmlns:a1611="http://schemas.microsoft.com/office/drawing/2016/11/main" r:id="rId39"/>
                  </a:ext>
                </a:extLst>
              </a:blip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DEB9498-70B5-496E-B4C9-340637733798}"/>
                </a:ext>
              </a:extLst>
            </p:cNvPr>
            <p:cNvSpPr/>
            <p:nvPr/>
          </p:nvSpPr>
          <p:spPr>
            <a:xfrm>
              <a:off x="17897010" y="1828800"/>
              <a:ext cx="3579416" cy="2280139"/>
            </a:xfrm>
            <a:prstGeom prst="rect">
              <a:avLst/>
            </a:prstGeom>
            <a:blipFill>
              <a:blip r:embed="rId40">
                <a:extLst>
                  <a:ext uri="{837473B0-CC2E-450A-ABE3-18F120FF3D39}">
                    <a1611:picAttrSrcUrl xmlns:a1611="http://schemas.microsoft.com/office/drawing/2016/11/main" r:id="rId41"/>
                  </a:ext>
                </a:extLst>
              </a:blip>
              <a:stretch>
                <a:fillRect l="-22000" t="-3000" r="-30000" b="-2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76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2.77617 -3.7037E-7 " pathEditMode="relative" rAng="0" ptsTypes="AA">
                                      <p:cBhvr>
                                        <p:cTn id="78" dur="3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89B20-22EB-42FB-8B7C-DD91537F157E}"/>
              </a:ext>
            </a:extLst>
          </p:cNvPr>
          <p:cNvSpPr/>
          <p:nvPr/>
        </p:nvSpPr>
        <p:spPr>
          <a:xfrm>
            <a:off x="0" y="166255"/>
            <a:ext cx="12192000" cy="1870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1ACAC0-7FC6-4117-AA13-5D9034DAD80A}"/>
              </a:ext>
            </a:extLst>
          </p:cNvPr>
          <p:cNvSpPr/>
          <p:nvPr/>
        </p:nvSpPr>
        <p:spPr>
          <a:xfrm>
            <a:off x="55417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D92884-6996-4737-B301-57F8283540C8}"/>
              </a:ext>
            </a:extLst>
          </p:cNvPr>
          <p:cNvSpPr/>
          <p:nvPr/>
        </p:nvSpPr>
        <p:spPr>
          <a:xfrm>
            <a:off x="392755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F6AE5E-7689-44C1-975D-7F7CE97FED50}"/>
              </a:ext>
            </a:extLst>
          </p:cNvPr>
          <p:cNvSpPr/>
          <p:nvPr/>
        </p:nvSpPr>
        <p:spPr>
          <a:xfrm>
            <a:off x="73009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886301-1665-4AB2-8D1B-43CE3B947623}"/>
              </a:ext>
            </a:extLst>
          </p:cNvPr>
          <p:cNvSpPr/>
          <p:nvPr/>
        </p:nvSpPr>
        <p:spPr>
          <a:xfrm>
            <a:off x="1067431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6B92DD-F771-4970-88F4-B791E3B5D820}"/>
              </a:ext>
            </a:extLst>
          </p:cNvPr>
          <p:cNvSpPr/>
          <p:nvPr/>
        </p:nvSpPr>
        <p:spPr>
          <a:xfrm>
            <a:off x="1404769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469638-C71D-4D37-AA1E-630A2AC57CAE}"/>
              </a:ext>
            </a:extLst>
          </p:cNvPr>
          <p:cNvSpPr/>
          <p:nvPr/>
        </p:nvSpPr>
        <p:spPr>
          <a:xfrm>
            <a:off x="1742107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82E109-F4B4-4886-BFDD-9AF9A16CE952}"/>
              </a:ext>
            </a:extLst>
          </p:cNvPr>
          <p:cNvSpPr/>
          <p:nvPr/>
        </p:nvSpPr>
        <p:spPr>
          <a:xfrm>
            <a:off x="2079445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74B946-68A9-4A31-A646-FF6B03F64586}"/>
              </a:ext>
            </a:extLst>
          </p:cNvPr>
          <p:cNvSpPr/>
          <p:nvPr/>
        </p:nvSpPr>
        <p:spPr>
          <a:xfrm>
            <a:off x="241678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F65778-150B-4AAC-9364-7030E97AA97E}"/>
              </a:ext>
            </a:extLst>
          </p:cNvPr>
          <p:cNvSpPr/>
          <p:nvPr/>
        </p:nvSpPr>
        <p:spPr>
          <a:xfrm>
            <a:off x="2754121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557134-66CA-42A1-8422-2FF079EC1F4F}"/>
              </a:ext>
            </a:extLst>
          </p:cNvPr>
          <p:cNvSpPr/>
          <p:nvPr/>
        </p:nvSpPr>
        <p:spPr>
          <a:xfrm>
            <a:off x="3091459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112BA4-F4B9-464F-9600-2A8271C89DEE}"/>
              </a:ext>
            </a:extLst>
          </p:cNvPr>
          <p:cNvSpPr/>
          <p:nvPr/>
        </p:nvSpPr>
        <p:spPr>
          <a:xfrm>
            <a:off x="3428797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D0C57D-4933-462C-9478-9A77A1384DBC}"/>
              </a:ext>
            </a:extLst>
          </p:cNvPr>
          <p:cNvSpPr/>
          <p:nvPr/>
        </p:nvSpPr>
        <p:spPr>
          <a:xfrm>
            <a:off x="3766135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DD76A4-03A4-4862-88BF-3F0A4076C54A}"/>
              </a:ext>
            </a:extLst>
          </p:cNvPr>
          <p:cNvSpPr/>
          <p:nvPr/>
        </p:nvSpPr>
        <p:spPr>
          <a:xfrm>
            <a:off x="410347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94E539-9D15-4A1C-A69B-B4DF223AA74E}"/>
              </a:ext>
            </a:extLst>
          </p:cNvPr>
          <p:cNvSpPr/>
          <p:nvPr/>
        </p:nvSpPr>
        <p:spPr>
          <a:xfrm>
            <a:off x="4440811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2C2019-5CE9-4FCB-9731-7A770AFB5730}"/>
              </a:ext>
            </a:extLst>
          </p:cNvPr>
          <p:cNvSpPr/>
          <p:nvPr/>
        </p:nvSpPr>
        <p:spPr>
          <a:xfrm>
            <a:off x="4778149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5108C8-0372-4948-9825-E4F863F3DF9B}"/>
              </a:ext>
            </a:extLst>
          </p:cNvPr>
          <p:cNvSpPr/>
          <p:nvPr/>
        </p:nvSpPr>
        <p:spPr>
          <a:xfrm>
            <a:off x="5115487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13E405-0D7A-43EB-98FB-704C8454B17D}"/>
              </a:ext>
            </a:extLst>
          </p:cNvPr>
          <p:cNvSpPr/>
          <p:nvPr/>
        </p:nvSpPr>
        <p:spPr>
          <a:xfrm>
            <a:off x="5452825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AF88C8-39FF-4C63-A456-65D3AA657C0D}"/>
              </a:ext>
            </a:extLst>
          </p:cNvPr>
          <p:cNvSpPr/>
          <p:nvPr/>
        </p:nvSpPr>
        <p:spPr>
          <a:xfrm>
            <a:off x="579016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D6671D-D39A-4B7D-9CC9-9955B334A44C}"/>
              </a:ext>
            </a:extLst>
          </p:cNvPr>
          <p:cNvSpPr/>
          <p:nvPr/>
        </p:nvSpPr>
        <p:spPr>
          <a:xfrm>
            <a:off x="6127501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B5948E-01AB-4AAA-8341-A2F127239EA3}"/>
              </a:ext>
            </a:extLst>
          </p:cNvPr>
          <p:cNvSpPr/>
          <p:nvPr/>
        </p:nvSpPr>
        <p:spPr>
          <a:xfrm>
            <a:off x="6464839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2547EE-EFDD-4A68-A027-CACBF2D84FB9}"/>
              </a:ext>
            </a:extLst>
          </p:cNvPr>
          <p:cNvSpPr/>
          <p:nvPr/>
        </p:nvSpPr>
        <p:spPr>
          <a:xfrm>
            <a:off x="6802177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1A6855D-7945-4A63-A03A-476ADF82253D}"/>
              </a:ext>
            </a:extLst>
          </p:cNvPr>
          <p:cNvSpPr/>
          <p:nvPr/>
        </p:nvSpPr>
        <p:spPr>
          <a:xfrm>
            <a:off x="7139515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56D6D0-9BFD-45A6-A15C-20798CB23A85}"/>
              </a:ext>
            </a:extLst>
          </p:cNvPr>
          <p:cNvSpPr/>
          <p:nvPr/>
        </p:nvSpPr>
        <p:spPr>
          <a:xfrm>
            <a:off x="747685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1C35F0-28F2-4878-8AB2-F9FE4C9D78BB}"/>
              </a:ext>
            </a:extLst>
          </p:cNvPr>
          <p:cNvSpPr/>
          <p:nvPr/>
        </p:nvSpPr>
        <p:spPr>
          <a:xfrm>
            <a:off x="7814191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90AA31A-96EE-4191-9872-FD14B2F5B9A5}"/>
              </a:ext>
            </a:extLst>
          </p:cNvPr>
          <p:cNvSpPr/>
          <p:nvPr/>
        </p:nvSpPr>
        <p:spPr>
          <a:xfrm>
            <a:off x="8151529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7427A71-CDF5-4D4C-90CC-2ABBBCDB0C0E}"/>
              </a:ext>
            </a:extLst>
          </p:cNvPr>
          <p:cNvSpPr/>
          <p:nvPr/>
        </p:nvSpPr>
        <p:spPr>
          <a:xfrm>
            <a:off x="8488867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3A372AD-4FE7-4FB8-BED9-C7009D08A5DC}"/>
              </a:ext>
            </a:extLst>
          </p:cNvPr>
          <p:cNvSpPr/>
          <p:nvPr/>
        </p:nvSpPr>
        <p:spPr>
          <a:xfrm>
            <a:off x="8826205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FD4431-243B-4B22-9B58-21833D855D66}"/>
              </a:ext>
            </a:extLst>
          </p:cNvPr>
          <p:cNvSpPr/>
          <p:nvPr/>
        </p:nvSpPr>
        <p:spPr>
          <a:xfrm>
            <a:off x="916354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F5D0494-DF31-449D-B062-90061F7DB6B7}"/>
              </a:ext>
            </a:extLst>
          </p:cNvPr>
          <p:cNvSpPr/>
          <p:nvPr/>
        </p:nvSpPr>
        <p:spPr>
          <a:xfrm>
            <a:off x="9500881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BF245C-C2A6-462D-B764-902DF6952AA9}"/>
              </a:ext>
            </a:extLst>
          </p:cNvPr>
          <p:cNvSpPr/>
          <p:nvPr/>
        </p:nvSpPr>
        <p:spPr>
          <a:xfrm>
            <a:off x="9838219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5F5FCC1-B895-4020-9554-BC37208E840A}"/>
              </a:ext>
            </a:extLst>
          </p:cNvPr>
          <p:cNvSpPr/>
          <p:nvPr/>
        </p:nvSpPr>
        <p:spPr>
          <a:xfrm>
            <a:off x="10175557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2986CBF-8895-4CE5-A9C4-C045645CC502}"/>
              </a:ext>
            </a:extLst>
          </p:cNvPr>
          <p:cNvSpPr/>
          <p:nvPr/>
        </p:nvSpPr>
        <p:spPr>
          <a:xfrm>
            <a:off x="10512895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A18863F-A97C-471B-9153-72E58C9D209A}"/>
              </a:ext>
            </a:extLst>
          </p:cNvPr>
          <p:cNvSpPr/>
          <p:nvPr/>
        </p:nvSpPr>
        <p:spPr>
          <a:xfrm>
            <a:off x="1085023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2A68ED6-BBE2-46BA-9560-D90493598B38}"/>
              </a:ext>
            </a:extLst>
          </p:cNvPr>
          <p:cNvSpPr/>
          <p:nvPr/>
        </p:nvSpPr>
        <p:spPr>
          <a:xfrm>
            <a:off x="11187571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204A6D1-8EBD-4309-9C32-716C19D24F0B}"/>
              </a:ext>
            </a:extLst>
          </p:cNvPr>
          <p:cNvSpPr/>
          <p:nvPr/>
        </p:nvSpPr>
        <p:spPr>
          <a:xfrm>
            <a:off x="11524909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E352A21-2A83-4166-9F60-60B341B448D4}"/>
              </a:ext>
            </a:extLst>
          </p:cNvPr>
          <p:cNvSpPr/>
          <p:nvPr/>
        </p:nvSpPr>
        <p:spPr>
          <a:xfrm>
            <a:off x="11862263" y="223055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9D8D442-FF18-4285-847A-C6D5B0C5E712}"/>
              </a:ext>
            </a:extLst>
          </p:cNvPr>
          <p:cNvSpPr/>
          <p:nvPr/>
        </p:nvSpPr>
        <p:spPr>
          <a:xfrm>
            <a:off x="55417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0A7765-094B-42C1-857B-1078D8FEE8A9}"/>
              </a:ext>
            </a:extLst>
          </p:cNvPr>
          <p:cNvSpPr/>
          <p:nvPr/>
        </p:nvSpPr>
        <p:spPr>
          <a:xfrm>
            <a:off x="392755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4B7B46E-FA1D-43AF-AABF-146AFD6EA174}"/>
              </a:ext>
            </a:extLst>
          </p:cNvPr>
          <p:cNvSpPr/>
          <p:nvPr/>
        </p:nvSpPr>
        <p:spPr>
          <a:xfrm>
            <a:off x="73009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92F2CBC-D63B-40C4-862F-B8773F409F3C}"/>
              </a:ext>
            </a:extLst>
          </p:cNvPr>
          <p:cNvSpPr/>
          <p:nvPr/>
        </p:nvSpPr>
        <p:spPr>
          <a:xfrm>
            <a:off x="1067431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8B97816-D6BF-4829-8363-B417ECF769CF}"/>
              </a:ext>
            </a:extLst>
          </p:cNvPr>
          <p:cNvSpPr/>
          <p:nvPr/>
        </p:nvSpPr>
        <p:spPr>
          <a:xfrm>
            <a:off x="1404769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9995D96-9EA3-4366-908C-D47976B1D8B5}"/>
              </a:ext>
            </a:extLst>
          </p:cNvPr>
          <p:cNvSpPr/>
          <p:nvPr/>
        </p:nvSpPr>
        <p:spPr>
          <a:xfrm>
            <a:off x="1742107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41FF301-1170-4349-B648-BD17BFC7D77D}"/>
              </a:ext>
            </a:extLst>
          </p:cNvPr>
          <p:cNvSpPr/>
          <p:nvPr/>
        </p:nvSpPr>
        <p:spPr>
          <a:xfrm>
            <a:off x="2079445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433190A-CAE3-46F4-BB26-0D530B0A7DDC}"/>
              </a:ext>
            </a:extLst>
          </p:cNvPr>
          <p:cNvSpPr/>
          <p:nvPr/>
        </p:nvSpPr>
        <p:spPr>
          <a:xfrm>
            <a:off x="241678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36E455A-612B-49C4-93BF-6574A2F2226D}"/>
              </a:ext>
            </a:extLst>
          </p:cNvPr>
          <p:cNvSpPr/>
          <p:nvPr/>
        </p:nvSpPr>
        <p:spPr>
          <a:xfrm>
            <a:off x="2754121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60C9CAE-8526-4217-92F5-CA3D5D77ACF4}"/>
              </a:ext>
            </a:extLst>
          </p:cNvPr>
          <p:cNvSpPr/>
          <p:nvPr/>
        </p:nvSpPr>
        <p:spPr>
          <a:xfrm>
            <a:off x="3091459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B0852D9-E1E7-4207-B6BC-ED6C50F84D91}"/>
              </a:ext>
            </a:extLst>
          </p:cNvPr>
          <p:cNvSpPr/>
          <p:nvPr/>
        </p:nvSpPr>
        <p:spPr>
          <a:xfrm>
            <a:off x="3428797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282647C-66C2-43BB-9D59-BF63DCD64378}"/>
              </a:ext>
            </a:extLst>
          </p:cNvPr>
          <p:cNvSpPr/>
          <p:nvPr/>
        </p:nvSpPr>
        <p:spPr>
          <a:xfrm>
            <a:off x="3766135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B38519-6E58-4396-AA8F-B2BF2EE67DBB}"/>
              </a:ext>
            </a:extLst>
          </p:cNvPr>
          <p:cNvSpPr/>
          <p:nvPr/>
        </p:nvSpPr>
        <p:spPr>
          <a:xfrm>
            <a:off x="410347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156D715-99A9-4660-A932-0FE251BF6BD4}"/>
              </a:ext>
            </a:extLst>
          </p:cNvPr>
          <p:cNvSpPr/>
          <p:nvPr/>
        </p:nvSpPr>
        <p:spPr>
          <a:xfrm>
            <a:off x="4440811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505D2C4-7F45-4101-B5C9-C8D9BDF6548B}"/>
              </a:ext>
            </a:extLst>
          </p:cNvPr>
          <p:cNvSpPr/>
          <p:nvPr/>
        </p:nvSpPr>
        <p:spPr>
          <a:xfrm>
            <a:off x="4778149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C76CA6A-CECC-4348-8369-29F3E2C0B22A}"/>
              </a:ext>
            </a:extLst>
          </p:cNvPr>
          <p:cNvSpPr/>
          <p:nvPr/>
        </p:nvSpPr>
        <p:spPr>
          <a:xfrm>
            <a:off x="5115487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42AE1A8-80B8-4ABC-ADFC-4CBD101C52C5}"/>
              </a:ext>
            </a:extLst>
          </p:cNvPr>
          <p:cNvSpPr/>
          <p:nvPr/>
        </p:nvSpPr>
        <p:spPr>
          <a:xfrm>
            <a:off x="5452825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729F29D-4BD2-4825-8C91-767FC75A322C}"/>
              </a:ext>
            </a:extLst>
          </p:cNvPr>
          <p:cNvSpPr/>
          <p:nvPr/>
        </p:nvSpPr>
        <p:spPr>
          <a:xfrm>
            <a:off x="579016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352D6F3-7488-490F-AF31-C1B7D2FA920D}"/>
              </a:ext>
            </a:extLst>
          </p:cNvPr>
          <p:cNvSpPr/>
          <p:nvPr/>
        </p:nvSpPr>
        <p:spPr>
          <a:xfrm>
            <a:off x="6127501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91BB843-12D4-46DF-92A8-2B16A44CA17A}"/>
              </a:ext>
            </a:extLst>
          </p:cNvPr>
          <p:cNvSpPr/>
          <p:nvPr/>
        </p:nvSpPr>
        <p:spPr>
          <a:xfrm>
            <a:off x="6464839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D677D8E-27AF-4658-BC4C-E9EE554D7CD9}"/>
              </a:ext>
            </a:extLst>
          </p:cNvPr>
          <p:cNvSpPr/>
          <p:nvPr/>
        </p:nvSpPr>
        <p:spPr>
          <a:xfrm>
            <a:off x="6802177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7C6CC-0F32-4C8F-B0A4-811619CD520F}"/>
              </a:ext>
            </a:extLst>
          </p:cNvPr>
          <p:cNvSpPr/>
          <p:nvPr/>
        </p:nvSpPr>
        <p:spPr>
          <a:xfrm>
            <a:off x="7139515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90FA27-AD67-4375-9E40-4DE46EB7A9EA}"/>
              </a:ext>
            </a:extLst>
          </p:cNvPr>
          <p:cNvSpPr/>
          <p:nvPr/>
        </p:nvSpPr>
        <p:spPr>
          <a:xfrm>
            <a:off x="747685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14C8C4E-3B8F-40C6-AF57-E204DE9672C6}"/>
              </a:ext>
            </a:extLst>
          </p:cNvPr>
          <p:cNvSpPr/>
          <p:nvPr/>
        </p:nvSpPr>
        <p:spPr>
          <a:xfrm>
            <a:off x="7814191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101D792-9CD9-49B6-8AB9-21670BBB490C}"/>
              </a:ext>
            </a:extLst>
          </p:cNvPr>
          <p:cNvSpPr/>
          <p:nvPr/>
        </p:nvSpPr>
        <p:spPr>
          <a:xfrm>
            <a:off x="8151529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347C0D-2ECF-43B4-B0B3-93695CC92568}"/>
              </a:ext>
            </a:extLst>
          </p:cNvPr>
          <p:cNvSpPr/>
          <p:nvPr/>
        </p:nvSpPr>
        <p:spPr>
          <a:xfrm>
            <a:off x="8488867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BB2A784-CD62-4B6B-983E-265F39A5CB38}"/>
              </a:ext>
            </a:extLst>
          </p:cNvPr>
          <p:cNvSpPr/>
          <p:nvPr/>
        </p:nvSpPr>
        <p:spPr>
          <a:xfrm>
            <a:off x="8826205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1D152DB-E649-46FA-99B1-2759F548BB7E}"/>
              </a:ext>
            </a:extLst>
          </p:cNvPr>
          <p:cNvSpPr/>
          <p:nvPr/>
        </p:nvSpPr>
        <p:spPr>
          <a:xfrm>
            <a:off x="916354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D365C8C-CCA3-4B2B-8CAD-1DD27CD38DB0}"/>
              </a:ext>
            </a:extLst>
          </p:cNvPr>
          <p:cNvSpPr/>
          <p:nvPr/>
        </p:nvSpPr>
        <p:spPr>
          <a:xfrm>
            <a:off x="9500881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A38328D-EF5D-4A67-AC4D-83C3C3C8A38B}"/>
              </a:ext>
            </a:extLst>
          </p:cNvPr>
          <p:cNvSpPr/>
          <p:nvPr/>
        </p:nvSpPr>
        <p:spPr>
          <a:xfrm>
            <a:off x="9838219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500D201-D150-4875-A3C2-135DBD3BB378}"/>
              </a:ext>
            </a:extLst>
          </p:cNvPr>
          <p:cNvSpPr/>
          <p:nvPr/>
        </p:nvSpPr>
        <p:spPr>
          <a:xfrm>
            <a:off x="10175557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DECD2A0-1ED2-4436-A3B7-246CFB55D4BC}"/>
              </a:ext>
            </a:extLst>
          </p:cNvPr>
          <p:cNvSpPr/>
          <p:nvPr/>
        </p:nvSpPr>
        <p:spPr>
          <a:xfrm>
            <a:off x="10512895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039253B-4A87-4A0F-AA78-D46D4D78394C}"/>
              </a:ext>
            </a:extLst>
          </p:cNvPr>
          <p:cNvSpPr/>
          <p:nvPr/>
        </p:nvSpPr>
        <p:spPr>
          <a:xfrm>
            <a:off x="1085023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84F2151-63DB-4EDA-AF7C-90DEDE150BAC}"/>
              </a:ext>
            </a:extLst>
          </p:cNvPr>
          <p:cNvSpPr/>
          <p:nvPr/>
        </p:nvSpPr>
        <p:spPr>
          <a:xfrm>
            <a:off x="11187571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541C6F1-C234-4228-A8C3-C618578307D5}"/>
              </a:ext>
            </a:extLst>
          </p:cNvPr>
          <p:cNvSpPr/>
          <p:nvPr/>
        </p:nvSpPr>
        <p:spPr>
          <a:xfrm>
            <a:off x="11524909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CDF2F9D-08B7-433C-BF8C-A061FD16597B}"/>
              </a:ext>
            </a:extLst>
          </p:cNvPr>
          <p:cNvSpPr/>
          <p:nvPr/>
        </p:nvSpPr>
        <p:spPr>
          <a:xfrm>
            <a:off x="11862263" y="1691638"/>
            <a:ext cx="228600" cy="228600"/>
          </a:xfrm>
          <a:prstGeom prst="roundRect">
            <a:avLst>
              <a:gd name="adj" fmla="val 7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7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00B371E-E736-4F18-91DE-3B296399C294}"/>
              </a:ext>
            </a:extLst>
          </p:cNvPr>
          <p:cNvSpPr/>
          <p:nvPr/>
        </p:nvSpPr>
        <p:spPr>
          <a:xfrm>
            <a:off x="0" y="0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0DDE6AF-406A-4F80-BBFC-FA5DFDB2AF09}"/>
              </a:ext>
            </a:extLst>
          </p:cNvPr>
          <p:cNvSpPr/>
          <p:nvPr/>
        </p:nvSpPr>
        <p:spPr>
          <a:xfrm>
            <a:off x="14" y="4987639"/>
            <a:ext cx="12191987" cy="1870361"/>
          </a:xfrm>
          <a:custGeom>
            <a:avLst/>
            <a:gdLst>
              <a:gd name="connsiteX0" fmla="*/ 11879569 w 12191987"/>
              <a:gd name="connsiteY0" fmla="*/ 1525381 h 1870361"/>
              <a:gd name="connsiteX1" fmla="*/ 11862250 w 12191987"/>
              <a:gd name="connsiteY1" fmla="*/ 1542700 h 1870361"/>
              <a:gd name="connsiteX2" fmla="*/ 11862250 w 12191987"/>
              <a:gd name="connsiteY2" fmla="*/ 1736662 h 1870361"/>
              <a:gd name="connsiteX3" fmla="*/ 11879569 w 12191987"/>
              <a:gd name="connsiteY3" fmla="*/ 1753981 h 1870361"/>
              <a:gd name="connsiteX4" fmla="*/ 12073531 w 12191987"/>
              <a:gd name="connsiteY4" fmla="*/ 1753981 h 1870361"/>
              <a:gd name="connsiteX5" fmla="*/ 12090850 w 12191987"/>
              <a:gd name="connsiteY5" fmla="*/ 1736662 h 1870361"/>
              <a:gd name="connsiteX6" fmla="*/ 12090850 w 12191987"/>
              <a:gd name="connsiteY6" fmla="*/ 1542700 h 1870361"/>
              <a:gd name="connsiteX7" fmla="*/ 12073531 w 12191987"/>
              <a:gd name="connsiteY7" fmla="*/ 1525381 h 1870361"/>
              <a:gd name="connsiteX8" fmla="*/ 11542215 w 12191987"/>
              <a:gd name="connsiteY8" fmla="*/ 1525381 h 1870361"/>
              <a:gd name="connsiteX9" fmla="*/ 11524896 w 12191987"/>
              <a:gd name="connsiteY9" fmla="*/ 1542700 h 1870361"/>
              <a:gd name="connsiteX10" fmla="*/ 11524896 w 12191987"/>
              <a:gd name="connsiteY10" fmla="*/ 1736662 h 1870361"/>
              <a:gd name="connsiteX11" fmla="*/ 11542215 w 12191987"/>
              <a:gd name="connsiteY11" fmla="*/ 1753981 h 1870361"/>
              <a:gd name="connsiteX12" fmla="*/ 11736177 w 12191987"/>
              <a:gd name="connsiteY12" fmla="*/ 1753981 h 1870361"/>
              <a:gd name="connsiteX13" fmla="*/ 11753496 w 12191987"/>
              <a:gd name="connsiteY13" fmla="*/ 1736662 h 1870361"/>
              <a:gd name="connsiteX14" fmla="*/ 11753496 w 12191987"/>
              <a:gd name="connsiteY14" fmla="*/ 1542700 h 1870361"/>
              <a:gd name="connsiteX15" fmla="*/ 11736177 w 12191987"/>
              <a:gd name="connsiteY15" fmla="*/ 1525381 h 1870361"/>
              <a:gd name="connsiteX16" fmla="*/ 11204877 w 12191987"/>
              <a:gd name="connsiteY16" fmla="*/ 1525381 h 1870361"/>
              <a:gd name="connsiteX17" fmla="*/ 11187558 w 12191987"/>
              <a:gd name="connsiteY17" fmla="*/ 1542700 h 1870361"/>
              <a:gd name="connsiteX18" fmla="*/ 11187558 w 12191987"/>
              <a:gd name="connsiteY18" fmla="*/ 1736662 h 1870361"/>
              <a:gd name="connsiteX19" fmla="*/ 11204877 w 12191987"/>
              <a:gd name="connsiteY19" fmla="*/ 1753981 h 1870361"/>
              <a:gd name="connsiteX20" fmla="*/ 11398839 w 12191987"/>
              <a:gd name="connsiteY20" fmla="*/ 1753981 h 1870361"/>
              <a:gd name="connsiteX21" fmla="*/ 11416158 w 12191987"/>
              <a:gd name="connsiteY21" fmla="*/ 1736662 h 1870361"/>
              <a:gd name="connsiteX22" fmla="*/ 11416158 w 12191987"/>
              <a:gd name="connsiteY22" fmla="*/ 1542700 h 1870361"/>
              <a:gd name="connsiteX23" fmla="*/ 11398839 w 12191987"/>
              <a:gd name="connsiteY23" fmla="*/ 1525381 h 1870361"/>
              <a:gd name="connsiteX24" fmla="*/ 10867539 w 12191987"/>
              <a:gd name="connsiteY24" fmla="*/ 1525381 h 1870361"/>
              <a:gd name="connsiteX25" fmla="*/ 10850220 w 12191987"/>
              <a:gd name="connsiteY25" fmla="*/ 1542700 h 1870361"/>
              <a:gd name="connsiteX26" fmla="*/ 10850220 w 12191987"/>
              <a:gd name="connsiteY26" fmla="*/ 1736662 h 1870361"/>
              <a:gd name="connsiteX27" fmla="*/ 10867539 w 12191987"/>
              <a:gd name="connsiteY27" fmla="*/ 1753981 h 1870361"/>
              <a:gd name="connsiteX28" fmla="*/ 11061501 w 12191987"/>
              <a:gd name="connsiteY28" fmla="*/ 1753981 h 1870361"/>
              <a:gd name="connsiteX29" fmla="*/ 11078820 w 12191987"/>
              <a:gd name="connsiteY29" fmla="*/ 1736662 h 1870361"/>
              <a:gd name="connsiteX30" fmla="*/ 11078820 w 12191987"/>
              <a:gd name="connsiteY30" fmla="*/ 1542700 h 1870361"/>
              <a:gd name="connsiteX31" fmla="*/ 11061501 w 12191987"/>
              <a:gd name="connsiteY31" fmla="*/ 1525381 h 1870361"/>
              <a:gd name="connsiteX32" fmla="*/ 10530201 w 12191987"/>
              <a:gd name="connsiteY32" fmla="*/ 1525381 h 1870361"/>
              <a:gd name="connsiteX33" fmla="*/ 10512882 w 12191987"/>
              <a:gd name="connsiteY33" fmla="*/ 1542700 h 1870361"/>
              <a:gd name="connsiteX34" fmla="*/ 10512882 w 12191987"/>
              <a:gd name="connsiteY34" fmla="*/ 1736662 h 1870361"/>
              <a:gd name="connsiteX35" fmla="*/ 10530201 w 12191987"/>
              <a:gd name="connsiteY35" fmla="*/ 1753981 h 1870361"/>
              <a:gd name="connsiteX36" fmla="*/ 10724163 w 12191987"/>
              <a:gd name="connsiteY36" fmla="*/ 1753981 h 1870361"/>
              <a:gd name="connsiteX37" fmla="*/ 10741482 w 12191987"/>
              <a:gd name="connsiteY37" fmla="*/ 1736662 h 1870361"/>
              <a:gd name="connsiteX38" fmla="*/ 10741482 w 12191987"/>
              <a:gd name="connsiteY38" fmla="*/ 1542700 h 1870361"/>
              <a:gd name="connsiteX39" fmla="*/ 10724163 w 12191987"/>
              <a:gd name="connsiteY39" fmla="*/ 1525381 h 1870361"/>
              <a:gd name="connsiteX40" fmla="*/ 10192863 w 12191987"/>
              <a:gd name="connsiteY40" fmla="*/ 1525381 h 1870361"/>
              <a:gd name="connsiteX41" fmla="*/ 10175544 w 12191987"/>
              <a:gd name="connsiteY41" fmla="*/ 1542700 h 1870361"/>
              <a:gd name="connsiteX42" fmla="*/ 10175544 w 12191987"/>
              <a:gd name="connsiteY42" fmla="*/ 1736662 h 1870361"/>
              <a:gd name="connsiteX43" fmla="*/ 10192863 w 12191987"/>
              <a:gd name="connsiteY43" fmla="*/ 1753981 h 1870361"/>
              <a:gd name="connsiteX44" fmla="*/ 10386825 w 12191987"/>
              <a:gd name="connsiteY44" fmla="*/ 1753981 h 1870361"/>
              <a:gd name="connsiteX45" fmla="*/ 10404144 w 12191987"/>
              <a:gd name="connsiteY45" fmla="*/ 1736662 h 1870361"/>
              <a:gd name="connsiteX46" fmla="*/ 10404144 w 12191987"/>
              <a:gd name="connsiteY46" fmla="*/ 1542700 h 1870361"/>
              <a:gd name="connsiteX47" fmla="*/ 10386825 w 12191987"/>
              <a:gd name="connsiteY47" fmla="*/ 1525381 h 1870361"/>
              <a:gd name="connsiteX48" fmla="*/ 9855525 w 12191987"/>
              <a:gd name="connsiteY48" fmla="*/ 1525381 h 1870361"/>
              <a:gd name="connsiteX49" fmla="*/ 9838206 w 12191987"/>
              <a:gd name="connsiteY49" fmla="*/ 1542700 h 1870361"/>
              <a:gd name="connsiteX50" fmla="*/ 9838206 w 12191987"/>
              <a:gd name="connsiteY50" fmla="*/ 1736662 h 1870361"/>
              <a:gd name="connsiteX51" fmla="*/ 9855525 w 12191987"/>
              <a:gd name="connsiteY51" fmla="*/ 1753981 h 1870361"/>
              <a:gd name="connsiteX52" fmla="*/ 10049487 w 12191987"/>
              <a:gd name="connsiteY52" fmla="*/ 1753981 h 1870361"/>
              <a:gd name="connsiteX53" fmla="*/ 10066806 w 12191987"/>
              <a:gd name="connsiteY53" fmla="*/ 1736662 h 1870361"/>
              <a:gd name="connsiteX54" fmla="*/ 10066806 w 12191987"/>
              <a:gd name="connsiteY54" fmla="*/ 1542700 h 1870361"/>
              <a:gd name="connsiteX55" fmla="*/ 10049487 w 12191987"/>
              <a:gd name="connsiteY55" fmla="*/ 1525381 h 1870361"/>
              <a:gd name="connsiteX56" fmla="*/ 9518187 w 12191987"/>
              <a:gd name="connsiteY56" fmla="*/ 1525381 h 1870361"/>
              <a:gd name="connsiteX57" fmla="*/ 9500868 w 12191987"/>
              <a:gd name="connsiteY57" fmla="*/ 1542700 h 1870361"/>
              <a:gd name="connsiteX58" fmla="*/ 9500868 w 12191987"/>
              <a:gd name="connsiteY58" fmla="*/ 1736662 h 1870361"/>
              <a:gd name="connsiteX59" fmla="*/ 9518187 w 12191987"/>
              <a:gd name="connsiteY59" fmla="*/ 1753981 h 1870361"/>
              <a:gd name="connsiteX60" fmla="*/ 9712149 w 12191987"/>
              <a:gd name="connsiteY60" fmla="*/ 1753981 h 1870361"/>
              <a:gd name="connsiteX61" fmla="*/ 9729468 w 12191987"/>
              <a:gd name="connsiteY61" fmla="*/ 1736662 h 1870361"/>
              <a:gd name="connsiteX62" fmla="*/ 9729468 w 12191987"/>
              <a:gd name="connsiteY62" fmla="*/ 1542700 h 1870361"/>
              <a:gd name="connsiteX63" fmla="*/ 9712149 w 12191987"/>
              <a:gd name="connsiteY63" fmla="*/ 1525381 h 1870361"/>
              <a:gd name="connsiteX64" fmla="*/ 9180849 w 12191987"/>
              <a:gd name="connsiteY64" fmla="*/ 1525381 h 1870361"/>
              <a:gd name="connsiteX65" fmla="*/ 9163530 w 12191987"/>
              <a:gd name="connsiteY65" fmla="*/ 1542700 h 1870361"/>
              <a:gd name="connsiteX66" fmla="*/ 9163530 w 12191987"/>
              <a:gd name="connsiteY66" fmla="*/ 1736662 h 1870361"/>
              <a:gd name="connsiteX67" fmla="*/ 9180849 w 12191987"/>
              <a:gd name="connsiteY67" fmla="*/ 1753981 h 1870361"/>
              <a:gd name="connsiteX68" fmla="*/ 9374811 w 12191987"/>
              <a:gd name="connsiteY68" fmla="*/ 1753981 h 1870361"/>
              <a:gd name="connsiteX69" fmla="*/ 9392130 w 12191987"/>
              <a:gd name="connsiteY69" fmla="*/ 1736662 h 1870361"/>
              <a:gd name="connsiteX70" fmla="*/ 9392130 w 12191987"/>
              <a:gd name="connsiteY70" fmla="*/ 1542700 h 1870361"/>
              <a:gd name="connsiteX71" fmla="*/ 9374811 w 12191987"/>
              <a:gd name="connsiteY71" fmla="*/ 1525381 h 1870361"/>
              <a:gd name="connsiteX72" fmla="*/ 8843511 w 12191987"/>
              <a:gd name="connsiteY72" fmla="*/ 1525381 h 1870361"/>
              <a:gd name="connsiteX73" fmla="*/ 8826192 w 12191987"/>
              <a:gd name="connsiteY73" fmla="*/ 1542700 h 1870361"/>
              <a:gd name="connsiteX74" fmla="*/ 8826192 w 12191987"/>
              <a:gd name="connsiteY74" fmla="*/ 1736662 h 1870361"/>
              <a:gd name="connsiteX75" fmla="*/ 8843511 w 12191987"/>
              <a:gd name="connsiteY75" fmla="*/ 1753981 h 1870361"/>
              <a:gd name="connsiteX76" fmla="*/ 9037473 w 12191987"/>
              <a:gd name="connsiteY76" fmla="*/ 1753981 h 1870361"/>
              <a:gd name="connsiteX77" fmla="*/ 9054792 w 12191987"/>
              <a:gd name="connsiteY77" fmla="*/ 1736662 h 1870361"/>
              <a:gd name="connsiteX78" fmla="*/ 9054792 w 12191987"/>
              <a:gd name="connsiteY78" fmla="*/ 1542700 h 1870361"/>
              <a:gd name="connsiteX79" fmla="*/ 9037473 w 12191987"/>
              <a:gd name="connsiteY79" fmla="*/ 1525381 h 1870361"/>
              <a:gd name="connsiteX80" fmla="*/ 8506173 w 12191987"/>
              <a:gd name="connsiteY80" fmla="*/ 1525381 h 1870361"/>
              <a:gd name="connsiteX81" fmla="*/ 8488854 w 12191987"/>
              <a:gd name="connsiteY81" fmla="*/ 1542700 h 1870361"/>
              <a:gd name="connsiteX82" fmla="*/ 8488854 w 12191987"/>
              <a:gd name="connsiteY82" fmla="*/ 1736662 h 1870361"/>
              <a:gd name="connsiteX83" fmla="*/ 8506173 w 12191987"/>
              <a:gd name="connsiteY83" fmla="*/ 1753981 h 1870361"/>
              <a:gd name="connsiteX84" fmla="*/ 8700135 w 12191987"/>
              <a:gd name="connsiteY84" fmla="*/ 1753981 h 1870361"/>
              <a:gd name="connsiteX85" fmla="*/ 8717454 w 12191987"/>
              <a:gd name="connsiteY85" fmla="*/ 1736662 h 1870361"/>
              <a:gd name="connsiteX86" fmla="*/ 8717454 w 12191987"/>
              <a:gd name="connsiteY86" fmla="*/ 1542700 h 1870361"/>
              <a:gd name="connsiteX87" fmla="*/ 8700135 w 12191987"/>
              <a:gd name="connsiteY87" fmla="*/ 1525381 h 1870361"/>
              <a:gd name="connsiteX88" fmla="*/ 8168835 w 12191987"/>
              <a:gd name="connsiteY88" fmla="*/ 1525381 h 1870361"/>
              <a:gd name="connsiteX89" fmla="*/ 8151516 w 12191987"/>
              <a:gd name="connsiteY89" fmla="*/ 1542700 h 1870361"/>
              <a:gd name="connsiteX90" fmla="*/ 8151516 w 12191987"/>
              <a:gd name="connsiteY90" fmla="*/ 1736662 h 1870361"/>
              <a:gd name="connsiteX91" fmla="*/ 8168835 w 12191987"/>
              <a:gd name="connsiteY91" fmla="*/ 1753981 h 1870361"/>
              <a:gd name="connsiteX92" fmla="*/ 8362797 w 12191987"/>
              <a:gd name="connsiteY92" fmla="*/ 1753981 h 1870361"/>
              <a:gd name="connsiteX93" fmla="*/ 8380116 w 12191987"/>
              <a:gd name="connsiteY93" fmla="*/ 1736662 h 1870361"/>
              <a:gd name="connsiteX94" fmla="*/ 8380116 w 12191987"/>
              <a:gd name="connsiteY94" fmla="*/ 1542700 h 1870361"/>
              <a:gd name="connsiteX95" fmla="*/ 8362797 w 12191987"/>
              <a:gd name="connsiteY95" fmla="*/ 1525381 h 1870361"/>
              <a:gd name="connsiteX96" fmla="*/ 7831497 w 12191987"/>
              <a:gd name="connsiteY96" fmla="*/ 1525381 h 1870361"/>
              <a:gd name="connsiteX97" fmla="*/ 7814178 w 12191987"/>
              <a:gd name="connsiteY97" fmla="*/ 1542700 h 1870361"/>
              <a:gd name="connsiteX98" fmla="*/ 7814178 w 12191987"/>
              <a:gd name="connsiteY98" fmla="*/ 1736662 h 1870361"/>
              <a:gd name="connsiteX99" fmla="*/ 7831497 w 12191987"/>
              <a:gd name="connsiteY99" fmla="*/ 1753981 h 1870361"/>
              <a:gd name="connsiteX100" fmla="*/ 8025459 w 12191987"/>
              <a:gd name="connsiteY100" fmla="*/ 1753981 h 1870361"/>
              <a:gd name="connsiteX101" fmla="*/ 8042778 w 12191987"/>
              <a:gd name="connsiteY101" fmla="*/ 1736662 h 1870361"/>
              <a:gd name="connsiteX102" fmla="*/ 8042778 w 12191987"/>
              <a:gd name="connsiteY102" fmla="*/ 1542700 h 1870361"/>
              <a:gd name="connsiteX103" fmla="*/ 8025459 w 12191987"/>
              <a:gd name="connsiteY103" fmla="*/ 1525381 h 1870361"/>
              <a:gd name="connsiteX104" fmla="*/ 7494159 w 12191987"/>
              <a:gd name="connsiteY104" fmla="*/ 1525381 h 1870361"/>
              <a:gd name="connsiteX105" fmla="*/ 7476840 w 12191987"/>
              <a:gd name="connsiteY105" fmla="*/ 1542700 h 1870361"/>
              <a:gd name="connsiteX106" fmla="*/ 7476840 w 12191987"/>
              <a:gd name="connsiteY106" fmla="*/ 1736662 h 1870361"/>
              <a:gd name="connsiteX107" fmla="*/ 7494159 w 12191987"/>
              <a:gd name="connsiteY107" fmla="*/ 1753981 h 1870361"/>
              <a:gd name="connsiteX108" fmla="*/ 7688121 w 12191987"/>
              <a:gd name="connsiteY108" fmla="*/ 1753981 h 1870361"/>
              <a:gd name="connsiteX109" fmla="*/ 7705440 w 12191987"/>
              <a:gd name="connsiteY109" fmla="*/ 1736662 h 1870361"/>
              <a:gd name="connsiteX110" fmla="*/ 7705440 w 12191987"/>
              <a:gd name="connsiteY110" fmla="*/ 1542700 h 1870361"/>
              <a:gd name="connsiteX111" fmla="*/ 7688121 w 12191987"/>
              <a:gd name="connsiteY111" fmla="*/ 1525381 h 1870361"/>
              <a:gd name="connsiteX112" fmla="*/ 7156821 w 12191987"/>
              <a:gd name="connsiteY112" fmla="*/ 1525381 h 1870361"/>
              <a:gd name="connsiteX113" fmla="*/ 7139502 w 12191987"/>
              <a:gd name="connsiteY113" fmla="*/ 1542700 h 1870361"/>
              <a:gd name="connsiteX114" fmla="*/ 7139502 w 12191987"/>
              <a:gd name="connsiteY114" fmla="*/ 1736662 h 1870361"/>
              <a:gd name="connsiteX115" fmla="*/ 7156821 w 12191987"/>
              <a:gd name="connsiteY115" fmla="*/ 1753981 h 1870361"/>
              <a:gd name="connsiteX116" fmla="*/ 7350783 w 12191987"/>
              <a:gd name="connsiteY116" fmla="*/ 1753981 h 1870361"/>
              <a:gd name="connsiteX117" fmla="*/ 7368102 w 12191987"/>
              <a:gd name="connsiteY117" fmla="*/ 1736662 h 1870361"/>
              <a:gd name="connsiteX118" fmla="*/ 7368102 w 12191987"/>
              <a:gd name="connsiteY118" fmla="*/ 1542700 h 1870361"/>
              <a:gd name="connsiteX119" fmla="*/ 7350783 w 12191987"/>
              <a:gd name="connsiteY119" fmla="*/ 1525381 h 1870361"/>
              <a:gd name="connsiteX120" fmla="*/ 6819483 w 12191987"/>
              <a:gd name="connsiteY120" fmla="*/ 1525381 h 1870361"/>
              <a:gd name="connsiteX121" fmla="*/ 6802164 w 12191987"/>
              <a:gd name="connsiteY121" fmla="*/ 1542700 h 1870361"/>
              <a:gd name="connsiteX122" fmla="*/ 6802164 w 12191987"/>
              <a:gd name="connsiteY122" fmla="*/ 1736662 h 1870361"/>
              <a:gd name="connsiteX123" fmla="*/ 6819483 w 12191987"/>
              <a:gd name="connsiteY123" fmla="*/ 1753981 h 1870361"/>
              <a:gd name="connsiteX124" fmla="*/ 7013445 w 12191987"/>
              <a:gd name="connsiteY124" fmla="*/ 1753981 h 1870361"/>
              <a:gd name="connsiteX125" fmla="*/ 7030764 w 12191987"/>
              <a:gd name="connsiteY125" fmla="*/ 1736662 h 1870361"/>
              <a:gd name="connsiteX126" fmla="*/ 7030764 w 12191987"/>
              <a:gd name="connsiteY126" fmla="*/ 1542700 h 1870361"/>
              <a:gd name="connsiteX127" fmla="*/ 7013445 w 12191987"/>
              <a:gd name="connsiteY127" fmla="*/ 1525381 h 1870361"/>
              <a:gd name="connsiteX128" fmla="*/ 6482145 w 12191987"/>
              <a:gd name="connsiteY128" fmla="*/ 1525381 h 1870361"/>
              <a:gd name="connsiteX129" fmla="*/ 6464826 w 12191987"/>
              <a:gd name="connsiteY129" fmla="*/ 1542700 h 1870361"/>
              <a:gd name="connsiteX130" fmla="*/ 6464826 w 12191987"/>
              <a:gd name="connsiteY130" fmla="*/ 1736662 h 1870361"/>
              <a:gd name="connsiteX131" fmla="*/ 6482145 w 12191987"/>
              <a:gd name="connsiteY131" fmla="*/ 1753981 h 1870361"/>
              <a:gd name="connsiteX132" fmla="*/ 6676107 w 12191987"/>
              <a:gd name="connsiteY132" fmla="*/ 1753981 h 1870361"/>
              <a:gd name="connsiteX133" fmla="*/ 6693426 w 12191987"/>
              <a:gd name="connsiteY133" fmla="*/ 1736662 h 1870361"/>
              <a:gd name="connsiteX134" fmla="*/ 6693426 w 12191987"/>
              <a:gd name="connsiteY134" fmla="*/ 1542700 h 1870361"/>
              <a:gd name="connsiteX135" fmla="*/ 6676107 w 12191987"/>
              <a:gd name="connsiteY135" fmla="*/ 1525381 h 1870361"/>
              <a:gd name="connsiteX136" fmla="*/ 6144807 w 12191987"/>
              <a:gd name="connsiteY136" fmla="*/ 1525381 h 1870361"/>
              <a:gd name="connsiteX137" fmla="*/ 6127488 w 12191987"/>
              <a:gd name="connsiteY137" fmla="*/ 1542700 h 1870361"/>
              <a:gd name="connsiteX138" fmla="*/ 6127488 w 12191987"/>
              <a:gd name="connsiteY138" fmla="*/ 1736662 h 1870361"/>
              <a:gd name="connsiteX139" fmla="*/ 6144807 w 12191987"/>
              <a:gd name="connsiteY139" fmla="*/ 1753981 h 1870361"/>
              <a:gd name="connsiteX140" fmla="*/ 6338769 w 12191987"/>
              <a:gd name="connsiteY140" fmla="*/ 1753981 h 1870361"/>
              <a:gd name="connsiteX141" fmla="*/ 6356088 w 12191987"/>
              <a:gd name="connsiteY141" fmla="*/ 1736662 h 1870361"/>
              <a:gd name="connsiteX142" fmla="*/ 6356088 w 12191987"/>
              <a:gd name="connsiteY142" fmla="*/ 1542700 h 1870361"/>
              <a:gd name="connsiteX143" fmla="*/ 6338769 w 12191987"/>
              <a:gd name="connsiteY143" fmla="*/ 1525381 h 1870361"/>
              <a:gd name="connsiteX144" fmla="*/ 5807470 w 12191987"/>
              <a:gd name="connsiteY144" fmla="*/ 1525381 h 1870361"/>
              <a:gd name="connsiteX145" fmla="*/ 5790151 w 12191987"/>
              <a:gd name="connsiteY145" fmla="*/ 1542700 h 1870361"/>
              <a:gd name="connsiteX146" fmla="*/ 5790151 w 12191987"/>
              <a:gd name="connsiteY146" fmla="*/ 1736662 h 1870361"/>
              <a:gd name="connsiteX147" fmla="*/ 5807470 w 12191987"/>
              <a:gd name="connsiteY147" fmla="*/ 1753981 h 1870361"/>
              <a:gd name="connsiteX148" fmla="*/ 6001432 w 12191987"/>
              <a:gd name="connsiteY148" fmla="*/ 1753981 h 1870361"/>
              <a:gd name="connsiteX149" fmla="*/ 6018750 w 12191987"/>
              <a:gd name="connsiteY149" fmla="*/ 1736662 h 1870361"/>
              <a:gd name="connsiteX150" fmla="*/ 6018750 w 12191987"/>
              <a:gd name="connsiteY150" fmla="*/ 1542700 h 1870361"/>
              <a:gd name="connsiteX151" fmla="*/ 6001432 w 12191987"/>
              <a:gd name="connsiteY151" fmla="*/ 1525381 h 1870361"/>
              <a:gd name="connsiteX152" fmla="*/ 5470133 w 12191987"/>
              <a:gd name="connsiteY152" fmla="*/ 1525381 h 1870361"/>
              <a:gd name="connsiteX153" fmla="*/ 5452814 w 12191987"/>
              <a:gd name="connsiteY153" fmla="*/ 1542700 h 1870361"/>
              <a:gd name="connsiteX154" fmla="*/ 5452814 w 12191987"/>
              <a:gd name="connsiteY154" fmla="*/ 1736662 h 1870361"/>
              <a:gd name="connsiteX155" fmla="*/ 5470133 w 12191987"/>
              <a:gd name="connsiteY155" fmla="*/ 1753981 h 1870361"/>
              <a:gd name="connsiteX156" fmla="*/ 5664094 w 12191987"/>
              <a:gd name="connsiteY156" fmla="*/ 1753981 h 1870361"/>
              <a:gd name="connsiteX157" fmla="*/ 5681414 w 12191987"/>
              <a:gd name="connsiteY157" fmla="*/ 1736662 h 1870361"/>
              <a:gd name="connsiteX158" fmla="*/ 5681414 w 12191987"/>
              <a:gd name="connsiteY158" fmla="*/ 1542700 h 1870361"/>
              <a:gd name="connsiteX159" fmla="*/ 5664094 w 12191987"/>
              <a:gd name="connsiteY159" fmla="*/ 1525381 h 1870361"/>
              <a:gd name="connsiteX160" fmla="*/ 5132797 w 12191987"/>
              <a:gd name="connsiteY160" fmla="*/ 1525381 h 1870361"/>
              <a:gd name="connsiteX161" fmla="*/ 5115477 w 12191987"/>
              <a:gd name="connsiteY161" fmla="*/ 1542700 h 1870361"/>
              <a:gd name="connsiteX162" fmla="*/ 5115477 w 12191987"/>
              <a:gd name="connsiteY162" fmla="*/ 1736662 h 1870361"/>
              <a:gd name="connsiteX163" fmla="*/ 5132797 w 12191987"/>
              <a:gd name="connsiteY163" fmla="*/ 1753981 h 1870361"/>
              <a:gd name="connsiteX164" fmla="*/ 5326757 w 12191987"/>
              <a:gd name="connsiteY164" fmla="*/ 1753981 h 1870361"/>
              <a:gd name="connsiteX165" fmla="*/ 5344077 w 12191987"/>
              <a:gd name="connsiteY165" fmla="*/ 1736662 h 1870361"/>
              <a:gd name="connsiteX166" fmla="*/ 5344077 w 12191987"/>
              <a:gd name="connsiteY166" fmla="*/ 1542700 h 1870361"/>
              <a:gd name="connsiteX167" fmla="*/ 5326757 w 12191987"/>
              <a:gd name="connsiteY167" fmla="*/ 1525381 h 1870361"/>
              <a:gd name="connsiteX168" fmla="*/ 4795457 w 12191987"/>
              <a:gd name="connsiteY168" fmla="*/ 1525381 h 1870361"/>
              <a:gd name="connsiteX169" fmla="*/ 4778138 w 12191987"/>
              <a:gd name="connsiteY169" fmla="*/ 1542700 h 1870361"/>
              <a:gd name="connsiteX170" fmla="*/ 4778138 w 12191987"/>
              <a:gd name="connsiteY170" fmla="*/ 1736662 h 1870361"/>
              <a:gd name="connsiteX171" fmla="*/ 4795457 w 12191987"/>
              <a:gd name="connsiteY171" fmla="*/ 1753981 h 1870361"/>
              <a:gd name="connsiteX172" fmla="*/ 4989419 w 12191987"/>
              <a:gd name="connsiteY172" fmla="*/ 1753981 h 1870361"/>
              <a:gd name="connsiteX173" fmla="*/ 5006738 w 12191987"/>
              <a:gd name="connsiteY173" fmla="*/ 1736662 h 1870361"/>
              <a:gd name="connsiteX174" fmla="*/ 5006738 w 12191987"/>
              <a:gd name="connsiteY174" fmla="*/ 1542700 h 1870361"/>
              <a:gd name="connsiteX175" fmla="*/ 4989419 w 12191987"/>
              <a:gd name="connsiteY175" fmla="*/ 1525381 h 1870361"/>
              <a:gd name="connsiteX176" fmla="*/ 4458119 w 12191987"/>
              <a:gd name="connsiteY176" fmla="*/ 1525381 h 1870361"/>
              <a:gd name="connsiteX177" fmla="*/ 4440800 w 12191987"/>
              <a:gd name="connsiteY177" fmla="*/ 1542700 h 1870361"/>
              <a:gd name="connsiteX178" fmla="*/ 4440800 w 12191987"/>
              <a:gd name="connsiteY178" fmla="*/ 1736662 h 1870361"/>
              <a:gd name="connsiteX179" fmla="*/ 4458119 w 12191987"/>
              <a:gd name="connsiteY179" fmla="*/ 1753981 h 1870361"/>
              <a:gd name="connsiteX180" fmla="*/ 4652080 w 12191987"/>
              <a:gd name="connsiteY180" fmla="*/ 1753981 h 1870361"/>
              <a:gd name="connsiteX181" fmla="*/ 4669400 w 12191987"/>
              <a:gd name="connsiteY181" fmla="*/ 1736662 h 1870361"/>
              <a:gd name="connsiteX182" fmla="*/ 4669400 w 12191987"/>
              <a:gd name="connsiteY182" fmla="*/ 1542700 h 1870361"/>
              <a:gd name="connsiteX183" fmla="*/ 4652080 w 12191987"/>
              <a:gd name="connsiteY183" fmla="*/ 1525381 h 1870361"/>
              <a:gd name="connsiteX184" fmla="*/ 4120784 w 12191987"/>
              <a:gd name="connsiteY184" fmla="*/ 1525381 h 1870361"/>
              <a:gd name="connsiteX185" fmla="*/ 4103465 w 12191987"/>
              <a:gd name="connsiteY185" fmla="*/ 1542700 h 1870361"/>
              <a:gd name="connsiteX186" fmla="*/ 4103465 w 12191987"/>
              <a:gd name="connsiteY186" fmla="*/ 1736662 h 1870361"/>
              <a:gd name="connsiteX187" fmla="*/ 4120784 w 12191987"/>
              <a:gd name="connsiteY187" fmla="*/ 1753981 h 1870361"/>
              <a:gd name="connsiteX188" fmla="*/ 4314743 w 12191987"/>
              <a:gd name="connsiteY188" fmla="*/ 1753981 h 1870361"/>
              <a:gd name="connsiteX189" fmla="*/ 4332062 w 12191987"/>
              <a:gd name="connsiteY189" fmla="*/ 1736662 h 1870361"/>
              <a:gd name="connsiteX190" fmla="*/ 4332062 w 12191987"/>
              <a:gd name="connsiteY190" fmla="*/ 1542700 h 1870361"/>
              <a:gd name="connsiteX191" fmla="*/ 4314743 w 12191987"/>
              <a:gd name="connsiteY191" fmla="*/ 1525381 h 1870361"/>
              <a:gd name="connsiteX192" fmla="*/ 3783444 w 12191987"/>
              <a:gd name="connsiteY192" fmla="*/ 1525381 h 1870361"/>
              <a:gd name="connsiteX193" fmla="*/ 3766127 w 12191987"/>
              <a:gd name="connsiteY193" fmla="*/ 1542700 h 1870361"/>
              <a:gd name="connsiteX194" fmla="*/ 3766127 w 12191987"/>
              <a:gd name="connsiteY194" fmla="*/ 1736662 h 1870361"/>
              <a:gd name="connsiteX195" fmla="*/ 3783444 w 12191987"/>
              <a:gd name="connsiteY195" fmla="*/ 1753981 h 1870361"/>
              <a:gd name="connsiteX196" fmla="*/ 3977407 w 12191987"/>
              <a:gd name="connsiteY196" fmla="*/ 1753981 h 1870361"/>
              <a:gd name="connsiteX197" fmla="*/ 3994726 w 12191987"/>
              <a:gd name="connsiteY197" fmla="*/ 1736662 h 1870361"/>
              <a:gd name="connsiteX198" fmla="*/ 3994726 w 12191987"/>
              <a:gd name="connsiteY198" fmla="*/ 1542700 h 1870361"/>
              <a:gd name="connsiteX199" fmla="*/ 3977407 w 12191987"/>
              <a:gd name="connsiteY199" fmla="*/ 1525381 h 1870361"/>
              <a:gd name="connsiteX200" fmla="*/ 3446109 w 12191987"/>
              <a:gd name="connsiteY200" fmla="*/ 1525381 h 1870361"/>
              <a:gd name="connsiteX201" fmla="*/ 3428790 w 12191987"/>
              <a:gd name="connsiteY201" fmla="*/ 1542700 h 1870361"/>
              <a:gd name="connsiteX202" fmla="*/ 3428790 w 12191987"/>
              <a:gd name="connsiteY202" fmla="*/ 1736662 h 1870361"/>
              <a:gd name="connsiteX203" fmla="*/ 3446109 w 12191987"/>
              <a:gd name="connsiteY203" fmla="*/ 1753981 h 1870361"/>
              <a:gd name="connsiteX204" fmla="*/ 3640070 w 12191987"/>
              <a:gd name="connsiteY204" fmla="*/ 1753981 h 1870361"/>
              <a:gd name="connsiteX205" fmla="*/ 3657389 w 12191987"/>
              <a:gd name="connsiteY205" fmla="*/ 1736662 h 1870361"/>
              <a:gd name="connsiteX206" fmla="*/ 3657389 w 12191987"/>
              <a:gd name="connsiteY206" fmla="*/ 1542700 h 1870361"/>
              <a:gd name="connsiteX207" fmla="*/ 3640070 w 12191987"/>
              <a:gd name="connsiteY207" fmla="*/ 1525381 h 1870361"/>
              <a:gd name="connsiteX208" fmla="*/ 3108771 w 12191987"/>
              <a:gd name="connsiteY208" fmla="*/ 1525381 h 1870361"/>
              <a:gd name="connsiteX209" fmla="*/ 3091451 w 12191987"/>
              <a:gd name="connsiteY209" fmla="*/ 1542700 h 1870361"/>
              <a:gd name="connsiteX210" fmla="*/ 3091451 w 12191987"/>
              <a:gd name="connsiteY210" fmla="*/ 1736662 h 1870361"/>
              <a:gd name="connsiteX211" fmla="*/ 3108771 w 12191987"/>
              <a:gd name="connsiteY211" fmla="*/ 1753981 h 1870361"/>
              <a:gd name="connsiteX212" fmla="*/ 3302733 w 12191987"/>
              <a:gd name="connsiteY212" fmla="*/ 1753981 h 1870361"/>
              <a:gd name="connsiteX213" fmla="*/ 3320051 w 12191987"/>
              <a:gd name="connsiteY213" fmla="*/ 1736662 h 1870361"/>
              <a:gd name="connsiteX214" fmla="*/ 3320051 w 12191987"/>
              <a:gd name="connsiteY214" fmla="*/ 1542700 h 1870361"/>
              <a:gd name="connsiteX215" fmla="*/ 3302733 w 12191987"/>
              <a:gd name="connsiteY215" fmla="*/ 1525381 h 1870361"/>
              <a:gd name="connsiteX216" fmla="*/ 2771432 w 12191987"/>
              <a:gd name="connsiteY216" fmla="*/ 1525381 h 1870361"/>
              <a:gd name="connsiteX217" fmla="*/ 2754113 w 12191987"/>
              <a:gd name="connsiteY217" fmla="*/ 1542700 h 1870361"/>
              <a:gd name="connsiteX218" fmla="*/ 2754113 w 12191987"/>
              <a:gd name="connsiteY218" fmla="*/ 1736662 h 1870361"/>
              <a:gd name="connsiteX219" fmla="*/ 2771432 w 12191987"/>
              <a:gd name="connsiteY219" fmla="*/ 1753981 h 1870361"/>
              <a:gd name="connsiteX220" fmla="*/ 2965395 w 12191987"/>
              <a:gd name="connsiteY220" fmla="*/ 1753981 h 1870361"/>
              <a:gd name="connsiteX221" fmla="*/ 2982714 w 12191987"/>
              <a:gd name="connsiteY221" fmla="*/ 1736662 h 1870361"/>
              <a:gd name="connsiteX222" fmla="*/ 2982714 w 12191987"/>
              <a:gd name="connsiteY222" fmla="*/ 1542700 h 1870361"/>
              <a:gd name="connsiteX223" fmla="*/ 2965395 w 12191987"/>
              <a:gd name="connsiteY223" fmla="*/ 1525381 h 1870361"/>
              <a:gd name="connsiteX224" fmla="*/ 2434095 w 12191987"/>
              <a:gd name="connsiteY224" fmla="*/ 1525381 h 1870361"/>
              <a:gd name="connsiteX225" fmla="*/ 2416776 w 12191987"/>
              <a:gd name="connsiteY225" fmla="*/ 1542700 h 1870361"/>
              <a:gd name="connsiteX226" fmla="*/ 2416776 w 12191987"/>
              <a:gd name="connsiteY226" fmla="*/ 1736662 h 1870361"/>
              <a:gd name="connsiteX227" fmla="*/ 2434095 w 12191987"/>
              <a:gd name="connsiteY227" fmla="*/ 1753981 h 1870361"/>
              <a:gd name="connsiteX228" fmla="*/ 2628056 w 12191987"/>
              <a:gd name="connsiteY228" fmla="*/ 1753981 h 1870361"/>
              <a:gd name="connsiteX229" fmla="*/ 2645376 w 12191987"/>
              <a:gd name="connsiteY229" fmla="*/ 1736662 h 1870361"/>
              <a:gd name="connsiteX230" fmla="*/ 2645376 w 12191987"/>
              <a:gd name="connsiteY230" fmla="*/ 1542700 h 1870361"/>
              <a:gd name="connsiteX231" fmla="*/ 2628056 w 12191987"/>
              <a:gd name="connsiteY231" fmla="*/ 1525381 h 1870361"/>
              <a:gd name="connsiteX232" fmla="*/ 2096756 w 12191987"/>
              <a:gd name="connsiteY232" fmla="*/ 1525381 h 1870361"/>
              <a:gd name="connsiteX233" fmla="*/ 2079437 w 12191987"/>
              <a:gd name="connsiteY233" fmla="*/ 1542700 h 1870361"/>
              <a:gd name="connsiteX234" fmla="*/ 2079437 w 12191987"/>
              <a:gd name="connsiteY234" fmla="*/ 1736662 h 1870361"/>
              <a:gd name="connsiteX235" fmla="*/ 2096756 w 12191987"/>
              <a:gd name="connsiteY235" fmla="*/ 1753981 h 1870361"/>
              <a:gd name="connsiteX236" fmla="*/ 2290719 w 12191987"/>
              <a:gd name="connsiteY236" fmla="*/ 1753981 h 1870361"/>
              <a:gd name="connsiteX237" fmla="*/ 2308038 w 12191987"/>
              <a:gd name="connsiteY237" fmla="*/ 1736662 h 1870361"/>
              <a:gd name="connsiteX238" fmla="*/ 2308038 w 12191987"/>
              <a:gd name="connsiteY238" fmla="*/ 1542700 h 1870361"/>
              <a:gd name="connsiteX239" fmla="*/ 2290719 w 12191987"/>
              <a:gd name="connsiteY239" fmla="*/ 1525381 h 1870361"/>
              <a:gd name="connsiteX240" fmla="*/ 1759418 w 12191987"/>
              <a:gd name="connsiteY240" fmla="*/ 1525381 h 1870361"/>
              <a:gd name="connsiteX241" fmla="*/ 1742099 w 12191987"/>
              <a:gd name="connsiteY241" fmla="*/ 1542700 h 1870361"/>
              <a:gd name="connsiteX242" fmla="*/ 1742099 w 12191987"/>
              <a:gd name="connsiteY242" fmla="*/ 1736662 h 1870361"/>
              <a:gd name="connsiteX243" fmla="*/ 1759418 w 12191987"/>
              <a:gd name="connsiteY243" fmla="*/ 1753981 h 1870361"/>
              <a:gd name="connsiteX244" fmla="*/ 1953380 w 12191987"/>
              <a:gd name="connsiteY244" fmla="*/ 1753981 h 1870361"/>
              <a:gd name="connsiteX245" fmla="*/ 1970699 w 12191987"/>
              <a:gd name="connsiteY245" fmla="*/ 1736662 h 1870361"/>
              <a:gd name="connsiteX246" fmla="*/ 1970699 w 12191987"/>
              <a:gd name="connsiteY246" fmla="*/ 1542700 h 1870361"/>
              <a:gd name="connsiteX247" fmla="*/ 1953380 w 12191987"/>
              <a:gd name="connsiteY247" fmla="*/ 1525381 h 1870361"/>
              <a:gd name="connsiteX248" fmla="*/ 1422080 w 12191987"/>
              <a:gd name="connsiteY248" fmla="*/ 1525381 h 1870361"/>
              <a:gd name="connsiteX249" fmla="*/ 1404761 w 12191987"/>
              <a:gd name="connsiteY249" fmla="*/ 1542700 h 1870361"/>
              <a:gd name="connsiteX250" fmla="*/ 1404761 w 12191987"/>
              <a:gd name="connsiteY250" fmla="*/ 1736662 h 1870361"/>
              <a:gd name="connsiteX251" fmla="*/ 1422080 w 12191987"/>
              <a:gd name="connsiteY251" fmla="*/ 1753981 h 1870361"/>
              <a:gd name="connsiteX252" fmla="*/ 1616042 w 12191987"/>
              <a:gd name="connsiteY252" fmla="*/ 1753981 h 1870361"/>
              <a:gd name="connsiteX253" fmla="*/ 1633361 w 12191987"/>
              <a:gd name="connsiteY253" fmla="*/ 1736662 h 1870361"/>
              <a:gd name="connsiteX254" fmla="*/ 1633361 w 12191987"/>
              <a:gd name="connsiteY254" fmla="*/ 1542700 h 1870361"/>
              <a:gd name="connsiteX255" fmla="*/ 1616042 w 12191987"/>
              <a:gd name="connsiteY255" fmla="*/ 1525381 h 1870361"/>
              <a:gd name="connsiteX256" fmla="*/ 1084743 w 12191987"/>
              <a:gd name="connsiteY256" fmla="*/ 1525381 h 1870361"/>
              <a:gd name="connsiteX257" fmla="*/ 1067424 w 12191987"/>
              <a:gd name="connsiteY257" fmla="*/ 1542700 h 1870361"/>
              <a:gd name="connsiteX258" fmla="*/ 1067424 w 12191987"/>
              <a:gd name="connsiteY258" fmla="*/ 1736662 h 1870361"/>
              <a:gd name="connsiteX259" fmla="*/ 1084743 w 12191987"/>
              <a:gd name="connsiteY259" fmla="*/ 1753981 h 1870361"/>
              <a:gd name="connsiteX260" fmla="*/ 1278705 w 12191987"/>
              <a:gd name="connsiteY260" fmla="*/ 1753981 h 1870361"/>
              <a:gd name="connsiteX261" fmla="*/ 1296023 w 12191987"/>
              <a:gd name="connsiteY261" fmla="*/ 1736662 h 1870361"/>
              <a:gd name="connsiteX262" fmla="*/ 1296023 w 12191987"/>
              <a:gd name="connsiteY262" fmla="*/ 1542700 h 1870361"/>
              <a:gd name="connsiteX263" fmla="*/ 1278705 w 12191987"/>
              <a:gd name="connsiteY263" fmla="*/ 1525381 h 1870361"/>
              <a:gd name="connsiteX264" fmla="*/ 747405 w 12191987"/>
              <a:gd name="connsiteY264" fmla="*/ 1525381 h 1870361"/>
              <a:gd name="connsiteX265" fmla="*/ 730086 w 12191987"/>
              <a:gd name="connsiteY265" fmla="*/ 1542700 h 1870361"/>
              <a:gd name="connsiteX266" fmla="*/ 730086 w 12191987"/>
              <a:gd name="connsiteY266" fmla="*/ 1736662 h 1870361"/>
              <a:gd name="connsiteX267" fmla="*/ 747405 w 12191987"/>
              <a:gd name="connsiteY267" fmla="*/ 1753981 h 1870361"/>
              <a:gd name="connsiteX268" fmla="*/ 941367 w 12191987"/>
              <a:gd name="connsiteY268" fmla="*/ 1753981 h 1870361"/>
              <a:gd name="connsiteX269" fmla="*/ 958686 w 12191987"/>
              <a:gd name="connsiteY269" fmla="*/ 1736662 h 1870361"/>
              <a:gd name="connsiteX270" fmla="*/ 958686 w 12191987"/>
              <a:gd name="connsiteY270" fmla="*/ 1542700 h 1870361"/>
              <a:gd name="connsiteX271" fmla="*/ 941367 w 12191987"/>
              <a:gd name="connsiteY271" fmla="*/ 1525381 h 1870361"/>
              <a:gd name="connsiteX272" fmla="*/ 410067 w 12191987"/>
              <a:gd name="connsiteY272" fmla="*/ 1525381 h 1870361"/>
              <a:gd name="connsiteX273" fmla="*/ 392748 w 12191987"/>
              <a:gd name="connsiteY273" fmla="*/ 1542700 h 1870361"/>
              <a:gd name="connsiteX274" fmla="*/ 392748 w 12191987"/>
              <a:gd name="connsiteY274" fmla="*/ 1736662 h 1870361"/>
              <a:gd name="connsiteX275" fmla="*/ 410067 w 12191987"/>
              <a:gd name="connsiteY275" fmla="*/ 1753981 h 1870361"/>
              <a:gd name="connsiteX276" fmla="*/ 604029 w 12191987"/>
              <a:gd name="connsiteY276" fmla="*/ 1753981 h 1870361"/>
              <a:gd name="connsiteX277" fmla="*/ 621348 w 12191987"/>
              <a:gd name="connsiteY277" fmla="*/ 1736662 h 1870361"/>
              <a:gd name="connsiteX278" fmla="*/ 621348 w 12191987"/>
              <a:gd name="connsiteY278" fmla="*/ 1542700 h 1870361"/>
              <a:gd name="connsiteX279" fmla="*/ 604029 w 12191987"/>
              <a:gd name="connsiteY279" fmla="*/ 1525381 h 1870361"/>
              <a:gd name="connsiteX280" fmla="*/ 72730 w 12191987"/>
              <a:gd name="connsiteY280" fmla="*/ 1525381 h 1870361"/>
              <a:gd name="connsiteX281" fmla="*/ 55411 w 12191987"/>
              <a:gd name="connsiteY281" fmla="*/ 1542700 h 1870361"/>
              <a:gd name="connsiteX282" fmla="*/ 55411 w 12191987"/>
              <a:gd name="connsiteY282" fmla="*/ 1736662 h 1870361"/>
              <a:gd name="connsiteX283" fmla="*/ 72730 w 12191987"/>
              <a:gd name="connsiteY283" fmla="*/ 1753981 h 1870361"/>
              <a:gd name="connsiteX284" fmla="*/ 266691 w 12191987"/>
              <a:gd name="connsiteY284" fmla="*/ 1753981 h 1870361"/>
              <a:gd name="connsiteX285" fmla="*/ 284010 w 12191987"/>
              <a:gd name="connsiteY285" fmla="*/ 1736662 h 1870361"/>
              <a:gd name="connsiteX286" fmla="*/ 284010 w 12191987"/>
              <a:gd name="connsiteY286" fmla="*/ 1542700 h 1870361"/>
              <a:gd name="connsiteX287" fmla="*/ 266691 w 12191987"/>
              <a:gd name="connsiteY287" fmla="*/ 1525381 h 1870361"/>
              <a:gd name="connsiteX288" fmla="*/ 72736 w 12191987"/>
              <a:gd name="connsiteY288" fmla="*/ 56800 h 1870361"/>
              <a:gd name="connsiteX289" fmla="*/ 55417 w 12191987"/>
              <a:gd name="connsiteY289" fmla="*/ 74119 h 1870361"/>
              <a:gd name="connsiteX290" fmla="*/ 55417 w 12191987"/>
              <a:gd name="connsiteY290" fmla="*/ 268081 h 1870361"/>
              <a:gd name="connsiteX291" fmla="*/ 72736 w 12191987"/>
              <a:gd name="connsiteY291" fmla="*/ 285400 h 1870361"/>
              <a:gd name="connsiteX292" fmla="*/ 266698 w 12191987"/>
              <a:gd name="connsiteY292" fmla="*/ 285400 h 1870361"/>
              <a:gd name="connsiteX293" fmla="*/ 284017 w 12191987"/>
              <a:gd name="connsiteY293" fmla="*/ 268081 h 1870361"/>
              <a:gd name="connsiteX294" fmla="*/ 284017 w 12191987"/>
              <a:gd name="connsiteY294" fmla="*/ 74119 h 1870361"/>
              <a:gd name="connsiteX295" fmla="*/ 266698 w 12191987"/>
              <a:gd name="connsiteY295" fmla="*/ 56800 h 1870361"/>
              <a:gd name="connsiteX296" fmla="*/ 410073 w 12191987"/>
              <a:gd name="connsiteY296" fmla="*/ 56800 h 1870361"/>
              <a:gd name="connsiteX297" fmla="*/ 392755 w 12191987"/>
              <a:gd name="connsiteY297" fmla="*/ 74119 h 1870361"/>
              <a:gd name="connsiteX298" fmla="*/ 392755 w 12191987"/>
              <a:gd name="connsiteY298" fmla="*/ 268081 h 1870361"/>
              <a:gd name="connsiteX299" fmla="*/ 410073 w 12191987"/>
              <a:gd name="connsiteY299" fmla="*/ 285400 h 1870361"/>
              <a:gd name="connsiteX300" fmla="*/ 604035 w 12191987"/>
              <a:gd name="connsiteY300" fmla="*/ 285400 h 1870361"/>
              <a:gd name="connsiteX301" fmla="*/ 621354 w 12191987"/>
              <a:gd name="connsiteY301" fmla="*/ 268081 h 1870361"/>
              <a:gd name="connsiteX302" fmla="*/ 621354 w 12191987"/>
              <a:gd name="connsiteY302" fmla="*/ 74119 h 1870361"/>
              <a:gd name="connsiteX303" fmla="*/ 604035 w 12191987"/>
              <a:gd name="connsiteY303" fmla="*/ 56800 h 1870361"/>
              <a:gd name="connsiteX304" fmla="*/ 747411 w 12191987"/>
              <a:gd name="connsiteY304" fmla="*/ 56800 h 1870361"/>
              <a:gd name="connsiteX305" fmla="*/ 730092 w 12191987"/>
              <a:gd name="connsiteY305" fmla="*/ 74119 h 1870361"/>
              <a:gd name="connsiteX306" fmla="*/ 730092 w 12191987"/>
              <a:gd name="connsiteY306" fmla="*/ 268081 h 1870361"/>
              <a:gd name="connsiteX307" fmla="*/ 747411 w 12191987"/>
              <a:gd name="connsiteY307" fmla="*/ 285400 h 1870361"/>
              <a:gd name="connsiteX308" fmla="*/ 941373 w 12191987"/>
              <a:gd name="connsiteY308" fmla="*/ 285400 h 1870361"/>
              <a:gd name="connsiteX309" fmla="*/ 958692 w 12191987"/>
              <a:gd name="connsiteY309" fmla="*/ 268081 h 1870361"/>
              <a:gd name="connsiteX310" fmla="*/ 958692 w 12191987"/>
              <a:gd name="connsiteY310" fmla="*/ 74119 h 1870361"/>
              <a:gd name="connsiteX311" fmla="*/ 941373 w 12191987"/>
              <a:gd name="connsiteY311" fmla="*/ 56800 h 1870361"/>
              <a:gd name="connsiteX312" fmla="*/ 1084749 w 12191987"/>
              <a:gd name="connsiteY312" fmla="*/ 56800 h 1870361"/>
              <a:gd name="connsiteX313" fmla="*/ 1067429 w 12191987"/>
              <a:gd name="connsiteY313" fmla="*/ 74119 h 1870361"/>
              <a:gd name="connsiteX314" fmla="*/ 1067429 w 12191987"/>
              <a:gd name="connsiteY314" fmla="*/ 268081 h 1870361"/>
              <a:gd name="connsiteX315" fmla="*/ 1084749 w 12191987"/>
              <a:gd name="connsiteY315" fmla="*/ 285400 h 1870361"/>
              <a:gd name="connsiteX316" fmla="*/ 1278710 w 12191987"/>
              <a:gd name="connsiteY316" fmla="*/ 285400 h 1870361"/>
              <a:gd name="connsiteX317" fmla="*/ 1296029 w 12191987"/>
              <a:gd name="connsiteY317" fmla="*/ 268081 h 1870361"/>
              <a:gd name="connsiteX318" fmla="*/ 1296029 w 12191987"/>
              <a:gd name="connsiteY318" fmla="*/ 74119 h 1870361"/>
              <a:gd name="connsiteX319" fmla="*/ 1278710 w 12191987"/>
              <a:gd name="connsiteY319" fmla="*/ 56800 h 1870361"/>
              <a:gd name="connsiteX320" fmla="*/ 1759424 w 12191987"/>
              <a:gd name="connsiteY320" fmla="*/ 56800 h 1870361"/>
              <a:gd name="connsiteX321" fmla="*/ 1742105 w 12191987"/>
              <a:gd name="connsiteY321" fmla="*/ 74119 h 1870361"/>
              <a:gd name="connsiteX322" fmla="*/ 1742105 w 12191987"/>
              <a:gd name="connsiteY322" fmla="*/ 268081 h 1870361"/>
              <a:gd name="connsiteX323" fmla="*/ 1759424 w 12191987"/>
              <a:gd name="connsiteY323" fmla="*/ 285400 h 1870361"/>
              <a:gd name="connsiteX324" fmla="*/ 1953386 w 12191987"/>
              <a:gd name="connsiteY324" fmla="*/ 285400 h 1870361"/>
              <a:gd name="connsiteX325" fmla="*/ 1970704 w 12191987"/>
              <a:gd name="connsiteY325" fmla="*/ 268081 h 1870361"/>
              <a:gd name="connsiteX326" fmla="*/ 1970704 w 12191987"/>
              <a:gd name="connsiteY326" fmla="*/ 74119 h 1870361"/>
              <a:gd name="connsiteX327" fmla="*/ 1953386 w 12191987"/>
              <a:gd name="connsiteY327" fmla="*/ 56800 h 1870361"/>
              <a:gd name="connsiteX328" fmla="*/ 1422086 w 12191987"/>
              <a:gd name="connsiteY328" fmla="*/ 56800 h 1870361"/>
              <a:gd name="connsiteX329" fmla="*/ 1404767 w 12191987"/>
              <a:gd name="connsiteY329" fmla="*/ 74119 h 1870361"/>
              <a:gd name="connsiteX330" fmla="*/ 1404767 w 12191987"/>
              <a:gd name="connsiteY330" fmla="*/ 268081 h 1870361"/>
              <a:gd name="connsiteX331" fmla="*/ 1422086 w 12191987"/>
              <a:gd name="connsiteY331" fmla="*/ 285400 h 1870361"/>
              <a:gd name="connsiteX332" fmla="*/ 1616048 w 12191987"/>
              <a:gd name="connsiteY332" fmla="*/ 285400 h 1870361"/>
              <a:gd name="connsiteX333" fmla="*/ 1633367 w 12191987"/>
              <a:gd name="connsiteY333" fmla="*/ 268081 h 1870361"/>
              <a:gd name="connsiteX334" fmla="*/ 1633367 w 12191987"/>
              <a:gd name="connsiteY334" fmla="*/ 74119 h 1870361"/>
              <a:gd name="connsiteX335" fmla="*/ 1616048 w 12191987"/>
              <a:gd name="connsiteY335" fmla="*/ 56800 h 1870361"/>
              <a:gd name="connsiteX336" fmla="*/ 2096761 w 12191987"/>
              <a:gd name="connsiteY336" fmla="*/ 56800 h 1870361"/>
              <a:gd name="connsiteX337" fmla="*/ 2079442 w 12191987"/>
              <a:gd name="connsiteY337" fmla="*/ 74119 h 1870361"/>
              <a:gd name="connsiteX338" fmla="*/ 2079442 w 12191987"/>
              <a:gd name="connsiteY338" fmla="*/ 268081 h 1870361"/>
              <a:gd name="connsiteX339" fmla="*/ 2096761 w 12191987"/>
              <a:gd name="connsiteY339" fmla="*/ 285400 h 1870361"/>
              <a:gd name="connsiteX340" fmla="*/ 2290727 w 12191987"/>
              <a:gd name="connsiteY340" fmla="*/ 285400 h 1870361"/>
              <a:gd name="connsiteX341" fmla="*/ 2308046 w 12191987"/>
              <a:gd name="connsiteY341" fmla="*/ 268081 h 1870361"/>
              <a:gd name="connsiteX342" fmla="*/ 2308046 w 12191987"/>
              <a:gd name="connsiteY342" fmla="*/ 74119 h 1870361"/>
              <a:gd name="connsiteX343" fmla="*/ 2290727 w 12191987"/>
              <a:gd name="connsiteY343" fmla="*/ 56800 h 1870361"/>
              <a:gd name="connsiteX344" fmla="*/ 2434102 w 12191987"/>
              <a:gd name="connsiteY344" fmla="*/ 56800 h 1870361"/>
              <a:gd name="connsiteX345" fmla="*/ 2416783 w 12191987"/>
              <a:gd name="connsiteY345" fmla="*/ 74119 h 1870361"/>
              <a:gd name="connsiteX346" fmla="*/ 2416783 w 12191987"/>
              <a:gd name="connsiteY346" fmla="*/ 268081 h 1870361"/>
              <a:gd name="connsiteX347" fmla="*/ 2434102 w 12191987"/>
              <a:gd name="connsiteY347" fmla="*/ 285400 h 1870361"/>
              <a:gd name="connsiteX348" fmla="*/ 2628063 w 12191987"/>
              <a:gd name="connsiteY348" fmla="*/ 285400 h 1870361"/>
              <a:gd name="connsiteX349" fmla="*/ 2645382 w 12191987"/>
              <a:gd name="connsiteY349" fmla="*/ 268081 h 1870361"/>
              <a:gd name="connsiteX350" fmla="*/ 2645382 w 12191987"/>
              <a:gd name="connsiteY350" fmla="*/ 74119 h 1870361"/>
              <a:gd name="connsiteX351" fmla="*/ 2628063 w 12191987"/>
              <a:gd name="connsiteY351" fmla="*/ 56800 h 1870361"/>
              <a:gd name="connsiteX352" fmla="*/ 2771440 w 12191987"/>
              <a:gd name="connsiteY352" fmla="*/ 56800 h 1870361"/>
              <a:gd name="connsiteX353" fmla="*/ 2754121 w 12191987"/>
              <a:gd name="connsiteY353" fmla="*/ 74119 h 1870361"/>
              <a:gd name="connsiteX354" fmla="*/ 2754121 w 12191987"/>
              <a:gd name="connsiteY354" fmla="*/ 268081 h 1870361"/>
              <a:gd name="connsiteX355" fmla="*/ 2771440 w 12191987"/>
              <a:gd name="connsiteY355" fmla="*/ 285400 h 1870361"/>
              <a:gd name="connsiteX356" fmla="*/ 2965401 w 12191987"/>
              <a:gd name="connsiteY356" fmla="*/ 285400 h 1870361"/>
              <a:gd name="connsiteX357" fmla="*/ 2982720 w 12191987"/>
              <a:gd name="connsiteY357" fmla="*/ 268081 h 1870361"/>
              <a:gd name="connsiteX358" fmla="*/ 2982720 w 12191987"/>
              <a:gd name="connsiteY358" fmla="*/ 74119 h 1870361"/>
              <a:gd name="connsiteX359" fmla="*/ 2965401 w 12191987"/>
              <a:gd name="connsiteY359" fmla="*/ 56800 h 1870361"/>
              <a:gd name="connsiteX360" fmla="*/ 3108777 w 12191987"/>
              <a:gd name="connsiteY360" fmla="*/ 56800 h 1870361"/>
              <a:gd name="connsiteX361" fmla="*/ 3091458 w 12191987"/>
              <a:gd name="connsiteY361" fmla="*/ 74119 h 1870361"/>
              <a:gd name="connsiteX362" fmla="*/ 3091458 w 12191987"/>
              <a:gd name="connsiteY362" fmla="*/ 268081 h 1870361"/>
              <a:gd name="connsiteX363" fmla="*/ 3108777 w 12191987"/>
              <a:gd name="connsiteY363" fmla="*/ 285400 h 1870361"/>
              <a:gd name="connsiteX364" fmla="*/ 3302740 w 12191987"/>
              <a:gd name="connsiteY364" fmla="*/ 285400 h 1870361"/>
              <a:gd name="connsiteX365" fmla="*/ 3320058 w 12191987"/>
              <a:gd name="connsiteY365" fmla="*/ 268081 h 1870361"/>
              <a:gd name="connsiteX366" fmla="*/ 3320058 w 12191987"/>
              <a:gd name="connsiteY366" fmla="*/ 74119 h 1870361"/>
              <a:gd name="connsiteX367" fmla="*/ 3302740 w 12191987"/>
              <a:gd name="connsiteY367" fmla="*/ 56800 h 1870361"/>
              <a:gd name="connsiteX368" fmla="*/ 3446117 w 12191987"/>
              <a:gd name="connsiteY368" fmla="*/ 56800 h 1870361"/>
              <a:gd name="connsiteX369" fmla="*/ 3428798 w 12191987"/>
              <a:gd name="connsiteY369" fmla="*/ 74119 h 1870361"/>
              <a:gd name="connsiteX370" fmla="*/ 3428798 w 12191987"/>
              <a:gd name="connsiteY370" fmla="*/ 268081 h 1870361"/>
              <a:gd name="connsiteX371" fmla="*/ 3446117 w 12191987"/>
              <a:gd name="connsiteY371" fmla="*/ 285400 h 1870361"/>
              <a:gd name="connsiteX372" fmla="*/ 3640078 w 12191987"/>
              <a:gd name="connsiteY372" fmla="*/ 285400 h 1870361"/>
              <a:gd name="connsiteX373" fmla="*/ 3657395 w 12191987"/>
              <a:gd name="connsiteY373" fmla="*/ 268081 h 1870361"/>
              <a:gd name="connsiteX374" fmla="*/ 3657395 w 12191987"/>
              <a:gd name="connsiteY374" fmla="*/ 74119 h 1870361"/>
              <a:gd name="connsiteX375" fmla="*/ 3640078 w 12191987"/>
              <a:gd name="connsiteY375" fmla="*/ 56800 h 1870361"/>
              <a:gd name="connsiteX376" fmla="*/ 3783449 w 12191987"/>
              <a:gd name="connsiteY376" fmla="*/ 56800 h 1870361"/>
              <a:gd name="connsiteX377" fmla="*/ 3766131 w 12191987"/>
              <a:gd name="connsiteY377" fmla="*/ 74119 h 1870361"/>
              <a:gd name="connsiteX378" fmla="*/ 3766131 w 12191987"/>
              <a:gd name="connsiteY378" fmla="*/ 268081 h 1870361"/>
              <a:gd name="connsiteX379" fmla="*/ 3783449 w 12191987"/>
              <a:gd name="connsiteY379" fmla="*/ 285400 h 1870361"/>
              <a:gd name="connsiteX380" fmla="*/ 3977413 w 12191987"/>
              <a:gd name="connsiteY380" fmla="*/ 285400 h 1870361"/>
              <a:gd name="connsiteX381" fmla="*/ 3994732 w 12191987"/>
              <a:gd name="connsiteY381" fmla="*/ 268081 h 1870361"/>
              <a:gd name="connsiteX382" fmla="*/ 3994732 w 12191987"/>
              <a:gd name="connsiteY382" fmla="*/ 74119 h 1870361"/>
              <a:gd name="connsiteX383" fmla="*/ 3977413 w 12191987"/>
              <a:gd name="connsiteY383" fmla="*/ 56800 h 1870361"/>
              <a:gd name="connsiteX384" fmla="*/ 4120790 w 12191987"/>
              <a:gd name="connsiteY384" fmla="*/ 56799 h 1870361"/>
              <a:gd name="connsiteX385" fmla="*/ 4103471 w 12191987"/>
              <a:gd name="connsiteY385" fmla="*/ 74118 h 1870361"/>
              <a:gd name="connsiteX386" fmla="*/ 4103471 w 12191987"/>
              <a:gd name="connsiteY386" fmla="*/ 268081 h 1870361"/>
              <a:gd name="connsiteX387" fmla="*/ 4120790 w 12191987"/>
              <a:gd name="connsiteY387" fmla="*/ 285400 h 1870361"/>
              <a:gd name="connsiteX388" fmla="*/ 4314744 w 12191987"/>
              <a:gd name="connsiteY388" fmla="*/ 285400 h 1870361"/>
              <a:gd name="connsiteX389" fmla="*/ 4332066 w 12191987"/>
              <a:gd name="connsiteY389" fmla="*/ 268081 h 1870361"/>
              <a:gd name="connsiteX390" fmla="*/ 4332066 w 12191987"/>
              <a:gd name="connsiteY390" fmla="*/ 74118 h 1870361"/>
              <a:gd name="connsiteX391" fmla="*/ 4314744 w 12191987"/>
              <a:gd name="connsiteY391" fmla="*/ 56799 h 1870361"/>
              <a:gd name="connsiteX392" fmla="*/ 4795459 w 12191987"/>
              <a:gd name="connsiteY392" fmla="*/ 56799 h 1870361"/>
              <a:gd name="connsiteX393" fmla="*/ 4778140 w 12191987"/>
              <a:gd name="connsiteY393" fmla="*/ 74118 h 1870361"/>
              <a:gd name="connsiteX394" fmla="*/ 4778140 w 12191987"/>
              <a:gd name="connsiteY394" fmla="*/ 268081 h 1870361"/>
              <a:gd name="connsiteX395" fmla="*/ 4795459 w 12191987"/>
              <a:gd name="connsiteY395" fmla="*/ 285400 h 1870361"/>
              <a:gd name="connsiteX396" fmla="*/ 4989423 w 12191987"/>
              <a:gd name="connsiteY396" fmla="*/ 285400 h 1870361"/>
              <a:gd name="connsiteX397" fmla="*/ 5006743 w 12191987"/>
              <a:gd name="connsiteY397" fmla="*/ 268081 h 1870361"/>
              <a:gd name="connsiteX398" fmla="*/ 5006743 w 12191987"/>
              <a:gd name="connsiteY398" fmla="*/ 74118 h 1870361"/>
              <a:gd name="connsiteX399" fmla="*/ 4989423 w 12191987"/>
              <a:gd name="connsiteY399" fmla="*/ 56799 h 1870361"/>
              <a:gd name="connsiteX400" fmla="*/ 4458122 w 12191987"/>
              <a:gd name="connsiteY400" fmla="*/ 56799 h 1870361"/>
              <a:gd name="connsiteX401" fmla="*/ 4440802 w 12191987"/>
              <a:gd name="connsiteY401" fmla="*/ 74118 h 1870361"/>
              <a:gd name="connsiteX402" fmla="*/ 4440802 w 12191987"/>
              <a:gd name="connsiteY402" fmla="*/ 268081 h 1870361"/>
              <a:gd name="connsiteX403" fmla="*/ 4458122 w 12191987"/>
              <a:gd name="connsiteY403" fmla="*/ 285400 h 1870361"/>
              <a:gd name="connsiteX404" fmla="*/ 4652084 w 12191987"/>
              <a:gd name="connsiteY404" fmla="*/ 285400 h 1870361"/>
              <a:gd name="connsiteX405" fmla="*/ 4669404 w 12191987"/>
              <a:gd name="connsiteY405" fmla="*/ 268081 h 1870361"/>
              <a:gd name="connsiteX406" fmla="*/ 4669404 w 12191987"/>
              <a:gd name="connsiteY406" fmla="*/ 74118 h 1870361"/>
              <a:gd name="connsiteX407" fmla="*/ 4652084 w 12191987"/>
              <a:gd name="connsiteY407" fmla="*/ 56799 h 1870361"/>
              <a:gd name="connsiteX408" fmla="*/ 5132799 w 12191987"/>
              <a:gd name="connsiteY408" fmla="*/ 56799 h 1870361"/>
              <a:gd name="connsiteX409" fmla="*/ 5115481 w 12191987"/>
              <a:gd name="connsiteY409" fmla="*/ 74118 h 1870361"/>
              <a:gd name="connsiteX410" fmla="*/ 5115481 w 12191987"/>
              <a:gd name="connsiteY410" fmla="*/ 268081 h 1870361"/>
              <a:gd name="connsiteX411" fmla="*/ 5132799 w 12191987"/>
              <a:gd name="connsiteY411" fmla="*/ 285400 h 1870361"/>
              <a:gd name="connsiteX412" fmla="*/ 5326762 w 12191987"/>
              <a:gd name="connsiteY412" fmla="*/ 285400 h 1870361"/>
              <a:gd name="connsiteX413" fmla="*/ 5344081 w 12191987"/>
              <a:gd name="connsiteY413" fmla="*/ 268081 h 1870361"/>
              <a:gd name="connsiteX414" fmla="*/ 5344081 w 12191987"/>
              <a:gd name="connsiteY414" fmla="*/ 74118 h 1870361"/>
              <a:gd name="connsiteX415" fmla="*/ 5326762 w 12191987"/>
              <a:gd name="connsiteY415" fmla="*/ 56799 h 1870361"/>
              <a:gd name="connsiteX416" fmla="*/ 5470136 w 12191987"/>
              <a:gd name="connsiteY416" fmla="*/ 56799 h 1870361"/>
              <a:gd name="connsiteX417" fmla="*/ 5452818 w 12191987"/>
              <a:gd name="connsiteY417" fmla="*/ 74118 h 1870361"/>
              <a:gd name="connsiteX418" fmla="*/ 5452818 w 12191987"/>
              <a:gd name="connsiteY418" fmla="*/ 268081 h 1870361"/>
              <a:gd name="connsiteX419" fmla="*/ 5470136 w 12191987"/>
              <a:gd name="connsiteY419" fmla="*/ 285400 h 1870361"/>
              <a:gd name="connsiteX420" fmla="*/ 5664097 w 12191987"/>
              <a:gd name="connsiteY420" fmla="*/ 285400 h 1870361"/>
              <a:gd name="connsiteX421" fmla="*/ 5681416 w 12191987"/>
              <a:gd name="connsiteY421" fmla="*/ 268081 h 1870361"/>
              <a:gd name="connsiteX422" fmla="*/ 5681416 w 12191987"/>
              <a:gd name="connsiteY422" fmla="*/ 74118 h 1870361"/>
              <a:gd name="connsiteX423" fmla="*/ 5664097 w 12191987"/>
              <a:gd name="connsiteY423" fmla="*/ 56799 h 1870361"/>
              <a:gd name="connsiteX424" fmla="*/ 5807472 w 12191987"/>
              <a:gd name="connsiteY424" fmla="*/ 56799 h 1870361"/>
              <a:gd name="connsiteX425" fmla="*/ 5790152 w 12191987"/>
              <a:gd name="connsiteY425" fmla="*/ 74118 h 1870361"/>
              <a:gd name="connsiteX426" fmla="*/ 5790152 w 12191987"/>
              <a:gd name="connsiteY426" fmla="*/ 268081 h 1870361"/>
              <a:gd name="connsiteX427" fmla="*/ 5807472 w 12191987"/>
              <a:gd name="connsiteY427" fmla="*/ 285400 h 1870361"/>
              <a:gd name="connsiteX428" fmla="*/ 6001432 w 12191987"/>
              <a:gd name="connsiteY428" fmla="*/ 285400 h 1870361"/>
              <a:gd name="connsiteX429" fmla="*/ 6018750 w 12191987"/>
              <a:gd name="connsiteY429" fmla="*/ 268081 h 1870361"/>
              <a:gd name="connsiteX430" fmla="*/ 6018750 w 12191987"/>
              <a:gd name="connsiteY430" fmla="*/ 74118 h 1870361"/>
              <a:gd name="connsiteX431" fmla="*/ 6001432 w 12191987"/>
              <a:gd name="connsiteY431" fmla="*/ 56799 h 1870361"/>
              <a:gd name="connsiteX432" fmla="*/ 6144807 w 12191987"/>
              <a:gd name="connsiteY432" fmla="*/ 56799 h 1870361"/>
              <a:gd name="connsiteX433" fmla="*/ 6127488 w 12191987"/>
              <a:gd name="connsiteY433" fmla="*/ 74118 h 1870361"/>
              <a:gd name="connsiteX434" fmla="*/ 6127488 w 12191987"/>
              <a:gd name="connsiteY434" fmla="*/ 268081 h 1870361"/>
              <a:gd name="connsiteX435" fmla="*/ 6144807 w 12191987"/>
              <a:gd name="connsiteY435" fmla="*/ 285400 h 1870361"/>
              <a:gd name="connsiteX436" fmla="*/ 6338769 w 12191987"/>
              <a:gd name="connsiteY436" fmla="*/ 285400 h 1870361"/>
              <a:gd name="connsiteX437" fmla="*/ 6356088 w 12191987"/>
              <a:gd name="connsiteY437" fmla="*/ 268081 h 1870361"/>
              <a:gd name="connsiteX438" fmla="*/ 6356088 w 12191987"/>
              <a:gd name="connsiteY438" fmla="*/ 74118 h 1870361"/>
              <a:gd name="connsiteX439" fmla="*/ 6338769 w 12191987"/>
              <a:gd name="connsiteY439" fmla="*/ 56799 h 1870361"/>
              <a:gd name="connsiteX440" fmla="*/ 6482145 w 12191987"/>
              <a:gd name="connsiteY440" fmla="*/ 56799 h 1870361"/>
              <a:gd name="connsiteX441" fmla="*/ 6464826 w 12191987"/>
              <a:gd name="connsiteY441" fmla="*/ 74118 h 1870361"/>
              <a:gd name="connsiteX442" fmla="*/ 6464826 w 12191987"/>
              <a:gd name="connsiteY442" fmla="*/ 268081 h 1870361"/>
              <a:gd name="connsiteX443" fmla="*/ 6482145 w 12191987"/>
              <a:gd name="connsiteY443" fmla="*/ 285400 h 1870361"/>
              <a:gd name="connsiteX444" fmla="*/ 6676107 w 12191987"/>
              <a:gd name="connsiteY444" fmla="*/ 285400 h 1870361"/>
              <a:gd name="connsiteX445" fmla="*/ 6693426 w 12191987"/>
              <a:gd name="connsiteY445" fmla="*/ 268081 h 1870361"/>
              <a:gd name="connsiteX446" fmla="*/ 6693426 w 12191987"/>
              <a:gd name="connsiteY446" fmla="*/ 74118 h 1870361"/>
              <a:gd name="connsiteX447" fmla="*/ 6676107 w 12191987"/>
              <a:gd name="connsiteY447" fmla="*/ 56799 h 1870361"/>
              <a:gd name="connsiteX448" fmla="*/ 6819483 w 12191987"/>
              <a:gd name="connsiteY448" fmla="*/ 56799 h 1870361"/>
              <a:gd name="connsiteX449" fmla="*/ 6802164 w 12191987"/>
              <a:gd name="connsiteY449" fmla="*/ 74118 h 1870361"/>
              <a:gd name="connsiteX450" fmla="*/ 6802164 w 12191987"/>
              <a:gd name="connsiteY450" fmla="*/ 268081 h 1870361"/>
              <a:gd name="connsiteX451" fmla="*/ 6819483 w 12191987"/>
              <a:gd name="connsiteY451" fmla="*/ 285400 h 1870361"/>
              <a:gd name="connsiteX452" fmla="*/ 7013445 w 12191987"/>
              <a:gd name="connsiteY452" fmla="*/ 285400 h 1870361"/>
              <a:gd name="connsiteX453" fmla="*/ 7030764 w 12191987"/>
              <a:gd name="connsiteY453" fmla="*/ 268081 h 1870361"/>
              <a:gd name="connsiteX454" fmla="*/ 7030764 w 12191987"/>
              <a:gd name="connsiteY454" fmla="*/ 74118 h 1870361"/>
              <a:gd name="connsiteX455" fmla="*/ 7013445 w 12191987"/>
              <a:gd name="connsiteY455" fmla="*/ 56799 h 1870361"/>
              <a:gd name="connsiteX456" fmla="*/ 7156821 w 12191987"/>
              <a:gd name="connsiteY456" fmla="*/ 56799 h 1870361"/>
              <a:gd name="connsiteX457" fmla="*/ 7139502 w 12191987"/>
              <a:gd name="connsiteY457" fmla="*/ 74118 h 1870361"/>
              <a:gd name="connsiteX458" fmla="*/ 7139502 w 12191987"/>
              <a:gd name="connsiteY458" fmla="*/ 268081 h 1870361"/>
              <a:gd name="connsiteX459" fmla="*/ 7156821 w 12191987"/>
              <a:gd name="connsiteY459" fmla="*/ 285400 h 1870361"/>
              <a:gd name="connsiteX460" fmla="*/ 7350783 w 12191987"/>
              <a:gd name="connsiteY460" fmla="*/ 285400 h 1870361"/>
              <a:gd name="connsiteX461" fmla="*/ 7368102 w 12191987"/>
              <a:gd name="connsiteY461" fmla="*/ 268081 h 1870361"/>
              <a:gd name="connsiteX462" fmla="*/ 7368102 w 12191987"/>
              <a:gd name="connsiteY462" fmla="*/ 74118 h 1870361"/>
              <a:gd name="connsiteX463" fmla="*/ 7350783 w 12191987"/>
              <a:gd name="connsiteY463" fmla="*/ 56799 h 1870361"/>
              <a:gd name="connsiteX464" fmla="*/ 7831497 w 12191987"/>
              <a:gd name="connsiteY464" fmla="*/ 56799 h 1870361"/>
              <a:gd name="connsiteX465" fmla="*/ 7814178 w 12191987"/>
              <a:gd name="connsiteY465" fmla="*/ 74118 h 1870361"/>
              <a:gd name="connsiteX466" fmla="*/ 7814178 w 12191987"/>
              <a:gd name="connsiteY466" fmla="*/ 268081 h 1870361"/>
              <a:gd name="connsiteX467" fmla="*/ 7831497 w 12191987"/>
              <a:gd name="connsiteY467" fmla="*/ 285399 h 1870361"/>
              <a:gd name="connsiteX468" fmla="*/ 8025459 w 12191987"/>
              <a:gd name="connsiteY468" fmla="*/ 285399 h 1870361"/>
              <a:gd name="connsiteX469" fmla="*/ 8042778 w 12191987"/>
              <a:gd name="connsiteY469" fmla="*/ 268081 h 1870361"/>
              <a:gd name="connsiteX470" fmla="*/ 8042778 w 12191987"/>
              <a:gd name="connsiteY470" fmla="*/ 74118 h 1870361"/>
              <a:gd name="connsiteX471" fmla="*/ 8025459 w 12191987"/>
              <a:gd name="connsiteY471" fmla="*/ 56799 h 1870361"/>
              <a:gd name="connsiteX472" fmla="*/ 7494159 w 12191987"/>
              <a:gd name="connsiteY472" fmla="*/ 56799 h 1870361"/>
              <a:gd name="connsiteX473" fmla="*/ 7476840 w 12191987"/>
              <a:gd name="connsiteY473" fmla="*/ 74118 h 1870361"/>
              <a:gd name="connsiteX474" fmla="*/ 7476840 w 12191987"/>
              <a:gd name="connsiteY474" fmla="*/ 268081 h 1870361"/>
              <a:gd name="connsiteX475" fmla="*/ 7494159 w 12191987"/>
              <a:gd name="connsiteY475" fmla="*/ 285400 h 1870361"/>
              <a:gd name="connsiteX476" fmla="*/ 7688121 w 12191987"/>
              <a:gd name="connsiteY476" fmla="*/ 285400 h 1870361"/>
              <a:gd name="connsiteX477" fmla="*/ 7705440 w 12191987"/>
              <a:gd name="connsiteY477" fmla="*/ 268081 h 1870361"/>
              <a:gd name="connsiteX478" fmla="*/ 7705440 w 12191987"/>
              <a:gd name="connsiteY478" fmla="*/ 74118 h 1870361"/>
              <a:gd name="connsiteX479" fmla="*/ 7688121 w 12191987"/>
              <a:gd name="connsiteY479" fmla="*/ 56799 h 1870361"/>
              <a:gd name="connsiteX480" fmla="*/ 8168835 w 12191987"/>
              <a:gd name="connsiteY480" fmla="*/ 56799 h 1870361"/>
              <a:gd name="connsiteX481" fmla="*/ 8151516 w 12191987"/>
              <a:gd name="connsiteY481" fmla="*/ 74118 h 1870361"/>
              <a:gd name="connsiteX482" fmla="*/ 8151516 w 12191987"/>
              <a:gd name="connsiteY482" fmla="*/ 268080 h 1870361"/>
              <a:gd name="connsiteX483" fmla="*/ 8168835 w 12191987"/>
              <a:gd name="connsiteY483" fmla="*/ 285399 h 1870361"/>
              <a:gd name="connsiteX484" fmla="*/ 8362797 w 12191987"/>
              <a:gd name="connsiteY484" fmla="*/ 285399 h 1870361"/>
              <a:gd name="connsiteX485" fmla="*/ 8380116 w 12191987"/>
              <a:gd name="connsiteY485" fmla="*/ 268080 h 1870361"/>
              <a:gd name="connsiteX486" fmla="*/ 8380116 w 12191987"/>
              <a:gd name="connsiteY486" fmla="*/ 74118 h 1870361"/>
              <a:gd name="connsiteX487" fmla="*/ 8362797 w 12191987"/>
              <a:gd name="connsiteY487" fmla="*/ 56799 h 1870361"/>
              <a:gd name="connsiteX488" fmla="*/ 8506173 w 12191987"/>
              <a:gd name="connsiteY488" fmla="*/ 56799 h 1870361"/>
              <a:gd name="connsiteX489" fmla="*/ 8488854 w 12191987"/>
              <a:gd name="connsiteY489" fmla="*/ 74118 h 1870361"/>
              <a:gd name="connsiteX490" fmla="*/ 8488854 w 12191987"/>
              <a:gd name="connsiteY490" fmla="*/ 268080 h 1870361"/>
              <a:gd name="connsiteX491" fmla="*/ 8506173 w 12191987"/>
              <a:gd name="connsiteY491" fmla="*/ 285399 h 1870361"/>
              <a:gd name="connsiteX492" fmla="*/ 8700135 w 12191987"/>
              <a:gd name="connsiteY492" fmla="*/ 285399 h 1870361"/>
              <a:gd name="connsiteX493" fmla="*/ 8717454 w 12191987"/>
              <a:gd name="connsiteY493" fmla="*/ 268080 h 1870361"/>
              <a:gd name="connsiteX494" fmla="*/ 8717454 w 12191987"/>
              <a:gd name="connsiteY494" fmla="*/ 74118 h 1870361"/>
              <a:gd name="connsiteX495" fmla="*/ 8700135 w 12191987"/>
              <a:gd name="connsiteY495" fmla="*/ 56799 h 1870361"/>
              <a:gd name="connsiteX496" fmla="*/ 8843511 w 12191987"/>
              <a:gd name="connsiteY496" fmla="*/ 56799 h 1870361"/>
              <a:gd name="connsiteX497" fmla="*/ 8826192 w 12191987"/>
              <a:gd name="connsiteY497" fmla="*/ 74118 h 1870361"/>
              <a:gd name="connsiteX498" fmla="*/ 8826192 w 12191987"/>
              <a:gd name="connsiteY498" fmla="*/ 268080 h 1870361"/>
              <a:gd name="connsiteX499" fmla="*/ 8843511 w 12191987"/>
              <a:gd name="connsiteY499" fmla="*/ 285399 h 1870361"/>
              <a:gd name="connsiteX500" fmla="*/ 9037473 w 12191987"/>
              <a:gd name="connsiteY500" fmla="*/ 285399 h 1870361"/>
              <a:gd name="connsiteX501" fmla="*/ 9054792 w 12191987"/>
              <a:gd name="connsiteY501" fmla="*/ 268080 h 1870361"/>
              <a:gd name="connsiteX502" fmla="*/ 9054792 w 12191987"/>
              <a:gd name="connsiteY502" fmla="*/ 74118 h 1870361"/>
              <a:gd name="connsiteX503" fmla="*/ 9037473 w 12191987"/>
              <a:gd name="connsiteY503" fmla="*/ 56799 h 1870361"/>
              <a:gd name="connsiteX504" fmla="*/ 9180849 w 12191987"/>
              <a:gd name="connsiteY504" fmla="*/ 56799 h 1870361"/>
              <a:gd name="connsiteX505" fmla="*/ 9163530 w 12191987"/>
              <a:gd name="connsiteY505" fmla="*/ 74118 h 1870361"/>
              <a:gd name="connsiteX506" fmla="*/ 9163530 w 12191987"/>
              <a:gd name="connsiteY506" fmla="*/ 268080 h 1870361"/>
              <a:gd name="connsiteX507" fmla="*/ 9180849 w 12191987"/>
              <a:gd name="connsiteY507" fmla="*/ 285399 h 1870361"/>
              <a:gd name="connsiteX508" fmla="*/ 9374811 w 12191987"/>
              <a:gd name="connsiteY508" fmla="*/ 285399 h 1870361"/>
              <a:gd name="connsiteX509" fmla="*/ 9392130 w 12191987"/>
              <a:gd name="connsiteY509" fmla="*/ 268080 h 1870361"/>
              <a:gd name="connsiteX510" fmla="*/ 9392130 w 12191987"/>
              <a:gd name="connsiteY510" fmla="*/ 74118 h 1870361"/>
              <a:gd name="connsiteX511" fmla="*/ 9374811 w 12191987"/>
              <a:gd name="connsiteY511" fmla="*/ 56799 h 1870361"/>
              <a:gd name="connsiteX512" fmla="*/ 9518187 w 12191987"/>
              <a:gd name="connsiteY512" fmla="*/ 56799 h 1870361"/>
              <a:gd name="connsiteX513" fmla="*/ 9500868 w 12191987"/>
              <a:gd name="connsiteY513" fmla="*/ 74118 h 1870361"/>
              <a:gd name="connsiteX514" fmla="*/ 9500868 w 12191987"/>
              <a:gd name="connsiteY514" fmla="*/ 268080 h 1870361"/>
              <a:gd name="connsiteX515" fmla="*/ 9518187 w 12191987"/>
              <a:gd name="connsiteY515" fmla="*/ 285399 h 1870361"/>
              <a:gd name="connsiteX516" fmla="*/ 9712149 w 12191987"/>
              <a:gd name="connsiteY516" fmla="*/ 285399 h 1870361"/>
              <a:gd name="connsiteX517" fmla="*/ 9729468 w 12191987"/>
              <a:gd name="connsiteY517" fmla="*/ 268080 h 1870361"/>
              <a:gd name="connsiteX518" fmla="*/ 9729468 w 12191987"/>
              <a:gd name="connsiteY518" fmla="*/ 74118 h 1870361"/>
              <a:gd name="connsiteX519" fmla="*/ 9712149 w 12191987"/>
              <a:gd name="connsiteY519" fmla="*/ 56799 h 1870361"/>
              <a:gd name="connsiteX520" fmla="*/ 9855525 w 12191987"/>
              <a:gd name="connsiteY520" fmla="*/ 56799 h 1870361"/>
              <a:gd name="connsiteX521" fmla="*/ 9838206 w 12191987"/>
              <a:gd name="connsiteY521" fmla="*/ 74118 h 1870361"/>
              <a:gd name="connsiteX522" fmla="*/ 9838206 w 12191987"/>
              <a:gd name="connsiteY522" fmla="*/ 268080 h 1870361"/>
              <a:gd name="connsiteX523" fmla="*/ 9855525 w 12191987"/>
              <a:gd name="connsiteY523" fmla="*/ 285399 h 1870361"/>
              <a:gd name="connsiteX524" fmla="*/ 10049487 w 12191987"/>
              <a:gd name="connsiteY524" fmla="*/ 285399 h 1870361"/>
              <a:gd name="connsiteX525" fmla="*/ 10066806 w 12191987"/>
              <a:gd name="connsiteY525" fmla="*/ 268080 h 1870361"/>
              <a:gd name="connsiteX526" fmla="*/ 10066806 w 12191987"/>
              <a:gd name="connsiteY526" fmla="*/ 74118 h 1870361"/>
              <a:gd name="connsiteX527" fmla="*/ 10049487 w 12191987"/>
              <a:gd name="connsiteY527" fmla="*/ 56799 h 1870361"/>
              <a:gd name="connsiteX528" fmla="*/ 10192863 w 12191987"/>
              <a:gd name="connsiteY528" fmla="*/ 56799 h 1870361"/>
              <a:gd name="connsiteX529" fmla="*/ 10175544 w 12191987"/>
              <a:gd name="connsiteY529" fmla="*/ 74118 h 1870361"/>
              <a:gd name="connsiteX530" fmla="*/ 10175544 w 12191987"/>
              <a:gd name="connsiteY530" fmla="*/ 268080 h 1870361"/>
              <a:gd name="connsiteX531" fmla="*/ 10192863 w 12191987"/>
              <a:gd name="connsiteY531" fmla="*/ 285399 h 1870361"/>
              <a:gd name="connsiteX532" fmla="*/ 10386825 w 12191987"/>
              <a:gd name="connsiteY532" fmla="*/ 285399 h 1870361"/>
              <a:gd name="connsiteX533" fmla="*/ 10404144 w 12191987"/>
              <a:gd name="connsiteY533" fmla="*/ 268080 h 1870361"/>
              <a:gd name="connsiteX534" fmla="*/ 10404144 w 12191987"/>
              <a:gd name="connsiteY534" fmla="*/ 74118 h 1870361"/>
              <a:gd name="connsiteX535" fmla="*/ 10386825 w 12191987"/>
              <a:gd name="connsiteY535" fmla="*/ 56799 h 1870361"/>
              <a:gd name="connsiteX536" fmla="*/ 10867539 w 12191987"/>
              <a:gd name="connsiteY536" fmla="*/ 56799 h 1870361"/>
              <a:gd name="connsiteX537" fmla="*/ 10850220 w 12191987"/>
              <a:gd name="connsiteY537" fmla="*/ 74118 h 1870361"/>
              <a:gd name="connsiteX538" fmla="*/ 10850220 w 12191987"/>
              <a:gd name="connsiteY538" fmla="*/ 268080 h 1870361"/>
              <a:gd name="connsiteX539" fmla="*/ 10867539 w 12191987"/>
              <a:gd name="connsiteY539" fmla="*/ 285399 h 1870361"/>
              <a:gd name="connsiteX540" fmla="*/ 11061501 w 12191987"/>
              <a:gd name="connsiteY540" fmla="*/ 285399 h 1870361"/>
              <a:gd name="connsiteX541" fmla="*/ 11078820 w 12191987"/>
              <a:gd name="connsiteY541" fmla="*/ 268080 h 1870361"/>
              <a:gd name="connsiteX542" fmla="*/ 11078820 w 12191987"/>
              <a:gd name="connsiteY542" fmla="*/ 74118 h 1870361"/>
              <a:gd name="connsiteX543" fmla="*/ 11061501 w 12191987"/>
              <a:gd name="connsiteY543" fmla="*/ 56799 h 1870361"/>
              <a:gd name="connsiteX544" fmla="*/ 10530201 w 12191987"/>
              <a:gd name="connsiteY544" fmla="*/ 56799 h 1870361"/>
              <a:gd name="connsiteX545" fmla="*/ 10512882 w 12191987"/>
              <a:gd name="connsiteY545" fmla="*/ 74118 h 1870361"/>
              <a:gd name="connsiteX546" fmla="*/ 10512882 w 12191987"/>
              <a:gd name="connsiteY546" fmla="*/ 268080 h 1870361"/>
              <a:gd name="connsiteX547" fmla="*/ 10530201 w 12191987"/>
              <a:gd name="connsiteY547" fmla="*/ 285399 h 1870361"/>
              <a:gd name="connsiteX548" fmla="*/ 10724163 w 12191987"/>
              <a:gd name="connsiteY548" fmla="*/ 285399 h 1870361"/>
              <a:gd name="connsiteX549" fmla="*/ 10741482 w 12191987"/>
              <a:gd name="connsiteY549" fmla="*/ 268080 h 1870361"/>
              <a:gd name="connsiteX550" fmla="*/ 10741482 w 12191987"/>
              <a:gd name="connsiteY550" fmla="*/ 74118 h 1870361"/>
              <a:gd name="connsiteX551" fmla="*/ 10724163 w 12191987"/>
              <a:gd name="connsiteY551" fmla="*/ 56799 h 1870361"/>
              <a:gd name="connsiteX552" fmla="*/ 11204877 w 12191987"/>
              <a:gd name="connsiteY552" fmla="*/ 56799 h 1870361"/>
              <a:gd name="connsiteX553" fmla="*/ 11187558 w 12191987"/>
              <a:gd name="connsiteY553" fmla="*/ 74118 h 1870361"/>
              <a:gd name="connsiteX554" fmla="*/ 11187558 w 12191987"/>
              <a:gd name="connsiteY554" fmla="*/ 268080 h 1870361"/>
              <a:gd name="connsiteX555" fmla="*/ 11204877 w 12191987"/>
              <a:gd name="connsiteY555" fmla="*/ 285399 h 1870361"/>
              <a:gd name="connsiteX556" fmla="*/ 11398839 w 12191987"/>
              <a:gd name="connsiteY556" fmla="*/ 285399 h 1870361"/>
              <a:gd name="connsiteX557" fmla="*/ 11416158 w 12191987"/>
              <a:gd name="connsiteY557" fmla="*/ 268080 h 1870361"/>
              <a:gd name="connsiteX558" fmla="*/ 11416158 w 12191987"/>
              <a:gd name="connsiteY558" fmla="*/ 74118 h 1870361"/>
              <a:gd name="connsiteX559" fmla="*/ 11398839 w 12191987"/>
              <a:gd name="connsiteY559" fmla="*/ 56799 h 1870361"/>
              <a:gd name="connsiteX560" fmla="*/ 11542215 w 12191987"/>
              <a:gd name="connsiteY560" fmla="*/ 56799 h 1870361"/>
              <a:gd name="connsiteX561" fmla="*/ 11524896 w 12191987"/>
              <a:gd name="connsiteY561" fmla="*/ 74118 h 1870361"/>
              <a:gd name="connsiteX562" fmla="*/ 11524896 w 12191987"/>
              <a:gd name="connsiteY562" fmla="*/ 268080 h 1870361"/>
              <a:gd name="connsiteX563" fmla="*/ 11542215 w 12191987"/>
              <a:gd name="connsiteY563" fmla="*/ 285399 h 1870361"/>
              <a:gd name="connsiteX564" fmla="*/ 11736177 w 12191987"/>
              <a:gd name="connsiteY564" fmla="*/ 285399 h 1870361"/>
              <a:gd name="connsiteX565" fmla="*/ 11753496 w 12191987"/>
              <a:gd name="connsiteY565" fmla="*/ 268080 h 1870361"/>
              <a:gd name="connsiteX566" fmla="*/ 11753496 w 12191987"/>
              <a:gd name="connsiteY566" fmla="*/ 74118 h 1870361"/>
              <a:gd name="connsiteX567" fmla="*/ 11736177 w 12191987"/>
              <a:gd name="connsiteY567" fmla="*/ 56799 h 1870361"/>
              <a:gd name="connsiteX568" fmla="*/ 11879569 w 12191987"/>
              <a:gd name="connsiteY568" fmla="*/ 56799 h 1870361"/>
              <a:gd name="connsiteX569" fmla="*/ 11862250 w 12191987"/>
              <a:gd name="connsiteY569" fmla="*/ 74118 h 1870361"/>
              <a:gd name="connsiteX570" fmla="*/ 11862250 w 12191987"/>
              <a:gd name="connsiteY570" fmla="*/ 268080 h 1870361"/>
              <a:gd name="connsiteX571" fmla="*/ 11879569 w 12191987"/>
              <a:gd name="connsiteY571" fmla="*/ 285399 h 1870361"/>
              <a:gd name="connsiteX572" fmla="*/ 12073531 w 12191987"/>
              <a:gd name="connsiteY572" fmla="*/ 285399 h 1870361"/>
              <a:gd name="connsiteX573" fmla="*/ 12090850 w 12191987"/>
              <a:gd name="connsiteY573" fmla="*/ 268080 h 1870361"/>
              <a:gd name="connsiteX574" fmla="*/ 12090850 w 12191987"/>
              <a:gd name="connsiteY574" fmla="*/ 74118 h 1870361"/>
              <a:gd name="connsiteX575" fmla="*/ 12073531 w 12191987"/>
              <a:gd name="connsiteY575" fmla="*/ 56799 h 1870361"/>
              <a:gd name="connsiteX576" fmla="*/ 0 w 12191987"/>
              <a:gd name="connsiteY576" fmla="*/ 0 h 1870361"/>
              <a:gd name="connsiteX577" fmla="*/ 12191987 w 12191987"/>
              <a:gd name="connsiteY577" fmla="*/ 0 h 1870361"/>
              <a:gd name="connsiteX578" fmla="*/ 12191987 w 12191987"/>
              <a:gd name="connsiteY578" fmla="*/ 1870361 h 1870361"/>
              <a:gd name="connsiteX579" fmla="*/ 0 w 12191987"/>
              <a:gd name="connsiteY579" fmla="*/ 1870361 h 18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2191987" h="1870361">
                <a:moveTo>
                  <a:pt x="11879569" y="1525381"/>
                </a:moveTo>
                <a:cubicBezTo>
                  <a:pt x="11870004" y="1525381"/>
                  <a:pt x="11862250" y="1533135"/>
                  <a:pt x="11862250" y="1542700"/>
                </a:cubicBezTo>
                <a:lnTo>
                  <a:pt x="11862250" y="1736662"/>
                </a:lnTo>
                <a:cubicBezTo>
                  <a:pt x="11862250" y="1746227"/>
                  <a:pt x="11870004" y="1753981"/>
                  <a:pt x="11879569" y="1753981"/>
                </a:cubicBezTo>
                <a:lnTo>
                  <a:pt x="12073531" y="1753981"/>
                </a:lnTo>
                <a:cubicBezTo>
                  <a:pt x="12083096" y="1753981"/>
                  <a:pt x="12090850" y="1746227"/>
                  <a:pt x="12090850" y="1736662"/>
                </a:cubicBezTo>
                <a:lnTo>
                  <a:pt x="12090850" y="1542700"/>
                </a:lnTo>
                <a:cubicBezTo>
                  <a:pt x="12090850" y="1533135"/>
                  <a:pt x="12083096" y="1525381"/>
                  <a:pt x="12073531" y="1525381"/>
                </a:cubicBezTo>
                <a:close/>
                <a:moveTo>
                  <a:pt x="11542215" y="1525381"/>
                </a:moveTo>
                <a:cubicBezTo>
                  <a:pt x="11532650" y="1525381"/>
                  <a:pt x="11524896" y="1533135"/>
                  <a:pt x="11524896" y="1542700"/>
                </a:cubicBezTo>
                <a:lnTo>
                  <a:pt x="11524896" y="1736662"/>
                </a:lnTo>
                <a:cubicBezTo>
                  <a:pt x="11524896" y="1746227"/>
                  <a:pt x="11532650" y="1753981"/>
                  <a:pt x="11542215" y="1753981"/>
                </a:cubicBezTo>
                <a:lnTo>
                  <a:pt x="11736177" y="1753981"/>
                </a:lnTo>
                <a:cubicBezTo>
                  <a:pt x="11745742" y="1753981"/>
                  <a:pt x="11753496" y="1746227"/>
                  <a:pt x="11753496" y="1736662"/>
                </a:cubicBezTo>
                <a:lnTo>
                  <a:pt x="11753496" y="1542700"/>
                </a:lnTo>
                <a:cubicBezTo>
                  <a:pt x="11753496" y="1533135"/>
                  <a:pt x="11745742" y="1525381"/>
                  <a:pt x="11736177" y="1525381"/>
                </a:cubicBezTo>
                <a:close/>
                <a:moveTo>
                  <a:pt x="11204877" y="1525381"/>
                </a:moveTo>
                <a:cubicBezTo>
                  <a:pt x="11195312" y="1525381"/>
                  <a:pt x="11187558" y="1533135"/>
                  <a:pt x="11187558" y="1542700"/>
                </a:cubicBezTo>
                <a:lnTo>
                  <a:pt x="11187558" y="1736662"/>
                </a:lnTo>
                <a:cubicBezTo>
                  <a:pt x="11187558" y="1746227"/>
                  <a:pt x="11195312" y="1753981"/>
                  <a:pt x="11204877" y="1753981"/>
                </a:cubicBezTo>
                <a:lnTo>
                  <a:pt x="11398839" y="1753981"/>
                </a:lnTo>
                <a:cubicBezTo>
                  <a:pt x="11408404" y="1753981"/>
                  <a:pt x="11416158" y="1746227"/>
                  <a:pt x="11416158" y="1736662"/>
                </a:cubicBezTo>
                <a:lnTo>
                  <a:pt x="11416158" y="1542700"/>
                </a:lnTo>
                <a:cubicBezTo>
                  <a:pt x="11416158" y="1533135"/>
                  <a:pt x="11408404" y="1525381"/>
                  <a:pt x="11398839" y="1525381"/>
                </a:cubicBezTo>
                <a:close/>
                <a:moveTo>
                  <a:pt x="10867539" y="1525381"/>
                </a:moveTo>
                <a:cubicBezTo>
                  <a:pt x="10857974" y="1525381"/>
                  <a:pt x="10850220" y="1533135"/>
                  <a:pt x="10850220" y="1542700"/>
                </a:cubicBezTo>
                <a:lnTo>
                  <a:pt x="10850220" y="1736662"/>
                </a:lnTo>
                <a:cubicBezTo>
                  <a:pt x="10850220" y="1746227"/>
                  <a:pt x="10857974" y="1753981"/>
                  <a:pt x="10867539" y="1753981"/>
                </a:cubicBezTo>
                <a:lnTo>
                  <a:pt x="11061501" y="1753981"/>
                </a:lnTo>
                <a:cubicBezTo>
                  <a:pt x="11071066" y="1753981"/>
                  <a:pt x="11078820" y="1746227"/>
                  <a:pt x="11078820" y="1736662"/>
                </a:cubicBezTo>
                <a:lnTo>
                  <a:pt x="11078820" y="1542700"/>
                </a:lnTo>
                <a:cubicBezTo>
                  <a:pt x="11078820" y="1533135"/>
                  <a:pt x="11071066" y="1525381"/>
                  <a:pt x="11061501" y="1525381"/>
                </a:cubicBezTo>
                <a:close/>
                <a:moveTo>
                  <a:pt x="10530201" y="1525381"/>
                </a:moveTo>
                <a:cubicBezTo>
                  <a:pt x="10520636" y="1525381"/>
                  <a:pt x="10512882" y="1533135"/>
                  <a:pt x="10512882" y="1542700"/>
                </a:cubicBezTo>
                <a:lnTo>
                  <a:pt x="10512882" y="1736662"/>
                </a:lnTo>
                <a:cubicBezTo>
                  <a:pt x="10512882" y="1746227"/>
                  <a:pt x="10520636" y="1753981"/>
                  <a:pt x="10530201" y="1753981"/>
                </a:cubicBezTo>
                <a:lnTo>
                  <a:pt x="10724163" y="1753981"/>
                </a:lnTo>
                <a:cubicBezTo>
                  <a:pt x="10733728" y="1753981"/>
                  <a:pt x="10741482" y="1746227"/>
                  <a:pt x="10741482" y="1736662"/>
                </a:cubicBezTo>
                <a:lnTo>
                  <a:pt x="10741482" y="1542700"/>
                </a:lnTo>
                <a:cubicBezTo>
                  <a:pt x="10741482" y="1533135"/>
                  <a:pt x="10733728" y="1525381"/>
                  <a:pt x="10724163" y="1525381"/>
                </a:cubicBezTo>
                <a:close/>
                <a:moveTo>
                  <a:pt x="10192863" y="1525381"/>
                </a:moveTo>
                <a:cubicBezTo>
                  <a:pt x="10183298" y="1525381"/>
                  <a:pt x="10175544" y="1533135"/>
                  <a:pt x="10175544" y="1542700"/>
                </a:cubicBezTo>
                <a:lnTo>
                  <a:pt x="10175544" y="1736662"/>
                </a:lnTo>
                <a:cubicBezTo>
                  <a:pt x="10175544" y="1746227"/>
                  <a:pt x="10183298" y="1753981"/>
                  <a:pt x="10192863" y="1753981"/>
                </a:cubicBezTo>
                <a:lnTo>
                  <a:pt x="10386825" y="1753981"/>
                </a:lnTo>
                <a:cubicBezTo>
                  <a:pt x="10396390" y="1753981"/>
                  <a:pt x="10404144" y="1746227"/>
                  <a:pt x="10404144" y="1736662"/>
                </a:cubicBezTo>
                <a:lnTo>
                  <a:pt x="10404144" y="1542700"/>
                </a:lnTo>
                <a:cubicBezTo>
                  <a:pt x="10404144" y="1533135"/>
                  <a:pt x="10396390" y="1525381"/>
                  <a:pt x="10386825" y="1525381"/>
                </a:cubicBezTo>
                <a:close/>
                <a:moveTo>
                  <a:pt x="9855525" y="1525381"/>
                </a:moveTo>
                <a:cubicBezTo>
                  <a:pt x="9845960" y="1525381"/>
                  <a:pt x="9838206" y="1533135"/>
                  <a:pt x="9838206" y="1542700"/>
                </a:cubicBezTo>
                <a:lnTo>
                  <a:pt x="9838206" y="1736662"/>
                </a:lnTo>
                <a:cubicBezTo>
                  <a:pt x="9838206" y="1746227"/>
                  <a:pt x="9845960" y="1753981"/>
                  <a:pt x="9855525" y="1753981"/>
                </a:cubicBezTo>
                <a:lnTo>
                  <a:pt x="10049487" y="1753981"/>
                </a:lnTo>
                <a:cubicBezTo>
                  <a:pt x="10059052" y="1753981"/>
                  <a:pt x="10066806" y="1746227"/>
                  <a:pt x="10066806" y="1736662"/>
                </a:cubicBezTo>
                <a:lnTo>
                  <a:pt x="10066806" y="1542700"/>
                </a:lnTo>
                <a:cubicBezTo>
                  <a:pt x="10066806" y="1533135"/>
                  <a:pt x="10059052" y="1525381"/>
                  <a:pt x="10049487" y="1525381"/>
                </a:cubicBezTo>
                <a:close/>
                <a:moveTo>
                  <a:pt x="9518187" y="1525381"/>
                </a:moveTo>
                <a:cubicBezTo>
                  <a:pt x="9508622" y="1525381"/>
                  <a:pt x="9500868" y="1533135"/>
                  <a:pt x="9500868" y="1542700"/>
                </a:cubicBezTo>
                <a:lnTo>
                  <a:pt x="9500868" y="1736662"/>
                </a:lnTo>
                <a:cubicBezTo>
                  <a:pt x="9500868" y="1746227"/>
                  <a:pt x="9508622" y="1753981"/>
                  <a:pt x="9518187" y="1753981"/>
                </a:cubicBezTo>
                <a:lnTo>
                  <a:pt x="9712149" y="1753981"/>
                </a:lnTo>
                <a:cubicBezTo>
                  <a:pt x="9721714" y="1753981"/>
                  <a:pt x="9729468" y="1746227"/>
                  <a:pt x="9729468" y="1736662"/>
                </a:cubicBezTo>
                <a:lnTo>
                  <a:pt x="9729468" y="1542700"/>
                </a:lnTo>
                <a:cubicBezTo>
                  <a:pt x="9729468" y="1533135"/>
                  <a:pt x="9721714" y="1525381"/>
                  <a:pt x="9712149" y="1525381"/>
                </a:cubicBezTo>
                <a:close/>
                <a:moveTo>
                  <a:pt x="9180849" y="1525381"/>
                </a:moveTo>
                <a:cubicBezTo>
                  <a:pt x="9171284" y="1525381"/>
                  <a:pt x="9163530" y="1533135"/>
                  <a:pt x="9163530" y="1542700"/>
                </a:cubicBezTo>
                <a:lnTo>
                  <a:pt x="9163530" y="1736662"/>
                </a:lnTo>
                <a:cubicBezTo>
                  <a:pt x="9163530" y="1746227"/>
                  <a:pt x="9171284" y="1753981"/>
                  <a:pt x="9180849" y="1753981"/>
                </a:cubicBezTo>
                <a:lnTo>
                  <a:pt x="9374811" y="1753981"/>
                </a:lnTo>
                <a:cubicBezTo>
                  <a:pt x="9384376" y="1753981"/>
                  <a:pt x="9392130" y="1746227"/>
                  <a:pt x="9392130" y="1736662"/>
                </a:cubicBezTo>
                <a:lnTo>
                  <a:pt x="9392130" y="1542700"/>
                </a:lnTo>
                <a:cubicBezTo>
                  <a:pt x="9392130" y="1533135"/>
                  <a:pt x="9384376" y="1525381"/>
                  <a:pt x="9374811" y="1525381"/>
                </a:cubicBezTo>
                <a:close/>
                <a:moveTo>
                  <a:pt x="8843511" y="1525381"/>
                </a:moveTo>
                <a:cubicBezTo>
                  <a:pt x="8833946" y="1525381"/>
                  <a:pt x="8826192" y="1533135"/>
                  <a:pt x="8826192" y="1542700"/>
                </a:cubicBezTo>
                <a:lnTo>
                  <a:pt x="8826192" y="1736662"/>
                </a:lnTo>
                <a:cubicBezTo>
                  <a:pt x="8826192" y="1746227"/>
                  <a:pt x="8833946" y="1753981"/>
                  <a:pt x="8843511" y="1753981"/>
                </a:cubicBezTo>
                <a:lnTo>
                  <a:pt x="9037473" y="1753981"/>
                </a:lnTo>
                <a:cubicBezTo>
                  <a:pt x="9047038" y="1753981"/>
                  <a:pt x="9054792" y="1746227"/>
                  <a:pt x="9054792" y="1736662"/>
                </a:cubicBezTo>
                <a:lnTo>
                  <a:pt x="9054792" y="1542700"/>
                </a:lnTo>
                <a:cubicBezTo>
                  <a:pt x="9054792" y="1533135"/>
                  <a:pt x="9047038" y="1525381"/>
                  <a:pt x="9037473" y="1525381"/>
                </a:cubicBezTo>
                <a:close/>
                <a:moveTo>
                  <a:pt x="8506173" y="1525381"/>
                </a:moveTo>
                <a:cubicBezTo>
                  <a:pt x="8496608" y="1525381"/>
                  <a:pt x="8488854" y="1533135"/>
                  <a:pt x="8488854" y="1542700"/>
                </a:cubicBezTo>
                <a:lnTo>
                  <a:pt x="8488854" y="1736662"/>
                </a:lnTo>
                <a:cubicBezTo>
                  <a:pt x="8488854" y="1746227"/>
                  <a:pt x="8496608" y="1753981"/>
                  <a:pt x="8506173" y="1753981"/>
                </a:cubicBezTo>
                <a:lnTo>
                  <a:pt x="8700135" y="1753981"/>
                </a:lnTo>
                <a:cubicBezTo>
                  <a:pt x="8709700" y="1753981"/>
                  <a:pt x="8717454" y="1746227"/>
                  <a:pt x="8717454" y="1736662"/>
                </a:cubicBezTo>
                <a:lnTo>
                  <a:pt x="8717454" y="1542700"/>
                </a:lnTo>
                <a:cubicBezTo>
                  <a:pt x="8717454" y="1533135"/>
                  <a:pt x="8709700" y="1525381"/>
                  <a:pt x="8700135" y="1525381"/>
                </a:cubicBezTo>
                <a:close/>
                <a:moveTo>
                  <a:pt x="8168835" y="1525381"/>
                </a:moveTo>
                <a:cubicBezTo>
                  <a:pt x="8159270" y="1525381"/>
                  <a:pt x="8151516" y="1533135"/>
                  <a:pt x="8151516" y="1542700"/>
                </a:cubicBezTo>
                <a:lnTo>
                  <a:pt x="8151516" y="1736662"/>
                </a:lnTo>
                <a:cubicBezTo>
                  <a:pt x="8151516" y="1746227"/>
                  <a:pt x="8159270" y="1753981"/>
                  <a:pt x="8168835" y="1753981"/>
                </a:cubicBezTo>
                <a:lnTo>
                  <a:pt x="8362797" y="1753981"/>
                </a:lnTo>
                <a:cubicBezTo>
                  <a:pt x="8372362" y="1753981"/>
                  <a:pt x="8380116" y="1746227"/>
                  <a:pt x="8380116" y="1736662"/>
                </a:cubicBezTo>
                <a:lnTo>
                  <a:pt x="8380116" y="1542700"/>
                </a:lnTo>
                <a:cubicBezTo>
                  <a:pt x="8380116" y="1533135"/>
                  <a:pt x="8372362" y="1525381"/>
                  <a:pt x="8362797" y="1525381"/>
                </a:cubicBezTo>
                <a:close/>
                <a:moveTo>
                  <a:pt x="7831497" y="1525381"/>
                </a:moveTo>
                <a:cubicBezTo>
                  <a:pt x="7821932" y="1525381"/>
                  <a:pt x="7814178" y="1533135"/>
                  <a:pt x="7814178" y="1542700"/>
                </a:cubicBezTo>
                <a:lnTo>
                  <a:pt x="7814178" y="1736662"/>
                </a:lnTo>
                <a:cubicBezTo>
                  <a:pt x="7814178" y="1746227"/>
                  <a:pt x="7821932" y="1753981"/>
                  <a:pt x="7831497" y="1753981"/>
                </a:cubicBezTo>
                <a:lnTo>
                  <a:pt x="8025459" y="1753981"/>
                </a:lnTo>
                <a:cubicBezTo>
                  <a:pt x="8035024" y="1753981"/>
                  <a:pt x="8042778" y="1746227"/>
                  <a:pt x="8042778" y="1736662"/>
                </a:cubicBezTo>
                <a:lnTo>
                  <a:pt x="8042778" y="1542700"/>
                </a:lnTo>
                <a:cubicBezTo>
                  <a:pt x="8042778" y="1533135"/>
                  <a:pt x="8035024" y="1525381"/>
                  <a:pt x="8025459" y="1525381"/>
                </a:cubicBezTo>
                <a:close/>
                <a:moveTo>
                  <a:pt x="7494159" y="1525381"/>
                </a:moveTo>
                <a:cubicBezTo>
                  <a:pt x="7484594" y="1525381"/>
                  <a:pt x="7476840" y="1533135"/>
                  <a:pt x="7476840" y="1542700"/>
                </a:cubicBezTo>
                <a:lnTo>
                  <a:pt x="7476840" y="1736662"/>
                </a:lnTo>
                <a:cubicBezTo>
                  <a:pt x="7476840" y="1746227"/>
                  <a:pt x="7484594" y="1753981"/>
                  <a:pt x="7494159" y="1753981"/>
                </a:cubicBezTo>
                <a:lnTo>
                  <a:pt x="7688121" y="1753981"/>
                </a:lnTo>
                <a:cubicBezTo>
                  <a:pt x="7697686" y="1753981"/>
                  <a:pt x="7705440" y="1746227"/>
                  <a:pt x="7705440" y="1736662"/>
                </a:cubicBezTo>
                <a:lnTo>
                  <a:pt x="7705440" y="1542700"/>
                </a:lnTo>
                <a:cubicBezTo>
                  <a:pt x="7705440" y="1533135"/>
                  <a:pt x="7697686" y="1525381"/>
                  <a:pt x="7688121" y="1525381"/>
                </a:cubicBezTo>
                <a:close/>
                <a:moveTo>
                  <a:pt x="7156821" y="1525381"/>
                </a:moveTo>
                <a:cubicBezTo>
                  <a:pt x="7147256" y="1525381"/>
                  <a:pt x="7139502" y="1533135"/>
                  <a:pt x="7139502" y="1542700"/>
                </a:cubicBezTo>
                <a:lnTo>
                  <a:pt x="7139502" y="1736662"/>
                </a:lnTo>
                <a:cubicBezTo>
                  <a:pt x="7139502" y="1746227"/>
                  <a:pt x="7147256" y="1753981"/>
                  <a:pt x="7156821" y="1753981"/>
                </a:cubicBezTo>
                <a:lnTo>
                  <a:pt x="7350783" y="1753981"/>
                </a:lnTo>
                <a:cubicBezTo>
                  <a:pt x="7360348" y="1753981"/>
                  <a:pt x="7368102" y="1746227"/>
                  <a:pt x="7368102" y="1736662"/>
                </a:cubicBezTo>
                <a:lnTo>
                  <a:pt x="7368102" y="1542700"/>
                </a:lnTo>
                <a:cubicBezTo>
                  <a:pt x="7368102" y="1533135"/>
                  <a:pt x="7360348" y="1525381"/>
                  <a:pt x="7350783" y="1525381"/>
                </a:cubicBezTo>
                <a:close/>
                <a:moveTo>
                  <a:pt x="6819483" y="1525381"/>
                </a:moveTo>
                <a:cubicBezTo>
                  <a:pt x="6809918" y="1525381"/>
                  <a:pt x="6802164" y="1533135"/>
                  <a:pt x="6802164" y="1542700"/>
                </a:cubicBezTo>
                <a:lnTo>
                  <a:pt x="6802164" y="1736662"/>
                </a:lnTo>
                <a:cubicBezTo>
                  <a:pt x="6802164" y="1746227"/>
                  <a:pt x="6809918" y="1753981"/>
                  <a:pt x="6819483" y="1753981"/>
                </a:cubicBezTo>
                <a:lnTo>
                  <a:pt x="7013445" y="1753981"/>
                </a:lnTo>
                <a:cubicBezTo>
                  <a:pt x="7023010" y="1753981"/>
                  <a:pt x="7030764" y="1746227"/>
                  <a:pt x="7030764" y="1736662"/>
                </a:cubicBezTo>
                <a:lnTo>
                  <a:pt x="7030764" y="1542700"/>
                </a:lnTo>
                <a:cubicBezTo>
                  <a:pt x="7030764" y="1533135"/>
                  <a:pt x="7023010" y="1525381"/>
                  <a:pt x="7013445" y="1525381"/>
                </a:cubicBezTo>
                <a:close/>
                <a:moveTo>
                  <a:pt x="6482145" y="1525381"/>
                </a:moveTo>
                <a:cubicBezTo>
                  <a:pt x="6472580" y="1525381"/>
                  <a:pt x="6464826" y="1533135"/>
                  <a:pt x="6464826" y="1542700"/>
                </a:cubicBezTo>
                <a:lnTo>
                  <a:pt x="6464826" y="1736662"/>
                </a:lnTo>
                <a:cubicBezTo>
                  <a:pt x="6464826" y="1746227"/>
                  <a:pt x="6472580" y="1753981"/>
                  <a:pt x="6482145" y="1753981"/>
                </a:cubicBezTo>
                <a:lnTo>
                  <a:pt x="6676107" y="1753981"/>
                </a:lnTo>
                <a:cubicBezTo>
                  <a:pt x="6685672" y="1753981"/>
                  <a:pt x="6693426" y="1746227"/>
                  <a:pt x="6693426" y="1736662"/>
                </a:cubicBezTo>
                <a:lnTo>
                  <a:pt x="6693426" y="1542700"/>
                </a:lnTo>
                <a:cubicBezTo>
                  <a:pt x="6693426" y="1533135"/>
                  <a:pt x="6685672" y="1525381"/>
                  <a:pt x="6676107" y="1525381"/>
                </a:cubicBezTo>
                <a:close/>
                <a:moveTo>
                  <a:pt x="6144807" y="1525381"/>
                </a:moveTo>
                <a:cubicBezTo>
                  <a:pt x="6135242" y="1525381"/>
                  <a:pt x="6127488" y="1533135"/>
                  <a:pt x="6127488" y="1542700"/>
                </a:cubicBezTo>
                <a:lnTo>
                  <a:pt x="6127488" y="1736662"/>
                </a:lnTo>
                <a:cubicBezTo>
                  <a:pt x="6127488" y="1746227"/>
                  <a:pt x="6135242" y="1753981"/>
                  <a:pt x="6144807" y="1753981"/>
                </a:cubicBezTo>
                <a:lnTo>
                  <a:pt x="6338769" y="1753981"/>
                </a:lnTo>
                <a:cubicBezTo>
                  <a:pt x="6348334" y="1753981"/>
                  <a:pt x="6356088" y="1746227"/>
                  <a:pt x="6356088" y="1736662"/>
                </a:cubicBezTo>
                <a:lnTo>
                  <a:pt x="6356088" y="1542700"/>
                </a:lnTo>
                <a:cubicBezTo>
                  <a:pt x="6356088" y="1533135"/>
                  <a:pt x="6348334" y="1525381"/>
                  <a:pt x="6338769" y="1525381"/>
                </a:cubicBezTo>
                <a:close/>
                <a:moveTo>
                  <a:pt x="5807470" y="1525381"/>
                </a:moveTo>
                <a:cubicBezTo>
                  <a:pt x="5797905" y="1525381"/>
                  <a:pt x="5790151" y="1533135"/>
                  <a:pt x="5790151" y="1542700"/>
                </a:cubicBezTo>
                <a:lnTo>
                  <a:pt x="5790151" y="1736662"/>
                </a:lnTo>
                <a:cubicBezTo>
                  <a:pt x="5790151" y="1746227"/>
                  <a:pt x="5797905" y="1753981"/>
                  <a:pt x="5807470" y="1753981"/>
                </a:cubicBezTo>
                <a:lnTo>
                  <a:pt x="6001432" y="1753981"/>
                </a:lnTo>
                <a:cubicBezTo>
                  <a:pt x="6010997" y="1753981"/>
                  <a:pt x="6018750" y="1746227"/>
                  <a:pt x="6018750" y="1736662"/>
                </a:cubicBezTo>
                <a:lnTo>
                  <a:pt x="6018750" y="1542700"/>
                </a:lnTo>
                <a:cubicBezTo>
                  <a:pt x="6018750" y="1533135"/>
                  <a:pt x="6010997" y="1525381"/>
                  <a:pt x="6001432" y="1525381"/>
                </a:cubicBezTo>
                <a:close/>
                <a:moveTo>
                  <a:pt x="5470133" y="1525381"/>
                </a:moveTo>
                <a:cubicBezTo>
                  <a:pt x="5460568" y="1525381"/>
                  <a:pt x="5452814" y="1533135"/>
                  <a:pt x="5452814" y="1542700"/>
                </a:cubicBezTo>
                <a:lnTo>
                  <a:pt x="5452814" y="1736662"/>
                </a:lnTo>
                <a:cubicBezTo>
                  <a:pt x="5452814" y="1746227"/>
                  <a:pt x="5460568" y="1753981"/>
                  <a:pt x="5470133" y="1753981"/>
                </a:cubicBezTo>
                <a:lnTo>
                  <a:pt x="5664094" y="1753981"/>
                </a:lnTo>
                <a:cubicBezTo>
                  <a:pt x="5673659" y="1753981"/>
                  <a:pt x="5681414" y="1746227"/>
                  <a:pt x="5681414" y="1736662"/>
                </a:cubicBezTo>
                <a:lnTo>
                  <a:pt x="5681414" y="1542700"/>
                </a:lnTo>
                <a:cubicBezTo>
                  <a:pt x="5681414" y="1533135"/>
                  <a:pt x="5673659" y="1525381"/>
                  <a:pt x="5664094" y="1525381"/>
                </a:cubicBezTo>
                <a:close/>
                <a:moveTo>
                  <a:pt x="5132797" y="1525381"/>
                </a:moveTo>
                <a:cubicBezTo>
                  <a:pt x="5123232" y="1525381"/>
                  <a:pt x="5115477" y="1533135"/>
                  <a:pt x="5115477" y="1542700"/>
                </a:cubicBezTo>
                <a:lnTo>
                  <a:pt x="5115477" y="1736662"/>
                </a:lnTo>
                <a:cubicBezTo>
                  <a:pt x="5115477" y="1746227"/>
                  <a:pt x="5123232" y="1753981"/>
                  <a:pt x="5132797" y="1753981"/>
                </a:cubicBezTo>
                <a:lnTo>
                  <a:pt x="5326757" y="1753981"/>
                </a:lnTo>
                <a:cubicBezTo>
                  <a:pt x="5336322" y="1753981"/>
                  <a:pt x="5344077" y="1746227"/>
                  <a:pt x="5344077" y="1736662"/>
                </a:cubicBezTo>
                <a:lnTo>
                  <a:pt x="5344077" y="1542700"/>
                </a:lnTo>
                <a:cubicBezTo>
                  <a:pt x="5344077" y="1533135"/>
                  <a:pt x="5336322" y="1525381"/>
                  <a:pt x="5326757" y="1525381"/>
                </a:cubicBezTo>
                <a:close/>
                <a:moveTo>
                  <a:pt x="4795457" y="1525381"/>
                </a:moveTo>
                <a:cubicBezTo>
                  <a:pt x="4785892" y="1525381"/>
                  <a:pt x="4778138" y="1533135"/>
                  <a:pt x="4778138" y="1542700"/>
                </a:cubicBezTo>
                <a:lnTo>
                  <a:pt x="4778138" y="1736662"/>
                </a:lnTo>
                <a:cubicBezTo>
                  <a:pt x="4778138" y="1746227"/>
                  <a:pt x="4785892" y="1753981"/>
                  <a:pt x="4795457" y="1753981"/>
                </a:cubicBezTo>
                <a:lnTo>
                  <a:pt x="4989419" y="1753981"/>
                </a:lnTo>
                <a:cubicBezTo>
                  <a:pt x="4998984" y="1753981"/>
                  <a:pt x="5006738" y="1746227"/>
                  <a:pt x="5006738" y="1736662"/>
                </a:cubicBezTo>
                <a:lnTo>
                  <a:pt x="5006738" y="1542700"/>
                </a:lnTo>
                <a:cubicBezTo>
                  <a:pt x="5006738" y="1533135"/>
                  <a:pt x="4998984" y="1525381"/>
                  <a:pt x="4989419" y="1525381"/>
                </a:cubicBezTo>
                <a:close/>
                <a:moveTo>
                  <a:pt x="4458119" y="1525381"/>
                </a:moveTo>
                <a:cubicBezTo>
                  <a:pt x="4448554" y="1525381"/>
                  <a:pt x="4440800" y="1533135"/>
                  <a:pt x="4440800" y="1542700"/>
                </a:cubicBezTo>
                <a:lnTo>
                  <a:pt x="4440800" y="1736662"/>
                </a:lnTo>
                <a:cubicBezTo>
                  <a:pt x="4440800" y="1746227"/>
                  <a:pt x="4448554" y="1753981"/>
                  <a:pt x="4458119" y="1753981"/>
                </a:cubicBezTo>
                <a:lnTo>
                  <a:pt x="4652080" y="1753981"/>
                </a:lnTo>
                <a:cubicBezTo>
                  <a:pt x="4661646" y="1753981"/>
                  <a:pt x="4669400" y="1746227"/>
                  <a:pt x="4669400" y="1736662"/>
                </a:cubicBezTo>
                <a:lnTo>
                  <a:pt x="4669400" y="1542700"/>
                </a:lnTo>
                <a:cubicBezTo>
                  <a:pt x="4669400" y="1533135"/>
                  <a:pt x="4661646" y="1525381"/>
                  <a:pt x="4652080" y="1525381"/>
                </a:cubicBezTo>
                <a:close/>
                <a:moveTo>
                  <a:pt x="4120784" y="1525381"/>
                </a:moveTo>
                <a:cubicBezTo>
                  <a:pt x="4111219" y="1525381"/>
                  <a:pt x="4103465" y="1533135"/>
                  <a:pt x="4103465" y="1542700"/>
                </a:cubicBezTo>
                <a:lnTo>
                  <a:pt x="4103465" y="1736662"/>
                </a:lnTo>
                <a:cubicBezTo>
                  <a:pt x="4103465" y="1746227"/>
                  <a:pt x="4111219" y="1753981"/>
                  <a:pt x="4120784" y="1753981"/>
                </a:cubicBezTo>
                <a:lnTo>
                  <a:pt x="4314743" y="1753981"/>
                </a:lnTo>
                <a:cubicBezTo>
                  <a:pt x="4324308" y="1753981"/>
                  <a:pt x="4332062" y="1746227"/>
                  <a:pt x="4332062" y="1736662"/>
                </a:cubicBezTo>
                <a:lnTo>
                  <a:pt x="4332062" y="1542700"/>
                </a:lnTo>
                <a:cubicBezTo>
                  <a:pt x="4332062" y="1533135"/>
                  <a:pt x="4324308" y="1525381"/>
                  <a:pt x="4314743" y="1525381"/>
                </a:cubicBezTo>
                <a:close/>
                <a:moveTo>
                  <a:pt x="3783444" y="1525381"/>
                </a:moveTo>
                <a:cubicBezTo>
                  <a:pt x="3773879" y="1525381"/>
                  <a:pt x="3766127" y="1533135"/>
                  <a:pt x="3766127" y="1542700"/>
                </a:cubicBezTo>
                <a:lnTo>
                  <a:pt x="3766127" y="1736662"/>
                </a:lnTo>
                <a:cubicBezTo>
                  <a:pt x="3766127" y="1746227"/>
                  <a:pt x="3773879" y="1753981"/>
                  <a:pt x="3783444" y="1753981"/>
                </a:cubicBezTo>
                <a:lnTo>
                  <a:pt x="3977407" y="1753981"/>
                </a:lnTo>
                <a:cubicBezTo>
                  <a:pt x="3986972" y="1753981"/>
                  <a:pt x="3994726" y="1746227"/>
                  <a:pt x="3994726" y="1736662"/>
                </a:cubicBezTo>
                <a:lnTo>
                  <a:pt x="3994726" y="1542700"/>
                </a:lnTo>
                <a:cubicBezTo>
                  <a:pt x="3994726" y="1533135"/>
                  <a:pt x="3986972" y="1525381"/>
                  <a:pt x="3977407" y="1525381"/>
                </a:cubicBezTo>
                <a:close/>
                <a:moveTo>
                  <a:pt x="3446109" y="1525381"/>
                </a:moveTo>
                <a:cubicBezTo>
                  <a:pt x="3436543" y="1525381"/>
                  <a:pt x="3428790" y="1533135"/>
                  <a:pt x="3428790" y="1542700"/>
                </a:cubicBezTo>
                <a:lnTo>
                  <a:pt x="3428790" y="1736662"/>
                </a:lnTo>
                <a:cubicBezTo>
                  <a:pt x="3428790" y="1746227"/>
                  <a:pt x="3436543" y="1753981"/>
                  <a:pt x="3446109" y="1753981"/>
                </a:cubicBezTo>
                <a:lnTo>
                  <a:pt x="3640070" y="1753981"/>
                </a:lnTo>
                <a:cubicBezTo>
                  <a:pt x="3649635" y="1753981"/>
                  <a:pt x="3657389" y="1746227"/>
                  <a:pt x="3657389" y="1736662"/>
                </a:cubicBezTo>
                <a:lnTo>
                  <a:pt x="3657389" y="1542700"/>
                </a:lnTo>
                <a:cubicBezTo>
                  <a:pt x="3657389" y="1533135"/>
                  <a:pt x="3649635" y="1525381"/>
                  <a:pt x="3640070" y="1525381"/>
                </a:cubicBezTo>
                <a:close/>
                <a:moveTo>
                  <a:pt x="3108771" y="1525381"/>
                </a:moveTo>
                <a:cubicBezTo>
                  <a:pt x="3099206" y="1525381"/>
                  <a:pt x="3091451" y="1533135"/>
                  <a:pt x="3091451" y="1542700"/>
                </a:cubicBezTo>
                <a:lnTo>
                  <a:pt x="3091451" y="1736662"/>
                </a:lnTo>
                <a:cubicBezTo>
                  <a:pt x="3091451" y="1746227"/>
                  <a:pt x="3099206" y="1753981"/>
                  <a:pt x="3108771" y="1753981"/>
                </a:cubicBezTo>
                <a:lnTo>
                  <a:pt x="3302733" y="1753981"/>
                </a:lnTo>
                <a:cubicBezTo>
                  <a:pt x="3312297" y="1753981"/>
                  <a:pt x="3320051" y="1746227"/>
                  <a:pt x="3320051" y="1736662"/>
                </a:cubicBezTo>
                <a:lnTo>
                  <a:pt x="3320051" y="1542700"/>
                </a:lnTo>
                <a:cubicBezTo>
                  <a:pt x="3320051" y="1533135"/>
                  <a:pt x="3312297" y="1525381"/>
                  <a:pt x="3302733" y="1525381"/>
                </a:cubicBezTo>
                <a:close/>
                <a:moveTo>
                  <a:pt x="2771432" y="1525381"/>
                </a:moveTo>
                <a:cubicBezTo>
                  <a:pt x="2761868" y="1525381"/>
                  <a:pt x="2754113" y="1533135"/>
                  <a:pt x="2754113" y="1542700"/>
                </a:cubicBezTo>
                <a:lnTo>
                  <a:pt x="2754113" y="1736662"/>
                </a:lnTo>
                <a:cubicBezTo>
                  <a:pt x="2754113" y="1746227"/>
                  <a:pt x="2761868" y="1753981"/>
                  <a:pt x="2771432" y="1753981"/>
                </a:cubicBezTo>
                <a:lnTo>
                  <a:pt x="2965395" y="1753981"/>
                </a:lnTo>
                <a:cubicBezTo>
                  <a:pt x="2974959" y="1753981"/>
                  <a:pt x="2982714" y="1746227"/>
                  <a:pt x="2982714" y="1736662"/>
                </a:cubicBezTo>
                <a:lnTo>
                  <a:pt x="2982714" y="1542700"/>
                </a:lnTo>
                <a:cubicBezTo>
                  <a:pt x="2982714" y="1533135"/>
                  <a:pt x="2974959" y="1525381"/>
                  <a:pt x="2965395" y="1525381"/>
                </a:cubicBezTo>
                <a:close/>
                <a:moveTo>
                  <a:pt x="2434095" y="1525381"/>
                </a:moveTo>
                <a:cubicBezTo>
                  <a:pt x="2424530" y="1525381"/>
                  <a:pt x="2416776" y="1533135"/>
                  <a:pt x="2416776" y="1542700"/>
                </a:cubicBezTo>
                <a:lnTo>
                  <a:pt x="2416776" y="1736662"/>
                </a:lnTo>
                <a:cubicBezTo>
                  <a:pt x="2416776" y="1746227"/>
                  <a:pt x="2424530" y="1753981"/>
                  <a:pt x="2434095" y="1753981"/>
                </a:cubicBezTo>
                <a:lnTo>
                  <a:pt x="2628056" y="1753981"/>
                </a:lnTo>
                <a:cubicBezTo>
                  <a:pt x="2637621" y="1753981"/>
                  <a:pt x="2645376" y="1746227"/>
                  <a:pt x="2645376" y="1736662"/>
                </a:cubicBezTo>
                <a:lnTo>
                  <a:pt x="2645376" y="1542700"/>
                </a:lnTo>
                <a:cubicBezTo>
                  <a:pt x="2645376" y="1533135"/>
                  <a:pt x="2637621" y="1525381"/>
                  <a:pt x="2628056" y="1525381"/>
                </a:cubicBezTo>
                <a:close/>
                <a:moveTo>
                  <a:pt x="2096756" y="1525381"/>
                </a:moveTo>
                <a:cubicBezTo>
                  <a:pt x="2087191" y="1525381"/>
                  <a:pt x="2079437" y="1533135"/>
                  <a:pt x="2079437" y="1542700"/>
                </a:cubicBezTo>
                <a:lnTo>
                  <a:pt x="2079437" y="1736662"/>
                </a:lnTo>
                <a:cubicBezTo>
                  <a:pt x="2079437" y="1746227"/>
                  <a:pt x="2087191" y="1753981"/>
                  <a:pt x="2096756" y="1753981"/>
                </a:cubicBezTo>
                <a:lnTo>
                  <a:pt x="2290719" y="1753981"/>
                </a:lnTo>
                <a:cubicBezTo>
                  <a:pt x="2300284" y="1753981"/>
                  <a:pt x="2308038" y="1746227"/>
                  <a:pt x="2308038" y="1736662"/>
                </a:cubicBezTo>
                <a:lnTo>
                  <a:pt x="2308038" y="1542700"/>
                </a:lnTo>
                <a:cubicBezTo>
                  <a:pt x="2308038" y="1533135"/>
                  <a:pt x="2300284" y="1525381"/>
                  <a:pt x="2290719" y="1525381"/>
                </a:cubicBezTo>
                <a:close/>
                <a:moveTo>
                  <a:pt x="1759418" y="1525381"/>
                </a:moveTo>
                <a:cubicBezTo>
                  <a:pt x="1749853" y="1525381"/>
                  <a:pt x="1742099" y="1533135"/>
                  <a:pt x="1742099" y="1542700"/>
                </a:cubicBezTo>
                <a:lnTo>
                  <a:pt x="1742099" y="1736662"/>
                </a:lnTo>
                <a:cubicBezTo>
                  <a:pt x="1742099" y="1746227"/>
                  <a:pt x="1749853" y="1753981"/>
                  <a:pt x="1759418" y="1753981"/>
                </a:cubicBezTo>
                <a:lnTo>
                  <a:pt x="1953380" y="1753981"/>
                </a:lnTo>
                <a:cubicBezTo>
                  <a:pt x="1962945" y="1753981"/>
                  <a:pt x="1970699" y="1746227"/>
                  <a:pt x="1970699" y="1736662"/>
                </a:cubicBezTo>
                <a:lnTo>
                  <a:pt x="1970699" y="1542700"/>
                </a:lnTo>
                <a:cubicBezTo>
                  <a:pt x="1970699" y="1533135"/>
                  <a:pt x="1962945" y="1525381"/>
                  <a:pt x="1953380" y="1525381"/>
                </a:cubicBezTo>
                <a:close/>
                <a:moveTo>
                  <a:pt x="1422080" y="1525381"/>
                </a:moveTo>
                <a:cubicBezTo>
                  <a:pt x="1412515" y="1525381"/>
                  <a:pt x="1404761" y="1533135"/>
                  <a:pt x="1404761" y="1542700"/>
                </a:cubicBezTo>
                <a:lnTo>
                  <a:pt x="1404761" y="1736662"/>
                </a:lnTo>
                <a:cubicBezTo>
                  <a:pt x="1404761" y="1746227"/>
                  <a:pt x="1412515" y="1753981"/>
                  <a:pt x="1422080" y="1753981"/>
                </a:cubicBezTo>
                <a:lnTo>
                  <a:pt x="1616042" y="1753981"/>
                </a:lnTo>
                <a:cubicBezTo>
                  <a:pt x="1625607" y="1753981"/>
                  <a:pt x="1633361" y="1746227"/>
                  <a:pt x="1633361" y="1736662"/>
                </a:cubicBezTo>
                <a:lnTo>
                  <a:pt x="1633361" y="1542700"/>
                </a:lnTo>
                <a:cubicBezTo>
                  <a:pt x="1633361" y="1533135"/>
                  <a:pt x="1625607" y="1525381"/>
                  <a:pt x="1616042" y="1525381"/>
                </a:cubicBezTo>
                <a:close/>
                <a:moveTo>
                  <a:pt x="1084743" y="1525381"/>
                </a:moveTo>
                <a:cubicBezTo>
                  <a:pt x="1075178" y="1525381"/>
                  <a:pt x="1067424" y="1533135"/>
                  <a:pt x="1067424" y="1542700"/>
                </a:cubicBezTo>
                <a:lnTo>
                  <a:pt x="1067424" y="1736662"/>
                </a:lnTo>
                <a:cubicBezTo>
                  <a:pt x="1067424" y="1746227"/>
                  <a:pt x="1075178" y="1753981"/>
                  <a:pt x="1084743" y="1753981"/>
                </a:cubicBezTo>
                <a:lnTo>
                  <a:pt x="1278705" y="1753981"/>
                </a:lnTo>
                <a:cubicBezTo>
                  <a:pt x="1288270" y="1753981"/>
                  <a:pt x="1296023" y="1746227"/>
                  <a:pt x="1296023" y="1736662"/>
                </a:cubicBezTo>
                <a:lnTo>
                  <a:pt x="1296023" y="1542700"/>
                </a:lnTo>
                <a:cubicBezTo>
                  <a:pt x="1296023" y="1533135"/>
                  <a:pt x="1288270" y="1525381"/>
                  <a:pt x="1278705" y="1525381"/>
                </a:cubicBezTo>
                <a:close/>
                <a:moveTo>
                  <a:pt x="747405" y="1525381"/>
                </a:moveTo>
                <a:cubicBezTo>
                  <a:pt x="737840" y="1525381"/>
                  <a:pt x="730086" y="1533135"/>
                  <a:pt x="730086" y="1542700"/>
                </a:cubicBezTo>
                <a:lnTo>
                  <a:pt x="730086" y="1736662"/>
                </a:lnTo>
                <a:cubicBezTo>
                  <a:pt x="730086" y="1746227"/>
                  <a:pt x="737840" y="1753981"/>
                  <a:pt x="747405" y="1753981"/>
                </a:cubicBezTo>
                <a:lnTo>
                  <a:pt x="941367" y="1753981"/>
                </a:lnTo>
                <a:cubicBezTo>
                  <a:pt x="950932" y="1753981"/>
                  <a:pt x="958686" y="1746227"/>
                  <a:pt x="958686" y="1736662"/>
                </a:cubicBezTo>
                <a:lnTo>
                  <a:pt x="958686" y="1542700"/>
                </a:lnTo>
                <a:cubicBezTo>
                  <a:pt x="958686" y="1533135"/>
                  <a:pt x="950932" y="1525381"/>
                  <a:pt x="941367" y="1525381"/>
                </a:cubicBezTo>
                <a:close/>
                <a:moveTo>
                  <a:pt x="410067" y="1525381"/>
                </a:moveTo>
                <a:cubicBezTo>
                  <a:pt x="400502" y="1525381"/>
                  <a:pt x="392748" y="1533135"/>
                  <a:pt x="392748" y="1542700"/>
                </a:cubicBezTo>
                <a:lnTo>
                  <a:pt x="392748" y="1736662"/>
                </a:lnTo>
                <a:cubicBezTo>
                  <a:pt x="392748" y="1746227"/>
                  <a:pt x="400502" y="1753981"/>
                  <a:pt x="410067" y="1753981"/>
                </a:cubicBezTo>
                <a:lnTo>
                  <a:pt x="604029" y="1753981"/>
                </a:lnTo>
                <a:cubicBezTo>
                  <a:pt x="613594" y="1753981"/>
                  <a:pt x="621348" y="1746227"/>
                  <a:pt x="621348" y="1736662"/>
                </a:cubicBezTo>
                <a:lnTo>
                  <a:pt x="621348" y="1542700"/>
                </a:lnTo>
                <a:cubicBezTo>
                  <a:pt x="621348" y="1533135"/>
                  <a:pt x="613594" y="1525381"/>
                  <a:pt x="604029" y="1525381"/>
                </a:cubicBezTo>
                <a:close/>
                <a:moveTo>
                  <a:pt x="72730" y="1525381"/>
                </a:moveTo>
                <a:cubicBezTo>
                  <a:pt x="63165" y="1525381"/>
                  <a:pt x="55411" y="1533135"/>
                  <a:pt x="55411" y="1542700"/>
                </a:cubicBezTo>
                <a:lnTo>
                  <a:pt x="55411" y="1736662"/>
                </a:lnTo>
                <a:cubicBezTo>
                  <a:pt x="55411" y="1746227"/>
                  <a:pt x="63165" y="1753981"/>
                  <a:pt x="72730" y="1753981"/>
                </a:cubicBezTo>
                <a:lnTo>
                  <a:pt x="266691" y="1753981"/>
                </a:lnTo>
                <a:cubicBezTo>
                  <a:pt x="276256" y="1753981"/>
                  <a:pt x="284010" y="1746227"/>
                  <a:pt x="284010" y="1736662"/>
                </a:cubicBezTo>
                <a:lnTo>
                  <a:pt x="284010" y="1542700"/>
                </a:lnTo>
                <a:cubicBezTo>
                  <a:pt x="284010" y="1533135"/>
                  <a:pt x="276256" y="1525381"/>
                  <a:pt x="266691" y="1525381"/>
                </a:cubicBezTo>
                <a:close/>
                <a:moveTo>
                  <a:pt x="72736" y="56800"/>
                </a:moveTo>
                <a:cubicBezTo>
                  <a:pt x="63171" y="56800"/>
                  <a:pt x="55417" y="64554"/>
                  <a:pt x="55417" y="74119"/>
                </a:cubicBezTo>
                <a:lnTo>
                  <a:pt x="55417" y="268081"/>
                </a:lnTo>
                <a:cubicBezTo>
                  <a:pt x="55417" y="277646"/>
                  <a:pt x="63171" y="285400"/>
                  <a:pt x="72736" y="285400"/>
                </a:cubicBezTo>
                <a:lnTo>
                  <a:pt x="266698" y="285400"/>
                </a:lnTo>
                <a:cubicBezTo>
                  <a:pt x="276263" y="285400"/>
                  <a:pt x="284017" y="277646"/>
                  <a:pt x="284017" y="268081"/>
                </a:cubicBezTo>
                <a:lnTo>
                  <a:pt x="284017" y="74119"/>
                </a:lnTo>
                <a:cubicBezTo>
                  <a:pt x="284017" y="64554"/>
                  <a:pt x="276263" y="56800"/>
                  <a:pt x="266698" y="56800"/>
                </a:cubicBezTo>
                <a:close/>
                <a:moveTo>
                  <a:pt x="410073" y="56800"/>
                </a:moveTo>
                <a:cubicBezTo>
                  <a:pt x="400508" y="56800"/>
                  <a:pt x="392755" y="64554"/>
                  <a:pt x="392755" y="74119"/>
                </a:cubicBezTo>
                <a:lnTo>
                  <a:pt x="392755" y="268081"/>
                </a:lnTo>
                <a:cubicBezTo>
                  <a:pt x="392755" y="277646"/>
                  <a:pt x="400508" y="285400"/>
                  <a:pt x="410073" y="285400"/>
                </a:cubicBezTo>
                <a:lnTo>
                  <a:pt x="604035" y="285400"/>
                </a:lnTo>
                <a:cubicBezTo>
                  <a:pt x="613600" y="285400"/>
                  <a:pt x="621354" y="277646"/>
                  <a:pt x="621354" y="268081"/>
                </a:cubicBezTo>
                <a:lnTo>
                  <a:pt x="621354" y="74119"/>
                </a:lnTo>
                <a:cubicBezTo>
                  <a:pt x="621354" y="64554"/>
                  <a:pt x="613600" y="56800"/>
                  <a:pt x="604035" y="56800"/>
                </a:cubicBezTo>
                <a:close/>
                <a:moveTo>
                  <a:pt x="747411" y="56800"/>
                </a:moveTo>
                <a:cubicBezTo>
                  <a:pt x="737846" y="56800"/>
                  <a:pt x="730092" y="64554"/>
                  <a:pt x="730092" y="74119"/>
                </a:cubicBezTo>
                <a:lnTo>
                  <a:pt x="730092" y="268081"/>
                </a:lnTo>
                <a:cubicBezTo>
                  <a:pt x="730092" y="277646"/>
                  <a:pt x="737846" y="285400"/>
                  <a:pt x="747411" y="285400"/>
                </a:cubicBezTo>
                <a:lnTo>
                  <a:pt x="941373" y="285400"/>
                </a:lnTo>
                <a:cubicBezTo>
                  <a:pt x="950938" y="285400"/>
                  <a:pt x="958692" y="277646"/>
                  <a:pt x="958692" y="268081"/>
                </a:cubicBezTo>
                <a:lnTo>
                  <a:pt x="958692" y="74119"/>
                </a:lnTo>
                <a:cubicBezTo>
                  <a:pt x="958692" y="64554"/>
                  <a:pt x="950938" y="56800"/>
                  <a:pt x="941373" y="56800"/>
                </a:cubicBezTo>
                <a:close/>
                <a:moveTo>
                  <a:pt x="1084749" y="56800"/>
                </a:moveTo>
                <a:cubicBezTo>
                  <a:pt x="1075184" y="56800"/>
                  <a:pt x="1067429" y="64554"/>
                  <a:pt x="1067429" y="74119"/>
                </a:cubicBezTo>
                <a:lnTo>
                  <a:pt x="1067429" y="268081"/>
                </a:lnTo>
                <a:cubicBezTo>
                  <a:pt x="1067429" y="277646"/>
                  <a:pt x="1075184" y="285400"/>
                  <a:pt x="1084749" y="285400"/>
                </a:cubicBezTo>
                <a:lnTo>
                  <a:pt x="1278710" y="285400"/>
                </a:lnTo>
                <a:cubicBezTo>
                  <a:pt x="1288275" y="285400"/>
                  <a:pt x="1296029" y="277646"/>
                  <a:pt x="1296029" y="268081"/>
                </a:cubicBezTo>
                <a:lnTo>
                  <a:pt x="1296029" y="74119"/>
                </a:lnTo>
                <a:cubicBezTo>
                  <a:pt x="1296029" y="64554"/>
                  <a:pt x="1288275" y="56800"/>
                  <a:pt x="1278710" y="56800"/>
                </a:cubicBezTo>
                <a:close/>
                <a:moveTo>
                  <a:pt x="1759424" y="56800"/>
                </a:moveTo>
                <a:cubicBezTo>
                  <a:pt x="1749859" y="56800"/>
                  <a:pt x="1742105" y="64554"/>
                  <a:pt x="1742105" y="74119"/>
                </a:cubicBezTo>
                <a:lnTo>
                  <a:pt x="1742105" y="268081"/>
                </a:lnTo>
                <a:cubicBezTo>
                  <a:pt x="1742105" y="277646"/>
                  <a:pt x="1749859" y="285400"/>
                  <a:pt x="1759424" y="285400"/>
                </a:cubicBezTo>
                <a:lnTo>
                  <a:pt x="1953386" y="285400"/>
                </a:lnTo>
                <a:cubicBezTo>
                  <a:pt x="1962950" y="285400"/>
                  <a:pt x="1970704" y="277646"/>
                  <a:pt x="1970704" y="268081"/>
                </a:cubicBezTo>
                <a:lnTo>
                  <a:pt x="1970704" y="74119"/>
                </a:lnTo>
                <a:cubicBezTo>
                  <a:pt x="1970704" y="64554"/>
                  <a:pt x="1962950" y="56800"/>
                  <a:pt x="1953386" y="56800"/>
                </a:cubicBezTo>
                <a:close/>
                <a:moveTo>
                  <a:pt x="1422086" y="56800"/>
                </a:moveTo>
                <a:cubicBezTo>
                  <a:pt x="1412521" y="56800"/>
                  <a:pt x="1404767" y="64554"/>
                  <a:pt x="1404767" y="74119"/>
                </a:cubicBezTo>
                <a:lnTo>
                  <a:pt x="1404767" y="268081"/>
                </a:lnTo>
                <a:cubicBezTo>
                  <a:pt x="1404767" y="277646"/>
                  <a:pt x="1412521" y="285400"/>
                  <a:pt x="1422086" y="285400"/>
                </a:cubicBezTo>
                <a:lnTo>
                  <a:pt x="1616048" y="285400"/>
                </a:lnTo>
                <a:cubicBezTo>
                  <a:pt x="1625613" y="285400"/>
                  <a:pt x="1633367" y="277646"/>
                  <a:pt x="1633367" y="268081"/>
                </a:cubicBezTo>
                <a:lnTo>
                  <a:pt x="1633367" y="74119"/>
                </a:lnTo>
                <a:cubicBezTo>
                  <a:pt x="1633367" y="64554"/>
                  <a:pt x="1625613" y="56800"/>
                  <a:pt x="1616048" y="56800"/>
                </a:cubicBezTo>
                <a:close/>
                <a:moveTo>
                  <a:pt x="2096761" y="56800"/>
                </a:moveTo>
                <a:cubicBezTo>
                  <a:pt x="2087196" y="56800"/>
                  <a:pt x="2079442" y="64554"/>
                  <a:pt x="2079442" y="74119"/>
                </a:cubicBezTo>
                <a:lnTo>
                  <a:pt x="2079442" y="268081"/>
                </a:lnTo>
                <a:cubicBezTo>
                  <a:pt x="2079442" y="277646"/>
                  <a:pt x="2087196" y="285400"/>
                  <a:pt x="2096761" y="285400"/>
                </a:cubicBezTo>
                <a:lnTo>
                  <a:pt x="2290727" y="285400"/>
                </a:lnTo>
                <a:cubicBezTo>
                  <a:pt x="2300292" y="285400"/>
                  <a:pt x="2308046" y="277646"/>
                  <a:pt x="2308046" y="268081"/>
                </a:cubicBezTo>
                <a:lnTo>
                  <a:pt x="2308046" y="74119"/>
                </a:lnTo>
                <a:cubicBezTo>
                  <a:pt x="2308046" y="64554"/>
                  <a:pt x="2300292" y="56800"/>
                  <a:pt x="2290727" y="56800"/>
                </a:cubicBezTo>
                <a:close/>
                <a:moveTo>
                  <a:pt x="2434102" y="56800"/>
                </a:moveTo>
                <a:cubicBezTo>
                  <a:pt x="2424537" y="56800"/>
                  <a:pt x="2416783" y="64554"/>
                  <a:pt x="2416783" y="74119"/>
                </a:cubicBezTo>
                <a:lnTo>
                  <a:pt x="2416783" y="268081"/>
                </a:lnTo>
                <a:cubicBezTo>
                  <a:pt x="2416783" y="277646"/>
                  <a:pt x="2424537" y="285400"/>
                  <a:pt x="2434102" y="285400"/>
                </a:cubicBezTo>
                <a:lnTo>
                  <a:pt x="2628063" y="285400"/>
                </a:lnTo>
                <a:cubicBezTo>
                  <a:pt x="2637628" y="285400"/>
                  <a:pt x="2645382" y="277646"/>
                  <a:pt x="2645382" y="268081"/>
                </a:cubicBezTo>
                <a:lnTo>
                  <a:pt x="2645382" y="74119"/>
                </a:lnTo>
                <a:cubicBezTo>
                  <a:pt x="2645382" y="64554"/>
                  <a:pt x="2637628" y="56800"/>
                  <a:pt x="2628063" y="56800"/>
                </a:cubicBezTo>
                <a:close/>
                <a:moveTo>
                  <a:pt x="2771440" y="56800"/>
                </a:moveTo>
                <a:cubicBezTo>
                  <a:pt x="2761874" y="56800"/>
                  <a:pt x="2754121" y="64554"/>
                  <a:pt x="2754121" y="74119"/>
                </a:cubicBezTo>
                <a:lnTo>
                  <a:pt x="2754121" y="268081"/>
                </a:lnTo>
                <a:cubicBezTo>
                  <a:pt x="2754121" y="277646"/>
                  <a:pt x="2761874" y="285400"/>
                  <a:pt x="2771440" y="285400"/>
                </a:cubicBezTo>
                <a:lnTo>
                  <a:pt x="2965401" y="285400"/>
                </a:lnTo>
                <a:cubicBezTo>
                  <a:pt x="2974967" y="285400"/>
                  <a:pt x="2982720" y="277646"/>
                  <a:pt x="2982720" y="268081"/>
                </a:cubicBezTo>
                <a:lnTo>
                  <a:pt x="2982720" y="74119"/>
                </a:lnTo>
                <a:cubicBezTo>
                  <a:pt x="2982720" y="64554"/>
                  <a:pt x="2974967" y="56800"/>
                  <a:pt x="2965401" y="56800"/>
                </a:cubicBezTo>
                <a:close/>
                <a:moveTo>
                  <a:pt x="3108777" y="56800"/>
                </a:moveTo>
                <a:cubicBezTo>
                  <a:pt x="3099212" y="56800"/>
                  <a:pt x="3091458" y="64554"/>
                  <a:pt x="3091458" y="74119"/>
                </a:cubicBezTo>
                <a:lnTo>
                  <a:pt x="3091458" y="268081"/>
                </a:lnTo>
                <a:cubicBezTo>
                  <a:pt x="3091458" y="277646"/>
                  <a:pt x="3099212" y="285400"/>
                  <a:pt x="3108777" y="285400"/>
                </a:cubicBezTo>
                <a:lnTo>
                  <a:pt x="3302740" y="285400"/>
                </a:lnTo>
                <a:cubicBezTo>
                  <a:pt x="3312304" y="285400"/>
                  <a:pt x="3320058" y="277646"/>
                  <a:pt x="3320058" y="268081"/>
                </a:cubicBezTo>
                <a:lnTo>
                  <a:pt x="3320058" y="74119"/>
                </a:lnTo>
                <a:cubicBezTo>
                  <a:pt x="3320058" y="64554"/>
                  <a:pt x="3312304" y="56800"/>
                  <a:pt x="3302740" y="56800"/>
                </a:cubicBezTo>
                <a:close/>
                <a:moveTo>
                  <a:pt x="3446117" y="56800"/>
                </a:moveTo>
                <a:cubicBezTo>
                  <a:pt x="3436551" y="56800"/>
                  <a:pt x="3428798" y="64554"/>
                  <a:pt x="3428798" y="74119"/>
                </a:cubicBezTo>
                <a:lnTo>
                  <a:pt x="3428798" y="268081"/>
                </a:lnTo>
                <a:cubicBezTo>
                  <a:pt x="3428798" y="277646"/>
                  <a:pt x="3436551" y="285400"/>
                  <a:pt x="3446117" y="285400"/>
                </a:cubicBezTo>
                <a:lnTo>
                  <a:pt x="3640078" y="285400"/>
                </a:lnTo>
                <a:cubicBezTo>
                  <a:pt x="3649643" y="285400"/>
                  <a:pt x="3657395" y="277646"/>
                  <a:pt x="3657395" y="268081"/>
                </a:cubicBezTo>
                <a:lnTo>
                  <a:pt x="3657395" y="74119"/>
                </a:lnTo>
                <a:cubicBezTo>
                  <a:pt x="3657395" y="64554"/>
                  <a:pt x="3649643" y="56800"/>
                  <a:pt x="3640078" y="56800"/>
                </a:cubicBezTo>
                <a:close/>
                <a:moveTo>
                  <a:pt x="3783449" y="56800"/>
                </a:moveTo>
                <a:cubicBezTo>
                  <a:pt x="3773884" y="56800"/>
                  <a:pt x="3766131" y="64554"/>
                  <a:pt x="3766131" y="74119"/>
                </a:cubicBezTo>
                <a:lnTo>
                  <a:pt x="3766131" y="268081"/>
                </a:lnTo>
                <a:cubicBezTo>
                  <a:pt x="3766131" y="277646"/>
                  <a:pt x="3773884" y="285400"/>
                  <a:pt x="3783449" y="285400"/>
                </a:cubicBezTo>
                <a:lnTo>
                  <a:pt x="3977413" y="285400"/>
                </a:lnTo>
                <a:cubicBezTo>
                  <a:pt x="3986978" y="285400"/>
                  <a:pt x="3994732" y="277646"/>
                  <a:pt x="3994732" y="268081"/>
                </a:cubicBezTo>
                <a:lnTo>
                  <a:pt x="3994732" y="74119"/>
                </a:lnTo>
                <a:cubicBezTo>
                  <a:pt x="3994732" y="64554"/>
                  <a:pt x="3986978" y="56800"/>
                  <a:pt x="3977413" y="56800"/>
                </a:cubicBezTo>
                <a:close/>
                <a:moveTo>
                  <a:pt x="4120790" y="56799"/>
                </a:moveTo>
                <a:cubicBezTo>
                  <a:pt x="4111225" y="56799"/>
                  <a:pt x="4103471" y="64553"/>
                  <a:pt x="4103471" y="74118"/>
                </a:cubicBezTo>
                <a:lnTo>
                  <a:pt x="4103471" y="268081"/>
                </a:lnTo>
                <a:cubicBezTo>
                  <a:pt x="4103471" y="277646"/>
                  <a:pt x="4111225" y="285400"/>
                  <a:pt x="4120790" y="285400"/>
                </a:cubicBezTo>
                <a:lnTo>
                  <a:pt x="4314744" y="285400"/>
                </a:lnTo>
                <a:cubicBezTo>
                  <a:pt x="4324310" y="285400"/>
                  <a:pt x="4332066" y="277646"/>
                  <a:pt x="4332066" y="268081"/>
                </a:cubicBezTo>
                <a:lnTo>
                  <a:pt x="4332066" y="74118"/>
                </a:lnTo>
                <a:cubicBezTo>
                  <a:pt x="4332066" y="64553"/>
                  <a:pt x="4324310" y="56799"/>
                  <a:pt x="4314744" y="56799"/>
                </a:cubicBezTo>
                <a:close/>
                <a:moveTo>
                  <a:pt x="4795459" y="56799"/>
                </a:moveTo>
                <a:cubicBezTo>
                  <a:pt x="4785894" y="56799"/>
                  <a:pt x="4778140" y="64553"/>
                  <a:pt x="4778140" y="74118"/>
                </a:cubicBezTo>
                <a:lnTo>
                  <a:pt x="4778140" y="268081"/>
                </a:lnTo>
                <a:cubicBezTo>
                  <a:pt x="4778140" y="277646"/>
                  <a:pt x="4785894" y="285400"/>
                  <a:pt x="4795459" y="285400"/>
                </a:cubicBezTo>
                <a:lnTo>
                  <a:pt x="4989423" y="285400"/>
                </a:lnTo>
                <a:cubicBezTo>
                  <a:pt x="4998988" y="285400"/>
                  <a:pt x="5006743" y="277646"/>
                  <a:pt x="5006743" y="268081"/>
                </a:cubicBezTo>
                <a:lnTo>
                  <a:pt x="5006743" y="74118"/>
                </a:lnTo>
                <a:cubicBezTo>
                  <a:pt x="5006743" y="64553"/>
                  <a:pt x="4998988" y="56799"/>
                  <a:pt x="4989423" y="56799"/>
                </a:cubicBezTo>
                <a:close/>
                <a:moveTo>
                  <a:pt x="4458122" y="56799"/>
                </a:moveTo>
                <a:cubicBezTo>
                  <a:pt x="4448556" y="56799"/>
                  <a:pt x="4440802" y="64553"/>
                  <a:pt x="4440802" y="74118"/>
                </a:cubicBezTo>
                <a:lnTo>
                  <a:pt x="4440802" y="268081"/>
                </a:lnTo>
                <a:cubicBezTo>
                  <a:pt x="4440802" y="277646"/>
                  <a:pt x="4448556" y="285400"/>
                  <a:pt x="4458122" y="285400"/>
                </a:cubicBezTo>
                <a:lnTo>
                  <a:pt x="4652084" y="285400"/>
                </a:lnTo>
                <a:cubicBezTo>
                  <a:pt x="4661649" y="285400"/>
                  <a:pt x="4669404" y="277646"/>
                  <a:pt x="4669404" y="268081"/>
                </a:cubicBezTo>
                <a:lnTo>
                  <a:pt x="4669404" y="74118"/>
                </a:lnTo>
                <a:cubicBezTo>
                  <a:pt x="4669404" y="64553"/>
                  <a:pt x="4661649" y="56799"/>
                  <a:pt x="4652084" y="56799"/>
                </a:cubicBezTo>
                <a:close/>
                <a:moveTo>
                  <a:pt x="5132799" y="56799"/>
                </a:moveTo>
                <a:cubicBezTo>
                  <a:pt x="5123234" y="56799"/>
                  <a:pt x="5115481" y="64553"/>
                  <a:pt x="5115481" y="74118"/>
                </a:cubicBezTo>
                <a:lnTo>
                  <a:pt x="5115481" y="268081"/>
                </a:lnTo>
                <a:cubicBezTo>
                  <a:pt x="5115481" y="277646"/>
                  <a:pt x="5123234" y="285400"/>
                  <a:pt x="5132799" y="285400"/>
                </a:cubicBezTo>
                <a:lnTo>
                  <a:pt x="5326762" y="285400"/>
                </a:lnTo>
                <a:cubicBezTo>
                  <a:pt x="5336327" y="285400"/>
                  <a:pt x="5344081" y="277646"/>
                  <a:pt x="5344081" y="268081"/>
                </a:cubicBezTo>
                <a:lnTo>
                  <a:pt x="5344081" y="74118"/>
                </a:lnTo>
                <a:cubicBezTo>
                  <a:pt x="5344081" y="64553"/>
                  <a:pt x="5336327" y="56799"/>
                  <a:pt x="5326762" y="56799"/>
                </a:cubicBezTo>
                <a:close/>
                <a:moveTo>
                  <a:pt x="5470136" y="56799"/>
                </a:moveTo>
                <a:cubicBezTo>
                  <a:pt x="5460572" y="56799"/>
                  <a:pt x="5452818" y="64553"/>
                  <a:pt x="5452818" y="74118"/>
                </a:cubicBezTo>
                <a:lnTo>
                  <a:pt x="5452818" y="268081"/>
                </a:lnTo>
                <a:cubicBezTo>
                  <a:pt x="5452818" y="277646"/>
                  <a:pt x="5460572" y="285400"/>
                  <a:pt x="5470136" y="285400"/>
                </a:cubicBezTo>
                <a:lnTo>
                  <a:pt x="5664097" y="285400"/>
                </a:lnTo>
                <a:cubicBezTo>
                  <a:pt x="5673662" y="285400"/>
                  <a:pt x="5681416" y="277646"/>
                  <a:pt x="5681416" y="268081"/>
                </a:cubicBezTo>
                <a:lnTo>
                  <a:pt x="5681416" y="74118"/>
                </a:lnTo>
                <a:cubicBezTo>
                  <a:pt x="5681416" y="64553"/>
                  <a:pt x="5673662" y="56799"/>
                  <a:pt x="5664097" y="56799"/>
                </a:cubicBezTo>
                <a:close/>
                <a:moveTo>
                  <a:pt x="5807472" y="56799"/>
                </a:moveTo>
                <a:cubicBezTo>
                  <a:pt x="5797907" y="56799"/>
                  <a:pt x="5790152" y="64553"/>
                  <a:pt x="5790152" y="74118"/>
                </a:cubicBezTo>
                <a:lnTo>
                  <a:pt x="5790152" y="268081"/>
                </a:lnTo>
                <a:cubicBezTo>
                  <a:pt x="5790152" y="277646"/>
                  <a:pt x="5797907" y="285400"/>
                  <a:pt x="5807472" y="285400"/>
                </a:cubicBezTo>
                <a:lnTo>
                  <a:pt x="6001432" y="285400"/>
                </a:lnTo>
                <a:cubicBezTo>
                  <a:pt x="6010997" y="285400"/>
                  <a:pt x="6018750" y="277646"/>
                  <a:pt x="6018750" y="268081"/>
                </a:cubicBezTo>
                <a:lnTo>
                  <a:pt x="6018750" y="74118"/>
                </a:lnTo>
                <a:cubicBezTo>
                  <a:pt x="6018750" y="64553"/>
                  <a:pt x="6010997" y="56799"/>
                  <a:pt x="6001432" y="56799"/>
                </a:cubicBezTo>
                <a:close/>
                <a:moveTo>
                  <a:pt x="6144807" y="56799"/>
                </a:moveTo>
                <a:cubicBezTo>
                  <a:pt x="6135242" y="56799"/>
                  <a:pt x="6127488" y="64553"/>
                  <a:pt x="6127488" y="74118"/>
                </a:cubicBezTo>
                <a:lnTo>
                  <a:pt x="6127488" y="268081"/>
                </a:lnTo>
                <a:cubicBezTo>
                  <a:pt x="6127488" y="277646"/>
                  <a:pt x="6135242" y="285400"/>
                  <a:pt x="6144807" y="285400"/>
                </a:cubicBezTo>
                <a:lnTo>
                  <a:pt x="6338769" y="285400"/>
                </a:lnTo>
                <a:cubicBezTo>
                  <a:pt x="6348334" y="285400"/>
                  <a:pt x="6356088" y="277646"/>
                  <a:pt x="6356088" y="268081"/>
                </a:cubicBezTo>
                <a:lnTo>
                  <a:pt x="6356088" y="74118"/>
                </a:lnTo>
                <a:cubicBezTo>
                  <a:pt x="6356088" y="64553"/>
                  <a:pt x="6348334" y="56799"/>
                  <a:pt x="6338769" y="56799"/>
                </a:cubicBezTo>
                <a:close/>
                <a:moveTo>
                  <a:pt x="6482145" y="56799"/>
                </a:moveTo>
                <a:cubicBezTo>
                  <a:pt x="6472580" y="56799"/>
                  <a:pt x="6464826" y="64553"/>
                  <a:pt x="6464826" y="74118"/>
                </a:cubicBezTo>
                <a:lnTo>
                  <a:pt x="6464826" y="268081"/>
                </a:lnTo>
                <a:cubicBezTo>
                  <a:pt x="6464826" y="277646"/>
                  <a:pt x="6472580" y="285400"/>
                  <a:pt x="6482145" y="285400"/>
                </a:cubicBezTo>
                <a:lnTo>
                  <a:pt x="6676107" y="285400"/>
                </a:lnTo>
                <a:cubicBezTo>
                  <a:pt x="6685672" y="285400"/>
                  <a:pt x="6693426" y="277646"/>
                  <a:pt x="6693426" y="268081"/>
                </a:cubicBezTo>
                <a:lnTo>
                  <a:pt x="6693426" y="74118"/>
                </a:lnTo>
                <a:cubicBezTo>
                  <a:pt x="6693426" y="64553"/>
                  <a:pt x="6685672" y="56799"/>
                  <a:pt x="6676107" y="56799"/>
                </a:cubicBezTo>
                <a:close/>
                <a:moveTo>
                  <a:pt x="6819483" y="56799"/>
                </a:moveTo>
                <a:cubicBezTo>
                  <a:pt x="6809918" y="56799"/>
                  <a:pt x="6802164" y="64553"/>
                  <a:pt x="6802164" y="74118"/>
                </a:cubicBezTo>
                <a:lnTo>
                  <a:pt x="6802164" y="268081"/>
                </a:lnTo>
                <a:cubicBezTo>
                  <a:pt x="6802164" y="277646"/>
                  <a:pt x="6809918" y="285400"/>
                  <a:pt x="6819483" y="285400"/>
                </a:cubicBezTo>
                <a:lnTo>
                  <a:pt x="7013445" y="285400"/>
                </a:lnTo>
                <a:cubicBezTo>
                  <a:pt x="7023010" y="285400"/>
                  <a:pt x="7030764" y="277646"/>
                  <a:pt x="7030764" y="268081"/>
                </a:cubicBezTo>
                <a:lnTo>
                  <a:pt x="7030764" y="74118"/>
                </a:lnTo>
                <a:cubicBezTo>
                  <a:pt x="7030764" y="64553"/>
                  <a:pt x="7023010" y="56799"/>
                  <a:pt x="7013445" y="56799"/>
                </a:cubicBezTo>
                <a:close/>
                <a:moveTo>
                  <a:pt x="7156821" y="56799"/>
                </a:moveTo>
                <a:cubicBezTo>
                  <a:pt x="7147256" y="56799"/>
                  <a:pt x="7139502" y="64553"/>
                  <a:pt x="7139502" y="74118"/>
                </a:cubicBezTo>
                <a:lnTo>
                  <a:pt x="7139502" y="268081"/>
                </a:lnTo>
                <a:cubicBezTo>
                  <a:pt x="7139502" y="277646"/>
                  <a:pt x="7147256" y="285400"/>
                  <a:pt x="7156821" y="285400"/>
                </a:cubicBezTo>
                <a:lnTo>
                  <a:pt x="7350783" y="285400"/>
                </a:lnTo>
                <a:cubicBezTo>
                  <a:pt x="7360348" y="285400"/>
                  <a:pt x="7368102" y="277646"/>
                  <a:pt x="7368102" y="268081"/>
                </a:cubicBezTo>
                <a:lnTo>
                  <a:pt x="7368102" y="74118"/>
                </a:lnTo>
                <a:cubicBezTo>
                  <a:pt x="7368102" y="64553"/>
                  <a:pt x="7360348" y="56799"/>
                  <a:pt x="7350783" y="56799"/>
                </a:cubicBezTo>
                <a:close/>
                <a:moveTo>
                  <a:pt x="7831497" y="56799"/>
                </a:moveTo>
                <a:cubicBezTo>
                  <a:pt x="7821932" y="56799"/>
                  <a:pt x="7814178" y="64553"/>
                  <a:pt x="7814178" y="74118"/>
                </a:cubicBezTo>
                <a:lnTo>
                  <a:pt x="7814178" y="268081"/>
                </a:lnTo>
                <a:cubicBezTo>
                  <a:pt x="7814178" y="277645"/>
                  <a:pt x="7821932" y="285399"/>
                  <a:pt x="7831497" y="285399"/>
                </a:cubicBezTo>
                <a:lnTo>
                  <a:pt x="8025459" y="285399"/>
                </a:lnTo>
                <a:cubicBezTo>
                  <a:pt x="8035024" y="285399"/>
                  <a:pt x="8042778" y="277645"/>
                  <a:pt x="8042778" y="268081"/>
                </a:cubicBezTo>
                <a:lnTo>
                  <a:pt x="8042778" y="74118"/>
                </a:lnTo>
                <a:cubicBezTo>
                  <a:pt x="8042778" y="64553"/>
                  <a:pt x="8035024" y="56799"/>
                  <a:pt x="8025459" y="56799"/>
                </a:cubicBezTo>
                <a:close/>
                <a:moveTo>
                  <a:pt x="7494159" y="56799"/>
                </a:moveTo>
                <a:cubicBezTo>
                  <a:pt x="7484594" y="56799"/>
                  <a:pt x="7476840" y="64553"/>
                  <a:pt x="7476840" y="74118"/>
                </a:cubicBezTo>
                <a:lnTo>
                  <a:pt x="7476840" y="268081"/>
                </a:lnTo>
                <a:cubicBezTo>
                  <a:pt x="7476840" y="277646"/>
                  <a:pt x="7484594" y="285400"/>
                  <a:pt x="7494159" y="285400"/>
                </a:cubicBezTo>
                <a:lnTo>
                  <a:pt x="7688121" y="285400"/>
                </a:lnTo>
                <a:cubicBezTo>
                  <a:pt x="7697686" y="285400"/>
                  <a:pt x="7705440" y="277646"/>
                  <a:pt x="7705440" y="268081"/>
                </a:cubicBezTo>
                <a:lnTo>
                  <a:pt x="7705440" y="74118"/>
                </a:lnTo>
                <a:cubicBezTo>
                  <a:pt x="7705440" y="64553"/>
                  <a:pt x="7697686" y="56799"/>
                  <a:pt x="7688121" y="56799"/>
                </a:cubicBezTo>
                <a:close/>
                <a:moveTo>
                  <a:pt x="8168835" y="56799"/>
                </a:moveTo>
                <a:cubicBezTo>
                  <a:pt x="8159270" y="56799"/>
                  <a:pt x="8151516" y="64553"/>
                  <a:pt x="8151516" y="74118"/>
                </a:cubicBezTo>
                <a:lnTo>
                  <a:pt x="8151516" y="268080"/>
                </a:lnTo>
                <a:cubicBezTo>
                  <a:pt x="8151516" y="277645"/>
                  <a:pt x="8159270" y="285399"/>
                  <a:pt x="8168835" y="285399"/>
                </a:cubicBezTo>
                <a:lnTo>
                  <a:pt x="8362797" y="285399"/>
                </a:lnTo>
                <a:cubicBezTo>
                  <a:pt x="8372362" y="285399"/>
                  <a:pt x="8380116" y="277645"/>
                  <a:pt x="8380116" y="268080"/>
                </a:cubicBezTo>
                <a:lnTo>
                  <a:pt x="8380116" y="74118"/>
                </a:lnTo>
                <a:cubicBezTo>
                  <a:pt x="8380116" y="64553"/>
                  <a:pt x="8372362" y="56799"/>
                  <a:pt x="8362797" y="56799"/>
                </a:cubicBezTo>
                <a:close/>
                <a:moveTo>
                  <a:pt x="8506173" y="56799"/>
                </a:moveTo>
                <a:cubicBezTo>
                  <a:pt x="8496608" y="56799"/>
                  <a:pt x="8488854" y="64553"/>
                  <a:pt x="8488854" y="74118"/>
                </a:cubicBezTo>
                <a:lnTo>
                  <a:pt x="8488854" y="268080"/>
                </a:lnTo>
                <a:cubicBezTo>
                  <a:pt x="8488854" y="277645"/>
                  <a:pt x="8496608" y="285399"/>
                  <a:pt x="8506173" y="285399"/>
                </a:cubicBezTo>
                <a:lnTo>
                  <a:pt x="8700135" y="285399"/>
                </a:lnTo>
                <a:cubicBezTo>
                  <a:pt x="8709700" y="285399"/>
                  <a:pt x="8717454" y="277645"/>
                  <a:pt x="8717454" y="268080"/>
                </a:cubicBezTo>
                <a:lnTo>
                  <a:pt x="8717454" y="74118"/>
                </a:lnTo>
                <a:cubicBezTo>
                  <a:pt x="8717454" y="64553"/>
                  <a:pt x="8709700" y="56799"/>
                  <a:pt x="8700135" y="56799"/>
                </a:cubicBezTo>
                <a:close/>
                <a:moveTo>
                  <a:pt x="8843511" y="56799"/>
                </a:moveTo>
                <a:cubicBezTo>
                  <a:pt x="8833946" y="56799"/>
                  <a:pt x="8826192" y="64553"/>
                  <a:pt x="8826192" y="74118"/>
                </a:cubicBezTo>
                <a:lnTo>
                  <a:pt x="8826192" y="268080"/>
                </a:lnTo>
                <a:cubicBezTo>
                  <a:pt x="8826192" y="277645"/>
                  <a:pt x="8833946" y="285399"/>
                  <a:pt x="8843511" y="285399"/>
                </a:cubicBezTo>
                <a:lnTo>
                  <a:pt x="9037473" y="285399"/>
                </a:lnTo>
                <a:cubicBezTo>
                  <a:pt x="9047038" y="285399"/>
                  <a:pt x="9054792" y="277645"/>
                  <a:pt x="9054792" y="268080"/>
                </a:cubicBezTo>
                <a:lnTo>
                  <a:pt x="9054792" y="74118"/>
                </a:lnTo>
                <a:cubicBezTo>
                  <a:pt x="9054792" y="64553"/>
                  <a:pt x="9047038" y="56799"/>
                  <a:pt x="9037473" y="56799"/>
                </a:cubicBezTo>
                <a:close/>
                <a:moveTo>
                  <a:pt x="9180849" y="56799"/>
                </a:moveTo>
                <a:cubicBezTo>
                  <a:pt x="9171284" y="56799"/>
                  <a:pt x="9163530" y="64553"/>
                  <a:pt x="9163530" y="74118"/>
                </a:cubicBezTo>
                <a:lnTo>
                  <a:pt x="9163530" y="268080"/>
                </a:lnTo>
                <a:cubicBezTo>
                  <a:pt x="9163530" y="277645"/>
                  <a:pt x="9171284" y="285399"/>
                  <a:pt x="9180849" y="285399"/>
                </a:cubicBezTo>
                <a:lnTo>
                  <a:pt x="9374811" y="285399"/>
                </a:lnTo>
                <a:cubicBezTo>
                  <a:pt x="9384376" y="285399"/>
                  <a:pt x="9392130" y="277645"/>
                  <a:pt x="9392130" y="268080"/>
                </a:cubicBezTo>
                <a:lnTo>
                  <a:pt x="9392130" y="74118"/>
                </a:lnTo>
                <a:cubicBezTo>
                  <a:pt x="9392130" y="64553"/>
                  <a:pt x="9384376" y="56799"/>
                  <a:pt x="9374811" y="56799"/>
                </a:cubicBezTo>
                <a:close/>
                <a:moveTo>
                  <a:pt x="9518187" y="56799"/>
                </a:moveTo>
                <a:cubicBezTo>
                  <a:pt x="9508622" y="56799"/>
                  <a:pt x="9500868" y="64553"/>
                  <a:pt x="9500868" y="74118"/>
                </a:cubicBezTo>
                <a:lnTo>
                  <a:pt x="9500868" y="268080"/>
                </a:lnTo>
                <a:cubicBezTo>
                  <a:pt x="9500868" y="277645"/>
                  <a:pt x="9508622" y="285399"/>
                  <a:pt x="9518187" y="285399"/>
                </a:cubicBezTo>
                <a:lnTo>
                  <a:pt x="9712149" y="285399"/>
                </a:lnTo>
                <a:cubicBezTo>
                  <a:pt x="9721714" y="285399"/>
                  <a:pt x="9729468" y="277645"/>
                  <a:pt x="9729468" y="268080"/>
                </a:cubicBezTo>
                <a:lnTo>
                  <a:pt x="9729468" y="74118"/>
                </a:lnTo>
                <a:cubicBezTo>
                  <a:pt x="9729468" y="64553"/>
                  <a:pt x="9721714" y="56799"/>
                  <a:pt x="9712149" y="56799"/>
                </a:cubicBezTo>
                <a:close/>
                <a:moveTo>
                  <a:pt x="9855525" y="56799"/>
                </a:moveTo>
                <a:cubicBezTo>
                  <a:pt x="9845960" y="56799"/>
                  <a:pt x="9838206" y="64553"/>
                  <a:pt x="9838206" y="74118"/>
                </a:cubicBezTo>
                <a:lnTo>
                  <a:pt x="9838206" y="268080"/>
                </a:lnTo>
                <a:cubicBezTo>
                  <a:pt x="9838206" y="277645"/>
                  <a:pt x="9845960" y="285399"/>
                  <a:pt x="9855525" y="285399"/>
                </a:cubicBezTo>
                <a:lnTo>
                  <a:pt x="10049487" y="285399"/>
                </a:lnTo>
                <a:cubicBezTo>
                  <a:pt x="10059052" y="285399"/>
                  <a:pt x="10066806" y="277645"/>
                  <a:pt x="10066806" y="268080"/>
                </a:cubicBezTo>
                <a:lnTo>
                  <a:pt x="10066806" y="74118"/>
                </a:lnTo>
                <a:cubicBezTo>
                  <a:pt x="10066806" y="64553"/>
                  <a:pt x="10059052" y="56799"/>
                  <a:pt x="10049487" y="56799"/>
                </a:cubicBezTo>
                <a:close/>
                <a:moveTo>
                  <a:pt x="10192863" y="56799"/>
                </a:moveTo>
                <a:cubicBezTo>
                  <a:pt x="10183298" y="56799"/>
                  <a:pt x="10175544" y="64553"/>
                  <a:pt x="10175544" y="74118"/>
                </a:cubicBezTo>
                <a:lnTo>
                  <a:pt x="10175544" y="268080"/>
                </a:lnTo>
                <a:cubicBezTo>
                  <a:pt x="10175544" y="277645"/>
                  <a:pt x="10183298" y="285399"/>
                  <a:pt x="10192863" y="285399"/>
                </a:cubicBezTo>
                <a:lnTo>
                  <a:pt x="10386825" y="285399"/>
                </a:lnTo>
                <a:cubicBezTo>
                  <a:pt x="10396390" y="285399"/>
                  <a:pt x="10404144" y="277645"/>
                  <a:pt x="10404144" y="268080"/>
                </a:cubicBezTo>
                <a:lnTo>
                  <a:pt x="10404144" y="74118"/>
                </a:lnTo>
                <a:cubicBezTo>
                  <a:pt x="10404144" y="64553"/>
                  <a:pt x="10396390" y="56799"/>
                  <a:pt x="10386825" y="56799"/>
                </a:cubicBezTo>
                <a:close/>
                <a:moveTo>
                  <a:pt x="10867539" y="56799"/>
                </a:moveTo>
                <a:cubicBezTo>
                  <a:pt x="10857974" y="56799"/>
                  <a:pt x="10850220" y="64553"/>
                  <a:pt x="10850220" y="74118"/>
                </a:cubicBezTo>
                <a:lnTo>
                  <a:pt x="10850220" y="268080"/>
                </a:lnTo>
                <a:cubicBezTo>
                  <a:pt x="10850220" y="277645"/>
                  <a:pt x="10857974" y="285399"/>
                  <a:pt x="10867539" y="285399"/>
                </a:cubicBezTo>
                <a:lnTo>
                  <a:pt x="11061501" y="285399"/>
                </a:lnTo>
                <a:cubicBezTo>
                  <a:pt x="11071066" y="285399"/>
                  <a:pt x="11078820" y="277645"/>
                  <a:pt x="11078820" y="268080"/>
                </a:cubicBezTo>
                <a:lnTo>
                  <a:pt x="11078820" y="74118"/>
                </a:lnTo>
                <a:cubicBezTo>
                  <a:pt x="11078820" y="64553"/>
                  <a:pt x="11071066" y="56799"/>
                  <a:pt x="11061501" y="56799"/>
                </a:cubicBezTo>
                <a:close/>
                <a:moveTo>
                  <a:pt x="10530201" y="56799"/>
                </a:moveTo>
                <a:cubicBezTo>
                  <a:pt x="10520636" y="56799"/>
                  <a:pt x="10512882" y="64553"/>
                  <a:pt x="10512882" y="74118"/>
                </a:cubicBezTo>
                <a:lnTo>
                  <a:pt x="10512882" y="268080"/>
                </a:lnTo>
                <a:cubicBezTo>
                  <a:pt x="10512882" y="277645"/>
                  <a:pt x="10520636" y="285399"/>
                  <a:pt x="10530201" y="285399"/>
                </a:cubicBezTo>
                <a:lnTo>
                  <a:pt x="10724163" y="285399"/>
                </a:lnTo>
                <a:cubicBezTo>
                  <a:pt x="10733728" y="285399"/>
                  <a:pt x="10741482" y="277645"/>
                  <a:pt x="10741482" y="268080"/>
                </a:cubicBezTo>
                <a:lnTo>
                  <a:pt x="10741482" y="74118"/>
                </a:lnTo>
                <a:cubicBezTo>
                  <a:pt x="10741482" y="64553"/>
                  <a:pt x="10733728" y="56799"/>
                  <a:pt x="10724163" y="56799"/>
                </a:cubicBezTo>
                <a:close/>
                <a:moveTo>
                  <a:pt x="11204877" y="56799"/>
                </a:moveTo>
                <a:cubicBezTo>
                  <a:pt x="11195312" y="56799"/>
                  <a:pt x="11187558" y="64553"/>
                  <a:pt x="11187558" y="74118"/>
                </a:cubicBezTo>
                <a:lnTo>
                  <a:pt x="11187558" y="268080"/>
                </a:lnTo>
                <a:cubicBezTo>
                  <a:pt x="11187558" y="277645"/>
                  <a:pt x="11195312" y="285399"/>
                  <a:pt x="11204877" y="285399"/>
                </a:cubicBezTo>
                <a:lnTo>
                  <a:pt x="11398839" y="285399"/>
                </a:lnTo>
                <a:cubicBezTo>
                  <a:pt x="11408404" y="285399"/>
                  <a:pt x="11416158" y="277645"/>
                  <a:pt x="11416158" y="268080"/>
                </a:cubicBezTo>
                <a:lnTo>
                  <a:pt x="11416158" y="74118"/>
                </a:lnTo>
                <a:cubicBezTo>
                  <a:pt x="11416158" y="64553"/>
                  <a:pt x="11408404" y="56799"/>
                  <a:pt x="11398839" y="56799"/>
                </a:cubicBezTo>
                <a:close/>
                <a:moveTo>
                  <a:pt x="11542215" y="56799"/>
                </a:moveTo>
                <a:cubicBezTo>
                  <a:pt x="11532650" y="56799"/>
                  <a:pt x="11524896" y="64553"/>
                  <a:pt x="11524896" y="74118"/>
                </a:cubicBezTo>
                <a:lnTo>
                  <a:pt x="11524896" y="268080"/>
                </a:lnTo>
                <a:cubicBezTo>
                  <a:pt x="11524896" y="277645"/>
                  <a:pt x="11532650" y="285399"/>
                  <a:pt x="11542215" y="285399"/>
                </a:cubicBezTo>
                <a:lnTo>
                  <a:pt x="11736177" y="285399"/>
                </a:lnTo>
                <a:cubicBezTo>
                  <a:pt x="11745742" y="285399"/>
                  <a:pt x="11753496" y="277645"/>
                  <a:pt x="11753496" y="268080"/>
                </a:cubicBezTo>
                <a:lnTo>
                  <a:pt x="11753496" y="74118"/>
                </a:lnTo>
                <a:cubicBezTo>
                  <a:pt x="11753496" y="64553"/>
                  <a:pt x="11745742" y="56799"/>
                  <a:pt x="11736177" y="56799"/>
                </a:cubicBezTo>
                <a:close/>
                <a:moveTo>
                  <a:pt x="11879569" y="56799"/>
                </a:moveTo>
                <a:cubicBezTo>
                  <a:pt x="11870004" y="56799"/>
                  <a:pt x="11862250" y="64553"/>
                  <a:pt x="11862250" y="74118"/>
                </a:cubicBezTo>
                <a:lnTo>
                  <a:pt x="11862250" y="268080"/>
                </a:lnTo>
                <a:cubicBezTo>
                  <a:pt x="11862250" y="277645"/>
                  <a:pt x="11870004" y="285399"/>
                  <a:pt x="11879569" y="285399"/>
                </a:cubicBezTo>
                <a:lnTo>
                  <a:pt x="12073531" y="285399"/>
                </a:lnTo>
                <a:cubicBezTo>
                  <a:pt x="12083096" y="285399"/>
                  <a:pt x="12090850" y="277645"/>
                  <a:pt x="12090850" y="268080"/>
                </a:cubicBezTo>
                <a:lnTo>
                  <a:pt x="12090850" y="74118"/>
                </a:lnTo>
                <a:cubicBezTo>
                  <a:pt x="12090850" y="64553"/>
                  <a:pt x="12083096" y="56799"/>
                  <a:pt x="12073531" y="56799"/>
                </a:cubicBezTo>
                <a:close/>
                <a:moveTo>
                  <a:pt x="0" y="0"/>
                </a:moveTo>
                <a:lnTo>
                  <a:pt x="12191987" y="0"/>
                </a:lnTo>
                <a:lnTo>
                  <a:pt x="12191987" y="1870361"/>
                </a:lnTo>
                <a:lnTo>
                  <a:pt x="0" y="1870361"/>
                </a:lnTo>
                <a:close/>
              </a:path>
            </a:pathLst>
          </a:custGeom>
          <a:solidFill>
            <a:srgbClr val="10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C5E41-F1B2-4A36-8A31-E8299AB75D4D}"/>
              </a:ext>
            </a:extLst>
          </p:cNvPr>
          <p:cNvSpPr/>
          <p:nvPr/>
        </p:nvSpPr>
        <p:spPr>
          <a:xfrm>
            <a:off x="55420" y="360221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E6D08F-808F-496B-B4DC-B6AC4B2FC4EF}"/>
              </a:ext>
            </a:extLst>
          </p:cNvPr>
          <p:cNvSpPr/>
          <p:nvPr/>
        </p:nvSpPr>
        <p:spPr>
          <a:xfrm>
            <a:off x="1804551" y="360221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D13B96-927A-404B-957C-6C4FA545B014}"/>
              </a:ext>
            </a:extLst>
          </p:cNvPr>
          <p:cNvSpPr/>
          <p:nvPr/>
        </p:nvSpPr>
        <p:spPr>
          <a:xfrm>
            <a:off x="3553682" y="360221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BBF648D-644C-4FF7-8CA3-E58660488331}"/>
              </a:ext>
            </a:extLst>
          </p:cNvPr>
          <p:cNvSpPr/>
          <p:nvPr/>
        </p:nvSpPr>
        <p:spPr>
          <a:xfrm>
            <a:off x="5302813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86B789-5218-4B60-82E0-D32C0F18C22B}"/>
              </a:ext>
            </a:extLst>
          </p:cNvPr>
          <p:cNvSpPr/>
          <p:nvPr/>
        </p:nvSpPr>
        <p:spPr>
          <a:xfrm>
            <a:off x="7051944" y="360221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2398D63-3C39-4B5A-A85E-E3EEC3D90E7F}"/>
              </a:ext>
            </a:extLst>
          </p:cNvPr>
          <p:cNvSpPr/>
          <p:nvPr/>
        </p:nvSpPr>
        <p:spPr>
          <a:xfrm>
            <a:off x="8801075" y="360221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E155B32-ED53-4963-932C-7F4B3FD5E2D7}"/>
              </a:ext>
            </a:extLst>
          </p:cNvPr>
          <p:cNvSpPr/>
          <p:nvPr/>
        </p:nvSpPr>
        <p:spPr>
          <a:xfrm>
            <a:off x="10550205" y="360221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735EED-B0D4-4108-8E05-040CB7D2D487}"/>
              </a:ext>
            </a:extLst>
          </p:cNvPr>
          <p:cNvSpPr/>
          <p:nvPr/>
        </p:nvSpPr>
        <p:spPr>
          <a:xfrm>
            <a:off x="55420" y="5354778"/>
            <a:ext cx="1537855" cy="1080654"/>
          </a:xfrm>
          <a:prstGeom prst="rect">
            <a:avLst/>
          </a:prstGeom>
          <a:solidFill>
            <a:srgbClr val="49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2CAF5B-FF05-49BE-92E4-1808D79238B3}"/>
              </a:ext>
            </a:extLst>
          </p:cNvPr>
          <p:cNvSpPr/>
          <p:nvPr/>
        </p:nvSpPr>
        <p:spPr>
          <a:xfrm>
            <a:off x="1804551" y="5354778"/>
            <a:ext cx="1537855" cy="1080654"/>
          </a:xfrm>
          <a:prstGeom prst="rect">
            <a:avLst/>
          </a:prstGeom>
          <a:solidFill>
            <a:srgbClr val="F7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F03EA2-A313-49BD-A5DD-68D4DE7B0FBF}"/>
              </a:ext>
            </a:extLst>
          </p:cNvPr>
          <p:cNvSpPr/>
          <p:nvPr/>
        </p:nvSpPr>
        <p:spPr>
          <a:xfrm>
            <a:off x="3553682" y="5354778"/>
            <a:ext cx="1537855" cy="1080654"/>
          </a:xfrm>
          <a:prstGeom prst="rect">
            <a:avLst/>
          </a:prstGeom>
          <a:solidFill>
            <a:srgbClr val="FFC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0050B5B-C4BA-44E0-910B-07EAAC0AAB8D}"/>
              </a:ext>
            </a:extLst>
          </p:cNvPr>
          <p:cNvSpPr/>
          <p:nvPr/>
        </p:nvSpPr>
        <p:spPr>
          <a:xfrm>
            <a:off x="5302813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79E9C-4962-4BDD-B502-26622429B140}"/>
              </a:ext>
            </a:extLst>
          </p:cNvPr>
          <p:cNvSpPr/>
          <p:nvPr/>
        </p:nvSpPr>
        <p:spPr>
          <a:xfrm>
            <a:off x="7051944" y="5354778"/>
            <a:ext cx="1537855" cy="1080654"/>
          </a:xfrm>
          <a:prstGeom prst="rect">
            <a:avLst/>
          </a:prstGeom>
          <a:solidFill>
            <a:srgbClr val="F8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68F4AE-EBA3-4BC3-A0B0-96D3F2915918}"/>
              </a:ext>
            </a:extLst>
          </p:cNvPr>
          <p:cNvSpPr/>
          <p:nvPr/>
        </p:nvSpPr>
        <p:spPr>
          <a:xfrm>
            <a:off x="8801075" y="5354778"/>
            <a:ext cx="1537855" cy="1080654"/>
          </a:xfrm>
          <a:prstGeom prst="rect">
            <a:avLst/>
          </a:prstGeom>
          <a:solidFill>
            <a:srgbClr val="FED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0989CE-CF31-46A9-9315-BEA2FEC342F7}"/>
              </a:ext>
            </a:extLst>
          </p:cNvPr>
          <p:cNvSpPr/>
          <p:nvPr/>
        </p:nvSpPr>
        <p:spPr>
          <a:xfrm>
            <a:off x="10550205" y="5354778"/>
            <a:ext cx="1537855" cy="1080654"/>
          </a:xfrm>
          <a:prstGeom prst="rect">
            <a:avLst/>
          </a:prstGeom>
          <a:solidFill>
            <a:srgbClr val="209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4269F9E-2EDD-4117-BCF1-38A00868136D}"/>
              </a:ext>
            </a:extLst>
          </p:cNvPr>
          <p:cNvSpPr/>
          <p:nvPr/>
        </p:nvSpPr>
        <p:spPr>
          <a:xfrm>
            <a:off x="5542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AE3A045-2D86-496A-BC63-31E9C963799A}"/>
              </a:ext>
            </a:extLst>
          </p:cNvPr>
          <p:cNvSpPr/>
          <p:nvPr/>
        </p:nvSpPr>
        <p:spPr>
          <a:xfrm>
            <a:off x="1804550" y="422568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DE88398-F2DB-4399-A738-5A0004F2CFAE}"/>
              </a:ext>
            </a:extLst>
          </p:cNvPr>
          <p:cNvSpPr/>
          <p:nvPr/>
        </p:nvSpPr>
        <p:spPr>
          <a:xfrm>
            <a:off x="3553680" y="338051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CE48982-691A-4745-AD77-6C32F4E63816}"/>
              </a:ext>
            </a:extLst>
          </p:cNvPr>
          <p:cNvSpPr/>
          <p:nvPr/>
        </p:nvSpPr>
        <p:spPr>
          <a:xfrm>
            <a:off x="530280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B1D75CB-91B4-4F06-8548-6B20FD60C0E3}"/>
              </a:ext>
            </a:extLst>
          </p:cNvPr>
          <p:cNvSpPr/>
          <p:nvPr/>
        </p:nvSpPr>
        <p:spPr>
          <a:xfrm>
            <a:off x="705194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08581F4-DD52-40E0-B619-97EFF71E5D3E}"/>
              </a:ext>
            </a:extLst>
          </p:cNvPr>
          <p:cNvSpPr/>
          <p:nvPr/>
        </p:nvSpPr>
        <p:spPr>
          <a:xfrm>
            <a:off x="8801079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74B7905-D20E-461B-B584-DD162A01DAC3}"/>
              </a:ext>
            </a:extLst>
          </p:cNvPr>
          <p:cNvSpPr/>
          <p:nvPr/>
        </p:nvSpPr>
        <p:spPr>
          <a:xfrm>
            <a:off x="10550214" y="333440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A8DBED9-B5D0-4F3C-9072-442089890AD1}"/>
              </a:ext>
            </a:extLst>
          </p:cNvPr>
          <p:cNvSpPr/>
          <p:nvPr/>
        </p:nvSpPr>
        <p:spPr>
          <a:xfrm>
            <a:off x="1059100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67E621F-B30B-49A9-99E0-514F1F0A59EF}"/>
              </a:ext>
            </a:extLst>
          </p:cNvPr>
          <p:cNvSpPr/>
          <p:nvPr/>
        </p:nvSpPr>
        <p:spPr>
          <a:xfrm>
            <a:off x="884187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EE6D6E9-E984-4313-84E2-0C2BD9F58652}"/>
              </a:ext>
            </a:extLst>
          </p:cNvPr>
          <p:cNvSpPr/>
          <p:nvPr/>
        </p:nvSpPr>
        <p:spPr>
          <a:xfrm>
            <a:off x="7092745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4FFD4C9-D3C4-4BE4-8831-7E8222357B20}"/>
              </a:ext>
            </a:extLst>
          </p:cNvPr>
          <p:cNvSpPr/>
          <p:nvPr/>
        </p:nvSpPr>
        <p:spPr>
          <a:xfrm>
            <a:off x="5282413" y="5349506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B609AF9-3EA7-4772-A40B-855B956B9D90}"/>
              </a:ext>
            </a:extLst>
          </p:cNvPr>
          <p:cNvSpPr/>
          <p:nvPr/>
        </p:nvSpPr>
        <p:spPr>
          <a:xfrm>
            <a:off x="3543482" y="5359895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24214A98-A02E-4CA2-9E59-A0402EC7F947}"/>
              </a:ext>
            </a:extLst>
          </p:cNvPr>
          <p:cNvSpPr/>
          <p:nvPr/>
        </p:nvSpPr>
        <p:spPr>
          <a:xfrm>
            <a:off x="1804551" y="5370284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3F6C40CF-02F6-4988-B65A-A49C0299FB1B}"/>
              </a:ext>
            </a:extLst>
          </p:cNvPr>
          <p:cNvSpPr/>
          <p:nvPr/>
        </p:nvSpPr>
        <p:spPr>
          <a:xfrm>
            <a:off x="65620" y="5308102"/>
            <a:ext cx="1537855" cy="1080654"/>
          </a:xfrm>
          <a:custGeom>
            <a:avLst/>
            <a:gdLst>
              <a:gd name="connsiteX0" fmla="*/ 1507047 w 1537855"/>
              <a:gd name="connsiteY0" fmla="*/ 0 h 1080654"/>
              <a:gd name="connsiteX1" fmla="*/ 1537855 w 1537855"/>
              <a:gd name="connsiteY1" fmla="*/ 0 h 1080654"/>
              <a:gd name="connsiteX2" fmla="*/ 1537855 w 1537855"/>
              <a:gd name="connsiteY2" fmla="*/ 1080654 h 1080654"/>
              <a:gd name="connsiteX3" fmla="*/ 0 w 1537855"/>
              <a:gd name="connsiteY3" fmla="*/ 1080654 h 1080654"/>
              <a:gd name="connsiteX4" fmla="*/ 0 w 1537855"/>
              <a:gd name="connsiteY4" fmla="*/ 1036633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855" h="1080654">
                <a:moveTo>
                  <a:pt x="1507047" y="0"/>
                </a:moveTo>
                <a:lnTo>
                  <a:pt x="1537855" y="0"/>
                </a:lnTo>
                <a:lnTo>
                  <a:pt x="1537855" y="1080654"/>
                </a:lnTo>
                <a:lnTo>
                  <a:pt x="0" y="1080654"/>
                </a:lnTo>
                <a:lnTo>
                  <a:pt x="0" y="1036633"/>
                </a:ln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1" name="Graphic 110" descr="Video camera">
            <a:extLst>
              <a:ext uri="{FF2B5EF4-FFF2-40B4-BE49-F238E27FC236}">
                <a16:creationId xmlns:a16="http://schemas.microsoft.com/office/drawing/2014/main" id="{52709172-2AB4-4CE5-932A-871D9A51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2369" y="600326"/>
            <a:ext cx="640080" cy="640080"/>
          </a:xfrm>
          <a:prstGeom prst="rect">
            <a:avLst/>
          </a:prstGeom>
        </p:spPr>
      </p:pic>
      <p:pic>
        <p:nvPicPr>
          <p:cNvPr id="113" name="Graphic 112" descr="Film reel">
            <a:extLst>
              <a:ext uri="{FF2B5EF4-FFF2-40B4-BE49-F238E27FC236}">
                <a16:creationId xmlns:a16="http://schemas.microsoft.com/office/drawing/2014/main" id="{166D23AD-E61D-46B8-83BE-3E38D098C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908" y="569426"/>
            <a:ext cx="640080" cy="640080"/>
          </a:xfrm>
          <a:prstGeom prst="rect">
            <a:avLst/>
          </a:prstGeom>
        </p:spPr>
      </p:pic>
      <p:pic>
        <p:nvPicPr>
          <p:cNvPr id="115" name="Graphic 114" descr="Easel">
            <a:extLst>
              <a:ext uri="{FF2B5EF4-FFF2-40B4-BE49-F238E27FC236}">
                <a16:creationId xmlns:a16="http://schemas.microsoft.com/office/drawing/2014/main" id="{936AAE24-08AC-4EF9-B8A0-909234ACB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1658" y="600326"/>
            <a:ext cx="640080" cy="640080"/>
          </a:xfrm>
          <a:prstGeom prst="rect">
            <a:avLst/>
          </a:prstGeom>
        </p:spPr>
      </p:pic>
      <p:pic>
        <p:nvPicPr>
          <p:cNvPr id="117" name="Graphic 116" descr="Clapper board">
            <a:extLst>
              <a:ext uri="{FF2B5EF4-FFF2-40B4-BE49-F238E27FC236}">
                <a16:creationId xmlns:a16="http://schemas.microsoft.com/office/drawing/2014/main" id="{98714AE5-2963-455A-9DC1-F93F62F84C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403" y="5607893"/>
            <a:ext cx="640080" cy="640080"/>
          </a:xfrm>
          <a:prstGeom prst="rect">
            <a:avLst/>
          </a:prstGeom>
        </p:spPr>
      </p:pic>
      <p:pic>
        <p:nvPicPr>
          <p:cNvPr id="119" name="Graphic 118" descr="Theatre">
            <a:extLst>
              <a:ext uri="{FF2B5EF4-FFF2-40B4-BE49-F238E27FC236}">
                <a16:creationId xmlns:a16="http://schemas.microsoft.com/office/drawing/2014/main" id="{45D9F455-281B-43D2-9AAC-F9EA7DCE87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1632" y="692039"/>
            <a:ext cx="640080" cy="640080"/>
          </a:xfrm>
          <a:prstGeom prst="rect">
            <a:avLst/>
          </a:prstGeom>
        </p:spPr>
      </p:pic>
      <p:pic>
        <p:nvPicPr>
          <p:cNvPr id="121" name="Graphic 120" descr="Film strip">
            <a:extLst>
              <a:ext uri="{FF2B5EF4-FFF2-40B4-BE49-F238E27FC236}">
                <a16:creationId xmlns:a16="http://schemas.microsoft.com/office/drawing/2014/main" id="{CAF4F5AA-9BC7-4AD9-93E4-2B9CC6BC0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98026" y="630755"/>
            <a:ext cx="640080" cy="640080"/>
          </a:xfrm>
          <a:prstGeom prst="rect">
            <a:avLst/>
          </a:prstGeom>
        </p:spPr>
      </p:pic>
      <p:pic>
        <p:nvPicPr>
          <p:cNvPr id="123" name="Graphic 122" descr="Palette">
            <a:extLst>
              <a:ext uri="{FF2B5EF4-FFF2-40B4-BE49-F238E27FC236}">
                <a16:creationId xmlns:a16="http://schemas.microsoft.com/office/drawing/2014/main" id="{24D3B1DD-9838-429F-9392-FBA1CEB7F2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0980" y="5632119"/>
            <a:ext cx="640080" cy="640080"/>
          </a:xfrm>
          <a:prstGeom prst="rect">
            <a:avLst/>
          </a:prstGeom>
        </p:spPr>
      </p:pic>
      <p:pic>
        <p:nvPicPr>
          <p:cNvPr id="125" name="Graphic 124" descr="Xylophone">
            <a:extLst>
              <a:ext uri="{FF2B5EF4-FFF2-40B4-BE49-F238E27FC236}">
                <a16:creationId xmlns:a16="http://schemas.microsoft.com/office/drawing/2014/main" id="{9BE9707B-9E61-4030-865E-2376E045C5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89139" y="5602779"/>
            <a:ext cx="640080" cy="640080"/>
          </a:xfrm>
          <a:prstGeom prst="rect">
            <a:avLst/>
          </a:prstGeom>
        </p:spPr>
      </p:pic>
      <p:pic>
        <p:nvPicPr>
          <p:cNvPr id="127" name="Graphic 126" descr="Piano">
            <a:extLst>
              <a:ext uri="{FF2B5EF4-FFF2-40B4-BE49-F238E27FC236}">
                <a16:creationId xmlns:a16="http://schemas.microsoft.com/office/drawing/2014/main" id="{12F0212F-0363-49EF-A5C1-447B16091B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95178" y="553727"/>
            <a:ext cx="640080" cy="640080"/>
          </a:xfrm>
          <a:prstGeom prst="rect">
            <a:avLst/>
          </a:prstGeom>
        </p:spPr>
      </p:pic>
      <p:pic>
        <p:nvPicPr>
          <p:cNvPr id="129" name="Graphic 128" descr="Drum">
            <a:extLst>
              <a:ext uri="{FF2B5EF4-FFF2-40B4-BE49-F238E27FC236}">
                <a16:creationId xmlns:a16="http://schemas.microsoft.com/office/drawing/2014/main" id="{2A329C17-C7F0-4413-8DCF-05C24CF5978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00831" y="5634519"/>
            <a:ext cx="640080" cy="640080"/>
          </a:xfrm>
          <a:prstGeom prst="rect">
            <a:avLst/>
          </a:prstGeom>
        </p:spPr>
      </p:pic>
      <p:pic>
        <p:nvPicPr>
          <p:cNvPr id="131" name="Graphic 130" descr="Gong">
            <a:extLst>
              <a:ext uri="{FF2B5EF4-FFF2-40B4-BE49-F238E27FC236}">
                <a16:creationId xmlns:a16="http://schemas.microsoft.com/office/drawing/2014/main" id="{61A0879D-5714-4309-80DE-686B72E78FC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98026" y="5634519"/>
            <a:ext cx="640080" cy="640080"/>
          </a:xfrm>
          <a:prstGeom prst="rect">
            <a:avLst/>
          </a:prstGeom>
        </p:spPr>
      </p:pic>
      <p:pic>
        <p:nvPicPr>
          <p:cNvPr id="133" name="Graphic 132" descr="Trumpet">
            <a:extLst>
              <a:ext uri="{FF2B5EF4-FFF2-40B4-BE49-F238E27FC236}">
                <a16:creationId xmlns:a16="http://schemas.microsoft.com/office/drawing/2014/main" id="{7A2CB106-A713-4BAA-A6E8-87740C54395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12769" y="5632119"/>
            <a:ext cx="640080" cy="640080"/>
          </a:xfrm>
          <a:prstGeom prst="rect">
            <a:avLst/>
          </a:prstGeom>
        </p:spPr>
      </p:pic>
      <p:pic>
        <p:nvPicPr>
          <p:cNvPr id="135" name="Graphic 134" descr="Music notation">
            <a:extLst>
              <a:ext uri="{FF2B5EF4-FFF2-40B4-BE49-F238E27FC236}">
                <a16:creationId xmlns:a16="http://schemas.microsoft.com/office/drawing/2014/main" id="{5651B250-250D-42F5-A3CD-C4805699D16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077740" y="5580182"/>
            <a:ext cx="640080" cy="640080"/>
          </a:xfrm>
          <a:prstGeom prst="rect">
            <a:avLst/>
          </a:prstGeom>
        </p:spPr>
      </p:pic>
      <p:pic>
        <p:nvPicPr>
          <p:cNvPr id="137" name="Graphic 136" descr="Drama">
            <a:extLst>
              <a:ext uri="{FF2B5EF4-FFF2-40B4-BE49-F238E27FC236}">
                <a16:creationId xmlns:a16="http://schemas.microsoft.com/office/drawing/2014/main" id="{A1FE2EFC-8F2D-445B-8B62-2BE76124BA0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077747" y="588017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74</Words>
  <Application>Microsoft Office PowerPoint</Application>
  <PresentationFormat>شاشة عريضة</PresentationFormat>
  <Paragraphs>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abdulziz alsanie</cp:lastModifiedBy>
  <cp:revision>11</cp:revision>
  <dcterms:created xsi:type="dcterms:W3CDTF">2021-10-23T10:45:02Z</dcterms:created>
  <dcterms:modified xsi:type="dcterms:W3CDTF">2021-12-26T20:34:30Z</dcterms:modified>
</cp:coreProperties>
</file>