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512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1pPr>
    <a:lvl2pPr marL="0" marR="0" indent="2286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2pPr>
    <a:lvl3pPr marL="0" marR="0" indent="4572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3pPr>
    <a:lvl4pPr marL="0" marR="0" indent="6858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4pPr>
    <a:lvl5pPr marL="0" marR="0" indent="9144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5pPr>
    <a:lvl6pPr marL="0" marR="0" indent="11430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6pPr>
    <a:lvl7pPr marL="0" marR="0" indent="13716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7pPr>
    <a:lvl8pPr marL="0" marR="0" indent="16002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8pPr>
    <a:lvl9pPr marL="0" marR="0" indent="18288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2D85BA"/>
              </a:solidFill>
              <a:prstDash val="solid"/>
              <a:miter lim="400000"/>
            </a:ln>
          </a:left>
          <a:right>
            <a:ln w="12700" cap="flat">
              <a:solidFill>
                <a:srgbClr val="2D85BA"/>
              </a:solidFill>
              <a:prstDash val="solid"/>
              <a:miter lim="400000"/>
            </a:ln>
          </a:right>
          <a:top>
            <a:ln w="12700" cap="flat">
              <a:solidFill>
                <a:srgbClr val="2D85BA"/>
              </a:solidFill>
              <a:prstDash val="solid"/>
              <a:miter lim="400000"/>
            </a:ln>
          </a:top>
          <a:bottom>
            <a:ln w="12700" cap="flat">
              <a:solidFill>
                <a:srgbClr val="2D85BA"/>
              </a:solidFill>
              <a:prstDash val="solid"/>
              <a:miter lim="400000"/>
            </a:ln>
          </a:bottom>
          <a:insideH>
            <a:ln w="12700" cap="flat">
              <a:solidFill>
                <a:srgbClr val="2D85BA"/>
              </a:solidFill>
              <a:prstDash val="solid"/>
              <a:miter lim="400000"/>
            </a:ln>
          </a:insideH>
          <a:insideV>
            <a:ln w="12700" cap="flat">
              <a:solidFill>
                <a:srgbClr val="2D85BA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CDFE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2D85BA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2D85BA"/>
              </a:solidFill>
              <a:prstDash val="solid"/>
              <a:miter lim="400000"/>
            </a:ln>
          </a:top>
          <a:bottom>
            <a:ln w="12700" cap="flat">
              <a:solidFill>
                <a:srgbClr val="2D85BA"/>
              </a:solidFill>
              <a:prstDash val="solid"/>
              <a:miter lim="400000"/>
            </a:ln>
          </a:bottom>
          <a:insideH>
            <a:ln w="12700" cap="flat">
              <a:solidFill>
                <a:srgbClr val="2D85BA"/>
              </a:solidFill>
              <a:prstDash val="solid"/>
              <a:miter lim="400000"/>
            </a:ln>
          </a:insideH>
          <a:insideV>
            <a:ln w="12700" cap="flat">
              <a:solidFill>
                <a:srgbClr val="2D85BA"/>
              </a:solidFill>
              <a:prstDash val="solid"/>
              <a:miter lim="400000"/>
            </a:ln>
          </a:insideV>
        </a:tcBdr>
        <a:fill>
          <a:solidFill>
            <a:srgbClr val="2E78C3"/>
          </a:solidFill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2D85BA"/>
              </a:solidFill>
              <a:prstDash val="solid"/>
              <a:miter lim="400000"/>
            </a:ln>
          </a:top>
          <a:bottom>
            <a:ln w="12700" cap="flat">
              <a:solidFill>
                <a:srgbClr val="2D85BA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2D85BA"/>
              </a:solidFill>
              <a:prstDash val="solid"/>
              <a:miter lim="400000"/>
            </a:ln>
          </a:left>
          <a:right>
            <a:ln w="12700" cap="flat">
              <a:solidFill>
                <a:srgbClr val="2D85BA"/>
              </a:solidFill>
              <a:prstDash val="solid"/>
              <a:miter lim="400000"/>
            </a:ln>
          </a:right>
          <a:top>
            <a:ln w="12700" cap="flat">
              <a:solidFill>
                <a:srgbClr val="2D85BA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2D85BA"/>
              </a:solidFill>
              <a:prstDash val="solid"/>
              <a:miter lim="400000"/>
            </a:ln>
          </a:insideH>
          <a:insideV>
            <a:ln w="12700" cap="flat">
              <a:solidFill>
                <a:srgbClr val="2D85BA"/>
              </a:solidFill>
              <a:prstDash val="solid"/>
              <a:miter lim="400000"/>
            </a:ln>
          </a:insideV>
        </a:tcBdr>
        <a:fill>
          <a:solidFill>
            <a:srgbClr val="0B4EB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rtl="1" latinLnBrk="0">
      <a:defRPr sz="2200">
        <a:latin typeface="Lucida Grande"/>
        <a:ea typeface="Lucida Grande"/>
        <a:cs typeface="Lucida Grande"/>
        <a:sym typeface="Lucida Grande"/>
      </a:defRPr>
    </a:lvl1pPr>
    <a:lvl2pPr indent="457200" defTabSz="457200" rtl="1" latinLnBrk="0">
      <a:defRPr sz="2200">
        <a:latin typeface="Lucida Grande"/>
        <a:ea typeface="Lucida Grande"/>
        <a:cs typeface="Lucida Grande"/>
        <a:sym typeface="Lucida Grande"/>
      </a:defRPr>
    </a:lvl2pPr>
    <a:lvl3pPr indent="914400" defTabSz="457200" rtl="1" latinLnBrk="0">
      <a:defRPr sz="2200">
        <a:latin typeface="Lucida Grande"/>
        <a:ea typeface="Lucida Grande"/>
        <a:cs typeface="Lucida Grande"/>
        <a:sym typeface="Lucida Grande"/>
      </a:defRPr>
    </a:lvl3pPr>
    <a:lvl4pPr indent="1371600" defTabSz="457200" rtl="1" latinLnBrk="0">
      <a:defRPr sz="2200">
        <a:latin typeface="Lucida Grande"/>
        <a:ea typeface="Lucida Grande"/>
        <a:cs typeface="Lucida Grande"/>
        <a:sym typeface="Lucida Grande"/>
      </a:defRPr>
    </a:lvl4pPr>
    <a:lvl5pPr indent="1828800" defTabSz="457200" rtl="1" latinLnBrk="0">
      <a:defRPr sz="2200">
        <a:latin typeface="Lucida Grande"/>
        <a:ea typeface="Lucida Grande"/>
        <a:cs typeface="Lucida Grande"/>
        <a:sym typeface="Lucida Grande"/>
      </a:defRPr>
    </a:lvl5pPr>
    <a:lvl6pPr indent="2286000" defTabSz="457200" rtl="1" latinLnBrk="0">
      <a:defRPr sz="2200">
        <a:latin typeface="Lucida Grande"/>
        <a:ea typeface="Lucida Grande"/>
        <a:cs typeface="Lucida Grande"/>
        <a:sym typeface="Lucida Grande"/>
      </a:defRPr>
    </a:lvl6pPr>
    <a:lvl7pPr indent="2743200" defTabSz="457200" rtl="1" latinLnBrk="0">
      <a:defRPr sz="2200">
        <a:latin typeface="Lucida Grande"/>
        <a:ea typeface="Lucida Grande"/>
        <a:cs typeface="Lucida Grande"/>
        <a:sym typeface="Lucida Grande"/>
      </a:defRPr>
    </a:lvl7pPr>
    <a:lvl8pPr indent="3200400" defTabSz="457200" rtl="1" latinLnBrk="0">
      <a:defRPr sz="2200">
        <a:latin typeface="Lucida Grande"/>
        <a:ea typeface="Lucida Grande"/>
        <a:cs typeface="Lucida Grande"/>
        <a:sym typeface="Lucida Grande"/>
      </a:defRPr>
    </a:lvl8pPr>
    <a:lvl9pPr indent="3657600" defTabSz="457200" rtl="1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 txBox="1"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3" name="مستوى النص الأول…"/>
          <p:cNvSpPr txBox="1"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6318812" y="9251950"/>
            <a:ext cx="354476" cy="375397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1pPr>
      <a:lvl2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2pPr>
      <a:lvl3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3pPr>
      <a:lvl4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4pPr>
      <a:lvl5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5pPr>
      <a:lvl6pPr marL="0" marR="0" indent="2286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6pPr>
      <a:lvl7pPr marL="0" marR="0" indent="2743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7pPr>
      <a:lvl8pPr marL="0" marR="0" indent="3200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8pPr>
      <a:lvl9pPr marL="0" marR="0" indent="3657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9pPr>
    </p:titleStyle>
    <p:bodyStyle>
      <a:lvl1pPr marL="4445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1pPr>
      <a:lvl2pPr marL="8890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2pPr>
      <a:lvl3pPr marL="13335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3pPr>
      <a:lvl4pPr marL="17780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4pPr>
      <a:lvl5pPr marL="22225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5pPr>
      <a:lvl6pPr marL="26670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6pPr>
      <a:lvl7pPr marL="31115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7pPr>
      <a:lvl8pPr marL="35560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8pPr>
      <a:lvl9pPr marL="40005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2286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2743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3200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3657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jpeg"/><Relationship Id="rId5" Type="http://schemas.openxmlformats.org/officeDocument/2006/relationships/image" Target="../media/image3.png"/><Relationship Id="rId6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g_0001.pdf" descr="pg_0001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44671" y="711362"/>
            <a:ext cx="12226176" cy="8822903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اسم المعلم /ة……………………"/>
          <p:cNvSpPr txBox="1"/>
          <p:nvPr/>
        </p:nvSpPr>
        <p:spPr>
          <a:xfrm>
            <a:off x="8236770" y="9047427"/>
            <a:ext cx="6042764" cy="568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400">
                <a:latin typeface="Waseem Regular"/>
                <a:ea typeface="Waseem Regular"/>
                <a:cs typeface="Waseem Regular"/>
                <a:sym typeface="Waseem Regular"/>
              </a:defRPr>
            </a:lvl1pPr>
          </a:lstStyle>
          <a:p>
            <a:pPr rtl="0">
              <a:defRPr/>
            </a:pPr>
            <a:r>
              <a:t>اسم المعلم /ة……………………</a:t>
            </a:r>
          </a:p>
        </p:txBody>
      </p:sp>
      <p:sp>
        <p:nvSpPr>
          <p:cNvPr id="22" name="اسم المديرة /ة……………………"/>
          <p:cNvSpPr txBox="1"/>
          <p:nvPr/>
        </p:nvSpPr>
        <p:spPr>
          <a:xfrm>
            <a:off x="601379" y="9047427"/>
            <a:ext cx="6042765" cy="568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400">
                <a:latin typeface="Waseem Regular"/>
                <a:ea typeface="Waseem Regular"/>
                <a:cs typeface="Waseem Regular"/>
                <a:sym typeface="Waseem Regular"/>
              </a:defRPr>
            </a:lvl1pPr>
          </a:lstStyle>
          <a:p>
            <a:pPr rtl="0">
              <a:defRPr/>
            </a:pPr>
            <a:r>
              <a:t>اسم المديرة /ة……………………</a:t>
            </a:r>
          </a:p>
        </p:txBody>
      </p:sp>
      <p:sp>
        <p:nvSpPr>
          <p:cNvPr id="23" name="اسم المعلم /ة……………………"/>
          <p:cNvSpPr txBox="1"/>
          <p:nvPr/>
        </p:nvSpPr>
        <p:spPr>
          <a:xfrm>
            <a:off x="8236770" y="9047427"/>
            <a:ext cx="6042764" cy="568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400">
                <a:latin typeface="Waseem Regular"/>
                <a:ea typeface="Waseem Regular"/>
                <a:cs typeface="Waseem Regular"/>
                <a:sym typeface="Waseem Regular"/>
              </a:defRPr>
            </a:lvl1pPr>
          </a:lstStyle>
          <a:p>
            <a:pPr rtl="0">
              <a:defRPr/>
            </a:pPr>
            <a:r>
              <a:t>اسم المعلم /ة……………………</a:t>
            </a:r>
          </a:p>
        </p:txBody>
      </p:sp>
      <p:sp>
        <p:nvSpPr>
          <p:cNvPr id="24" name="اسم المديرة /ة……………………"/>
          <p:cNvSpPr txBox="1"/>
          <p:nvPr/>
        </p:nvSpPr>
        <p:spPr>
          <a:xfrm>
            <a:off x="601379" y="9047427"/>
            <a:ext cx="6042765" cy="568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400">
                <a:latin typeface="Waseem Regular"/>
                <a:ea typeface="Waseem Regular"/>
                <a:cs typeface="Waseem Regular"/>
                <a:sym typeface="Waseem Regular"/>
              </a:defRPr>
            </a:lvl1pPr>
          </a:lstStyle>
          <a:p>
            <a:pPr rtl="0">
              <a:defRPr/>
            </a:pPr>
            <a:r>
              <a:t>اسم المديرة /ة……………………</a:t>
            </a:r>
          </a:p>
        </p:txBody>
      </p:sp>
      <p:sp>
        <p:nvSpPr>
          <p:cNvPr id="25" name="اسم المعلم /ة……………………"/>
          <p:cNvSpPr txBox="1"/>
          <p:nvPr/>
        </p:nvSpPr>
        <p:spPr>
          <a:xfrm>
            <a:off x="8236770" y="9047427"/>
            <a:ext cx="6042764" cy="568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400">
                <a:latin typeface="Waseem Regular"/>
                <a:ea typeface="Waseem Regular"/>
                <a:cs typeface="Waseem Regular"/>
                <a:sym typeface="Waseem Regular"/>
              </a:defRPr>
            </a:lvl1pPr>
          </a:lstStyle>
          <a:p>
            <a:pPr rtl="0">
              <a:defRPr/>
            </a:pPr>
            <a:r>
              <a:t>اسم المعلم /ة……………………</a:t>
            </a:r>
          </a:p>
        </p:txBody>
      </p:sp>
      <p:sp>
        <p:nvSpPr>
          <p:cNvPr id="26" name="اسم المديرة /ة……………………"/>
          <p:cNvSpPr txBox="1"/>
          <p:nvPr/>
        </p:nvSpPr>
        <p:spPr>
          <a:xfrm>
            <a:off x="601379" y="9047427"/>
            <a:ext cx="6042765" cy="568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400">
                <a:latin typeface="Waseem Regular"/>
                <a:ea typeface="Waseem Regular"/>
                <a:cs typeface="Waseem Regular"/>
                <a:sym typeface="Waseem Regular"/>
              </a:defRPr>
            </a:lvl1pPr>
          </a:lstStyle>
          <a:p>
            <a:pPr rtl="0">
              <a:defRPr/>
            </a:pPr>
            <a:r>
              <a:t>اسم المديرة /ة……………………</a:t>
            </a:r>
          </a:p>
        </p:txBody>
      </p:sp>
      <p:sp>
        <p:nvSpPr>
          <p:cNvPr id="27" name="المملكة العربية السعودية…"/>
          <p:cNvSpPr txBox="1"/>
          <p:nvPr/>
        </p:nvSpPr>
        <p:spPr>
          <a:xfrm>
            <a:off x="9213413" y="144460"/>
            <a:ext cx="6042765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rtl="0">
              <a:defRPr sz="1800">
                <a:latin typeface="Waseem Regular"/>
                <a:ea typeface="Waseem Regular"/>
                <a:cs typeface="Waseem Regular"/>
                <a:sym typeface="Waseem Regular"/>
              </a:defRPr>
            </a:pPr>
            <a:r>
              <a:t>المملكة العربية السعودية </a:t>
            </a:r>
          </a:p>
          <a:p>
            <a:pPr rtl="0">
              <a:defRPr sz="1800">
                <a:latin typeface="Waseem Regular"/>
                <a:ea typeface="Waseem Regular"/>
                <a:cs typeface="Waseem Regular"/>
                <a:sym typeface="Waseem Regular"/>
              </a:defRPr>
            </a:pPr>
            <a:r>
              <a:t>وزارة التعليم </a:t>
            </a:r>
          </a:p>
        </p:txBody>
      </p:sp>
      <p:sp>
        <p:nvSpPr>
          <p:cNvPr id="28" name="إدارة تعليم …………………"/>
          <p:cNvSpPr txBox="1"/>
          <p:nvPr/>
        </p:nvSpPr>
        <p:spPr>
          <a:xfrm>
            <a:off x="1239704" y="142392"/>
            <a:ext cx="6042765" cy="1137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rtl="0">
              <a:defRPr sz="1800">
                <a:latin typeface="Waseem Regular"/>
                <a:ea typeface="Waseem Regular"/>
                <a:cs typeface="Waseem Regular"/>
                <a:sym typeface="Waseem Regular"/>
              </a:defRPr>
            </a:pPr>
            <a:r>
              <a:t>إدارة تعليم ………………</a:t>
            </a:r>
          </a:p>
          <a:p>
            <a:pPr rtl="0">
              <a:defRPr sz="1800">
                <a:latin typeface="Waseem Regular"/>
                <a:ea typeface="Waseem Regular"/>
                <a:cs typeface="Waseem Regular"/>
                <a:sym typeface="Waseem Regular"/>
              </a:defRPr>
            </a:pPr>
            <a:r>
              <a:t>مدرسة ……………………</a:t>
            </a:r>
          </a:p>
        </p:txBody>
      </p:sp>
      <p:pic>
        <p:nvPicPr>
          <p:cNvPr id="29" name="IMG_6051.png" descr="IMG_605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282467" y="231115"/>
            <a:ext cx="750583" cy="56772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2" name="IMG_5358.jpeg"/>
          <p:cNvGrpSpPr/>
          <p:nvPr/>
        </p:nvGrpSpPr>
        <p:grpSpPr>
          <a:xfrm>
            <a:off x="375703" y="312257"/>
            <a:ext cx="1510701" cy="1936151"/>
            <a:chOff x="0" y="0"/>
            <a:chExt cx="1510700" cy="1936150"/>
          </a:xfrm>
        </p:grpSpPr>
        <p:pic>
          <p:nvPicPr>
            <p:cNvPr id="31" name="IMG_5358.jpeg" descr="IMG_5358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0" r="0" b="0"/>
            <a:stretch>
              <a:fillRect/>
            </a:stretch>
          </p:blipFill>
          <p:spPr>
            <a:xfrm>
              <a:off x="215900" y="641350"/>
              <a:ext cx="1078901" cy="1078901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30" name="IMG_5358.jpeg" descr="IMG_5358.jpeg"/>
            <p:cNvPicPr>
              <a:picLocks noChangeAspect="0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1510701" cy="1936151"/>
            </a:xfrm>
            <a:prstGeom prst="rect">
              <a:avLst/>
            </a:prstGeom>
            <a:effectLst/>
          </p:spPr>
        </p:pic>
      </p:grpSp>
      <p:pic>
        <p:nvPicPr>
          <p:cNvPr id="33" name="IMG_5358.jpeg" descr="IMG_5358.jpeg"/>
          <p:cNvPicPr>
            <a:picLocks noChangeAspect="0"/>
          </p:cNvPicPr>
          <p:nvPr/>
        </p:nvPicPr>
        <p:blipFill>
          <a:blip r:embed="rId6">
            <a:alphaModFix amt="5936"/>
            <a:extLst/>
          </a:blip>
          <a:stretch>
            <a:fillRect/>
          </a:stretch>
        </p:blipFill>
        <p:spPr>
          <a:xfrm>
            <a:off x="4946105" y="1416146"/>
            <a:ext cx="5668572" cy="5655872"/>
          </a:xfrm>
          <a:prstGeom prst="rect">
            <a:avLst/>
          </a:prstGeom>
        </p:spPr>
      </p:pic>
      <p:sp>
        <p:nvSpPr>
          <p:cNvPr id="34" name="أ/العنود القرعاوي"/>
          <p:cNvSpPr txBox="1"/>
          <p:nvPr/>
        </p:nvSpPr>
        <p:spPr>
          <a:xfrm rot="16200000">
            <a:off x="1375811" y="1270107"/>
            <a:ext cx="1021185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 defTabSz="355600">
              <a:defRPr sz="1400" u="sng">
                <a:latin typeface="Waseem Regular"/>
                <a:ea typeface="Waseem Regular"/>
                <a:cs typeface="Waseem Regular"/>
                <a:sym typeface="Waseem Regular"/>
              </a:defRPr>
            </a:lvl1pPr>
          </a:lstStyle>
          <a:p>
            <a:pPr/>
            <a:r>
              <a:t>أ/العنود القرعاوي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