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8"/>
  </p:notesMasterIdLst>
  <p:handoutMasterIdLst>
    <p:handoutMasterId r:id="rId19"/>
  </p:handoutMasterIdLst>
  <p:sldIdLst>
    <p:sldId id="256" r:id="rId2"/>
    <p:sldId id="257" r:id="rId3"/>
    <p:sldId id="258" r:id="rId4"/>
    <p:sldId id="259" r:id="rId5"/>
    <p:sldId id="260" r:id="rId6"/>
    <p:sldId id="263" r:id="rId7"/>
    <p:sldId id="262" r:id="rId8"/>
    <p:sldId id="261"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10" d="100"/>
          <a:sy n="110" d="100"/>
        </p:scale>
        <p:origin x="-1632"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EF58033-A328-4A4A-B551-CE4FCF6C0C18}" type="datetimeFigureOut">
              <a:rPr lang="en-US" smtClean="0"/>
              <a:t>3/10/2015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966BE61-EE53-0B42-9544-C44911129EDD}" type="slidenum">
              <a:rPr lang="en-US" smtClean="0"/>
              <a:t>‹#›</a:t>
            </a:fld>
            <a:endParaRPr lang="en-US"/>
          </a:p>
        </p:txBody>
      </p:sp>
    </p:spTree>
    <p:extLst>
      <p:ext uri="{BB962C8B-B14F-4D97-AF65-F5344CB8AC3E}">
        <p14:creationId xmlns:p14="http://schemas.microsoft.com/office/powerpoint/2010/main" val="16848245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1CC8AD2-9958-5340-A6AD-257917B4B23F}" type="datetimeFigureOut">
              <a:rPr lang="en-US" smtClean="0"/>
              <a:t>3/10/2015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D6B7867-18D0-4C4F-AA4B-250BDF5888C5}" type="slidenum">
              <a:rPr lang="en-US" smtClean="0"/>
              <a:t>‹#›</a:t>
            </a:fld>
            <a:endParaRPr lang="en-US"/>
          </a:p>
        </p:txBody>
      </p:sp>
    </p:spTree>
    <p:extLst>
      <p:ext uri="{BB962C8B-B14F-4D97-AF65-F5344CB8AC3E}">
        <p14:creationId xmlns:p14="http://schemas.microsoft.com/office/powerpoint/2010/main" val="331483068"/>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descr="Overlay-TitleSlide.png"/>
          <p:cNvPicPr>
            <a:picLocks noChangeAspect="1"/>
          </p:cNvPicPr>
          <p:nvPr/>
        </p:nvPicPr>
        <p:blipFill>
          <a:blip r:embed="rId2"/>
          <a:stretch>
            <a:fillRect/>
          </a:stretch>
        </p:blipFill>
        <p:spPr>
          <a:xfrm>
            <a:off x="158367" y="187452"/>
            <a:ext cx="8827266" cy="6483096"/>
          </a:xfrm>
          <a:prstGeom prst="rect">
            <a:avLst/>
          </a:prstGeom>
        </p:spPr>
      </p:pic>
      <p:sp>
        <p:nvSpPr>
          <p:cNvPr id="6" name="Slide Number Placeholder 5"/>
          <p:cNvSpPr>
            <a:spLocks noGrp="1"/>
          </p:cNvSpPr>
          <p:nvPr>
            <p:ph type="sldNum" sz="quarter" idx="12"/>
          </p:nvPr>
        </p:nvSpPr>
        <p:spPr/>
        <p:txBody>
          <a:bodyPr/>
          <a:lstStyle/>
          <a:p>
            <a:fld id="{93E4AAA4-6363-4581-962D-1ACCC2D600C5}" type="slidenum">
              <a:rPr lang="en-US" smtClean="0"/>
              <a:t>‹#›</a:t>
            </a:fld>
            <a:endParaRPr lang="en-US"/>
          </a:p>
        </p:txBody>
      </p:sp>
      <p:sp>
        <p:nvSpPr>
          <p:cNvPr id="2" name="Title 1"/>
          <p:cNvSpPr>
            <a:spLocks noGrp="1"/>
          </p:cNvSpPr>
          <p:nvPr>
            <p:ph type="ctrTitle"/>
          </p:nvPr>
        </p:nvSpPr>
        <p:spPr>
          <a:xfrm>
            <a:off x="1600200" y="2492375"/>
            <a:ext cx="6762749" cy="1470025"/>
          </a:xfrm>
        </p:spPr>
        <p:txBody>
          <a:bodyPr/>
          <a:lstStyle>
            <a:lvl1pPr algn="r">
              <a:defRPr sz="4400"/>
            </a:lvl1pPr>
          </a:lstStyle>
          <a:p>
            <a:r>
              <a:rPr lang="en-US" smtClean="0"/>
              <a:t>Click to edit Master title style</a:t>
            </a:r>
            <a:endParaRPr/>
          </a:p>
        </p:txBody>
      </p:sp>
      <p:sp>
        <p:nvSpPr>
          <p:cNvPr id="3" name="Subtitle 2"/>
          <p:cNvSpPr>
            <a:spLocks noGrp="1"/>
          </p:cNvSpPr>
          <p:nvPr>
            <p:ph type="subTitle" idx="1"/>
          </p:nvPr>
        </p:nvSpPr>
        <p:spPr>
          <a:xfrm>
            <a:off x="1600201" y="3966882"/>
            <a:ext cx="6762749" cy="1752600"/>
          </a:xfrm>
        </p:spPr>
        <p:txBody>
          <a:bodyPr>
            <a:normAutofit/>
          </a:bodyPr>
          <a:lstStyle>
            <a:lvl1pPr marL="0" indent="0" algn="r">
              <a:spcBef>
                <a:spcPts val="600"/>
              </a:spcBef>
              <a:buNone/>
              <a:defRPr sz="18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dirty="0"/>
          </a:p>
        </p:txBody>
      </p:sp>
      <p:sp>
        <p:nvSpPr>
          <p:cNvPr id="4" name="Date Placeholder 3"/>
          <p:cNvSpPr>
            <a:spLocks noGrp="1"/>
          </p:cNvSpPr>
          <p:nvPr>
            <p:ph type="dt" sz="half" idx="10"/>
          </p:nvPr>
        </p:nvSpPr>
        <p:spPr/>
        <p:txBody>
          <a:bodyPr/>
          <a:lstStyle/>
          <a:p>
            <a:fld id="{C34BF20B-4EB4-F145-9421-9F4F68B43604}" type="datetime1">
              <a:rPr lang="en-AU" smtClean="0"/>
              <a:t>10/03/2015</a:t>
            </a:fld>
            <a:endParaRPr lang="en-US"/>
          </a:p>
        </p:txBody>
      </p:sp>
      <p:sp>
        <p:nvSpPr>
          <p:cNvPr id="5" name="Footer Placeholder 4"/>
          <p:cNvSpPr>
            <a:spLocks noGrp="1"/>
          </p:cNvSpPr>
          <p:nvPr>
            <p:ph type="ftr" sz="quarter" idx="11"/>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Date Placeholder 1"/>
          <p:cNvSpPr>
            <a:spLocks noGrp="1"/>
          </p:cNvSpPr>
          <p:nvPr>
            <p:ph type="dt" sz="half" idx="10"/>
          </p:nvPr>
        </p:nvSpPr>
        <p:spPr/>
        <p:txBody>
          <a:bodyPr/>
          <a:lstStyle/>
          <a:p>
            <a:fld id="{887DADDD-985E-384A-860C-6CE5B66DE988}" type="datetime1">
              <a:rPr lang="en-AU" smtClean="0"/>
              <a:t>10/03/2015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3E4AAA4-6363-4581-962D-1ACCC2D600C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9" name="Picture 8" descr="Overlay-ContentCaption.png"/>
          <p:cNvPicPr>
            <a:picLocks noChangeAspect="1"/>
          </p:cNvPicPr>
          <p:nvPr/>
        </p:nvPicPr>
        <p:blipFill>
          <a:blip r:embed="rId2"/>
          <a:stretch>
            <a:fillRect/>
          </a:stretch>
        </p:blipFill>
        <p:spPr>
          <a:xfrm>
            <a:off x="158367" y="187452"/>
            <a:ext cx="8827266" cy="6483096"/>
          </a:xfrm>
          <a:prstGeom prst="rect">
            <a:avLst/>
          </a:prstGeom>
        </p:spPr>
      </p:pic>
      <p:sp>
        <p:nvSpPr>
          <p:cNvPr id="2" name="Title 1"/>
          <p:cNvSpPr>
            <a:spLocks noGrp="1"/>
          </p:cNvSpPr>
          <p:nvPr>
            <p:ph type="title"/>
          </p:nvPr>
        </p:nvSpPr>
        <p:spPr>
          <a:xfrm>
            <a:off x="779464" y="590550"/>
            <a:ext cx="3657600" cy="1162050"/>
          </a:xfrm>
        </p:spPr>
        <p:txBody>
          <a:bodyPr anchor="b"/>
          <a:lstStyle>
            <a:lvl1pPr algn="ctr">
              <a:defRPr sz="3600" b="0"/>
            </a:lvl1pPr>
          </a:lstStyle>
          <a:p>
            <a:r>
              <a:rPr lang="en-US" smtClean="0"/>
              <a:t>Click to edit Master title style</a:t>
            </a:r>
            <a:endParaRPr/>
          </a:p>
        </p:txBody>
      </p:sp>
      <p:sp>
        <p:nvSpPr>
          <p:cNvPr id="3" name="Content Placeholder 2"/>
          <p:cNvSpPr>
            <a:spLocks noGrp="1"/>
          </p:cNvSpPr>
          <p:nvPr>
            <p:ph idx="1"/>
          </p:nvPr>
        </p:nvSpPr>
        <p:spPr>
          <a:xfrm>
            <a:off x="4693023" y="739588"/>
            <a:ext cx="3657600" cy="5308787"/>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4" name="Text Placeholder 3"/>
          <p:cNvSpPr>
            <a:spLocks noGrp="1"/>
          </p:cNvSpPr>
          <p:nvPr>
            <p:ph type="body" sz="half" idx="2"/>
          </p:nvPr>
        </p:nvSpPr>
        <p:spPr>
          <a:xfrm>
            <a:off x="779464" y="1816100"/>
            <a:ext cx="3657600" cy="3822700"/>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5" name="Date Placeholder 4"/>
          <p:cNvSpPr>
            <a:spLocks noGrp="1"/>
          </p:cNvSpPr>
          <p:nvPr>
            <p:ph type="dt" sz="half" idx="10"/>
          </p:nvPr>
        </p:nvSpPr>
        <p:spPr/>
        <p:txBody>
          <a:bodyPr/>
          <a:lstStyle/>
          <a:p>
            <a:fld id="{92BA2746-6327-0841-B1FE-2E415BB39C7E}" type="datetime1">
              <a:rPr lang="en-AU" smtClean="0"/>
              <a:t>10/03/2015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E4AAA4-6363-4581-962D-1ACCC2D600C5}"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9" name="Picture 8" descr="Overlay-PictureCaption.png"/>
          <p:cNvPicPr>
            <a:picLocks noChangeAspect="1"/>
          </p:cNvPicPr>
          <p:nvPr/>
        </p:nvPicPr>
        <p:blipFill>
          <a:blip r:embed="rId2"/>
          <a:stretch>
            <a:fillRect/>
          </a:stretch>
        </p:blipFill>
        <p:spPr>
          <a:xfrm>
            <a:off x="448977" y="187452"/>
            <a:ext cx="8536656" cy="6483096"/>
          </a:xfrm>
          <a:prstGeom prst="rect">
            <a:avLst/>
          </a:prstGeom>
        </p:spPr>
      </p:pic>
      <p:sp>
        <p:nvSpPr>
          <p:cNvPr id="2" name="Title 1"/>
          <p:cNvSpPr>
            <a:spLocks noGrp="1"/>
          </p:cNvSpPr>
          <p:nvPr>
            <p:ph type="title"/>
          </p:nvPr>
        </p:nvSpPr>
        <p:spPr>
          <a:xfrm>
            <a:off x="3886200" y="533400"/>
            <a:ext cx="4476750" cy="1252538"/>
          </a:xfrm>
        </p:spPr>
        <p:txBody>
          <a:bodyPr anchor="b"/>
          <a:lstStyle>
            <a:lvl1pPr algn="l">
              <a:defRPr sz="3600" b="0"/>
            </a:lvl1pPr>
          </a:lstStyle>
          <a:p>
            <a:r>
              <a:rPr lang="en-US" smtClean="0"/>
              <a:t>Click to edit Master title style</a:t>
            </a:r>
            <a:endParaRPr/>
          </a:p>
        </p:txBody>
      </p:sp>
      <p:sp>
        <p:nvSpPr>
          <p:cNvPr id="4" name="Text Placeholder 3"/>
          <p:cNvSpPr>
            <a:spLocks noGrp="1"/>
          </p:cNvSpPr>
          <p:nvPr>
            <p:ph type="body" sz="half" idx="2"/>
          </p:nvPr>
        </p:nvSpPr>
        <p:spPr>
          <a:xfrm>
            <a:off x="3886124" y="1828800"/>
            <a:ext cx="4474539" cy="3810000"/>
          </a:xfrm>
        </p:spPr>
        <p:txBody>
          <a:bodyPr>
            <a:normAutofit/>
          </a:bodyPr>
          <a:lstStyle>
            <a:lvl1pPr marL="0" indent="0">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5" name="Date Placeholder 4"/>
          <p:cNvSpPr>
            <a:spLocks noGrp="1"/>
          </p:cNvSpPr>
          <p:nvPr>
            <p:ph type="dt" sz="half" idx="10"/>
          </p:nvPr>
        </p:nvSpPr>
        <p:spPr>
          <a:xfrm>
            <a:off x="3886124" y="6288741"/>
            <a:ext cx="1887537" cy="365125"/>
          </a:xfrm>
        </p:spPr>
        <p:txBody>
          <a:bodyPr/>
          <a:lstStyle/>
          <a:p>
            <a:fld id="{8B999A0A-5016-2D41-A113-86F610E976A5}" type="datetime1">
              <a:rPr lang="en-AU" smtClean="0"/>
              <a:t>10/03/2015</a:t>
            </a:fld>
            <a:endParaRPr lang="en-US"/>
          </a:p>
        </p:txBody>
      </p:sp>
      <p:sp>
        <p:nvSpPr>
          <p:cNvPr id="6" name="Footer Placeholder 5"/>
          <p:cNvSpPr>
            <a:spLocks noGrp="1"/>
          </p:cNvSpPr>
          <p:nvPr>
            <p:ph type="ftr" sz="quarter" idx="11"/>
          </p:nvPr>
        </p:nvSpPr>
        <p:spPr>
          <a:xfrm>
            <a:off x="5867399" y="6288741"/>
            <a:ext cx="2675965" cy="365125"/>
          </a:xfrm>
        </p:spPr>
        <p:txBody>
          <a:bodyPr/>
          <a:lstStyle/>
          <a:p>
            <a:endParaRPr lang="en-US"/>
          </a:p>
        </p:txBody>
      </p:sp>
      <p:sp>
        <p:nvSpPr>
          <p:cNvPr id="7" name="Slide Number Placeholder 6"/>
          <p:cNvSpPr>
            <a:spLocks noGrp="1"/>
          </p:cNvSpPr>
          <p:nvPr>
            <p:ph type="sldNum" sz="quarter" idx="12"/>
          </p:nvPr>
        </p:nvSpPr>
        <p:spPr/>
        <p:txBody>
          <a:bodyPr/>
          <a:lstStyle/>
          <a:p>
            <a:fld id="{93E4AAA4-6363-4581-962D-1ACCC2D600C5}" type="slidenum">
              <a:rPr lang="en-US" smtClean="0"/>
              <a:t>‹#›</a:t>
            </a:fld>
            <a:endParaRPr lang="en-US"/>
          </a:p>
        </p:txBody>
      </p:sp>
      <p:sp>
        <p:nvSpPr>
          <p:cNvPr id="3" name="Picture Placeholder 2"/>
          <p:cNvSpPr>
            <a:spLocks noGrp="1"/>
          </p:cNvSpPr>
          <p:nvPr>
            <p:ph type="pic" idx="1"/>
          </p:nvPr>
        </p:nvSpPr>
        <p:spPr>
          <a:xfrm flipH="1">
            <a:off x="188253" y="179292"/>
            <a:ext cx="3281087" cy="6483096"/>
          </a:xfrm>
          <a:prstGeom prst="round1Rect">
            <a:avLst>
              <a:gd name="adj" fmla="val 17325"/>
            </a:avLst>
          </a:prstGeom>
          <a:blipFill dpi="0" rotWithShape="0">
            <a:blip r:embed="rId3"/>
            <a:srcRect/>
            <a:stretch>
              <a:fillRect/>
            </a:stretch>
          </a:blipFill>
          <a:ln w="28575">
            <a:solidFill>
              <a:schemeClr val="bg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Alt.">
    <p:spTree>
      <p:nvGrpSpPr>
        <p:cNvPr id="1" name=""/>
        <p:cNvGrpSpPr/>
        <p:nvPr/>
      </p:nvGrpSpPr>
      <p:grpSpPr>
        <a:xfrm>
          <a:off x="0" y="0"/>
          <a:ext cx="0" cy="0"/>
          <a:chOff x="0" y="0"/>
          <a:chExt cx="0" cy="0"/>
        </a:xfrm>
      </p:grpSpPr>
      <p:pic>
        <p:nvPicPr>
          <p:cNvPr id="10" name="Picture 9" descr="Overlay-PictureCaption-Extras.png"/>
          <p:cNvPicPr>
            <a:picLocks noChangeAspect="1"/>
          </p:cNvPicPr>
          <p:nvPr/>
        </p:nvPicPr>
        <p:blipFill>
          <a:blip r:embed="rId2"/>
          <a:stretch>
            <a:fillRect/>
          </a:stretch>
        </p:blipFill>
        <p:spPr>
          <a:xfrm>
            <a:off x="158367" y="187452"/>
            <a:ext cx="8827266" cy="6483096"/>
          </a:xfrm>
          <a:prstGeom prst="rect">
            <a:avLst/>
          </a:prstGeom>
        </p:spPr>
      </p:pic>
      <p:sp>
        <p:nvSpPr>
          <p:cNvPr id="2" name="Title 1"/>
          <p:cNvSpPr>
            <a:spLocks noGrp="1"/>
          </p:cNvSpPr>
          <p:nvPr>
            <p:ph type="title"/>
          </p:nvPr>
        </p:nvSpPr>
        <p:spPr>
          <a:xfrm>
            <a:off x="4710953" y="533400"/>
            <a:ext cx="3657600" cy="1252538"/>
          </a:xfrm>
        </p:spPr>
        <p:txBody>
          <a:bodyPr anchor="b"/>
          <a:lstStyle>
            <a:lvl1pPr algn="l">
              <a:defRPr sz="3600" b="0"/>
            </a:lvl1pPr>
          </a:lstStyle>
          <a:p>
            <a:r>
              <a:rPr lang="en-US" smtClean="0"/>
              <a:t>Click to edit Master title style</a:t>
            </a:r>
            <a:endParaRPr/>
          </a:p>
        </p:txBody>
      </p:sp>
      <p:sp>
        <p:nvSpPr>
          <p:cNvPr id="3" name="Picture Placeholder 2"/>
          <p:cNvSpPr>
            <a:spLocks noGrp="1"/>
          </p:cNvSpPr>
          <p:nvPr>
            <p:ph type="pic" idx="1"/>
          </p:nvPr>
        </p:nvSpPr>
        <p:spPr>
          <a:xfrm flipH="1">
            <a:off x="596153" y="1600199"/>
            <a:ext cx="3657600" cy="3657601"/>
          </a:xfrm>
          <a:prstGeom prst="ellipse">
            <a:avLst/>
          </a:prstGeom>
          <a:blipFill dpi="0" rotWithShape="0">
            <a:blip r:embed="rId3" cstate="print"/>
            <a:srcRect/>
            <a:stretch>
              <a:fillRect/>
            </a:stretch>
          </a:blipFill>
          <a:ln w="28575">
            <a:solidFill>
              <a:schemeClr val="bg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4" name="Text Placeholder 3"/>
          <p:cNvSpPr>
            <a:spLocks noGrp="1"/>
          </p:cNvSpPr>
          <p:nvPr>
            <p:ph type="body" sz="half" idx="2"/>
          </p:nvPr>
        </p:nvSpPr>
        <p:spPr>
          <a:xfrm>
            <a:off x="4710412" y="1828800"/>
            <a:ext cx="3657600" cy="3810000"/>
          </a:xfrm>
        </p:spPr>
        <p:txBody>
          <a:bodyPr>
            <a:normAutofit/>
          </a:bodyPr>
          <a:lstStyle>
            <a:lvl1pPr marL="0" indent="0">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381000" y="6288741"/>
            <a:ext cx="1865125" cy="365125"/>
          </a:xfrm>
        </p:spPr>
        <p:txBody>
          <a:bodyPr/>
          <a:lstStyle/>
          <a:p>
            <a:fld id="{34D0EAF3-2505-CE42-A7F3-2427A56E87D7}" type="datetime1">
              <a:rPr lang="en-AU" smtClean="0"/>
              <a:t>10/03/2015</a:t>
            </a:fld>
            <a:endParaRPr lang="en-US"/>
          </a:p>
        </p:txBody>
      </p:sp>
      <p:sp>
        <p:nvSpPr>
          <p:cNvPr id="6" name="Footer Placeholder 5"/>
          <p:cNvSpPr>
            <a:spLocks noGrp="1"/>
          </p:cNvSpPr>
          <p:nvPr>
            <p:ph type="ftr" sz="quarter" idx="11"/>
          </p:nvPr>
        </p:nvSpPr>
        <p:spPr>
          <a:xfrm>
            <a:off x="3325813" y="6288741"/>
            <a:ext cx="5217551" cy="365125"/>
          </a:xfrm>
        </p:spPr>
        <p:txBody>
          <a:bodyPr/>
          <a:lstStyle/>
          <a:p>
            <a:endParaRPr lang="en-US"/>
          </a:p>
        </p:txBody>
      </p:sp>
      <p:sp>
        <p:nvSpPr>
          <p:cNvPr id="7" name="Slide Number Placeholder 6"/>
          <p:cNvSpPr>
            <a:spLocks noGrp="1"/>
          </p:cNvSpPr>
          <p:nvPr>
            <p:ph type="sldNum" sz="quarter" idx="12"/>
          </p:nvPr>
        </p:nvSpPr>
        <p:spPr/>
        <p:txBody>
          <a:bodyPr/>
          <a:lstStyle/>
          <a:p>
            <a:fld id="{93E4AAA4-6363-4581-962D-1ACCC2D600C5}"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pic>
        <p:nvPicPr>
          <p:cNvPr id="10" name="Picture 9" descr="Overlay-PictureCaption-Extras.png"/>
          <p:cNvPicPr>
            <a:picLocks noChangeAspect="1"/>
          </p:cNvPicPr>
          <p:nvPr/>
        </p:nvPicPr>
        <p:blipFill>
          <a:blip r:embed="rId2"/>
          <a:stretch>
            <a:fillRect/>
          </a:stretch>
        </p:blipFill>
        <p:spPr>
          <a:xfrm>
            <a:off x="158367" y="187452"/>
            <a:ext cx="8827266" cy="6483096"/>
          </a:xfrm>
          <a:prstGeom prst="rect">
            <a:avLst/>
          </a:prstGeom>
        </p:spPr>
      </p:pic>
      <p:sp>
        <p:nvSpPr>
          <p:cNvPr id="2" name="Title 1"/>
          <p:cNvSpPr>
            <a:spLocks noGrp="1"/>
          </p:cNvSpPr>
          <p:nvPr>
            <p:ph type="title"/>
          </p:nvPr>
        </p:nvSpPr>
        <p:spPr>
          <a:xfrm>
            <a:off x="808038" y="3778624"/>
            <a:ext cx="7560515" cy="1102658"/>
          </a:xfrm>
        </p:spPr>
        <p:txBody>
          <a:bodyPr anchor="b"/>
          <a:lstStyle>
            <a:lvl1pPr algn="l">
              <a:defRPr sz="3600" b="0"/>
            </a:lvl1pPr>
          </a:lstStyle>
          <a:p>
            <a:r>
              <a:rPr lang="en-US" smtClean="0"/>
              <a:t>Click to edit Master title style</a:t>
            </a:r>
            <a:endParaRPr/>
          </a:p>
        </p:txBody>
      </p:sp>
      <p:sp>
        <p:nvSpPr>
          <p:cNvPr id="3" name="Picture Placeholder 2"/>
          <p:cNvSpPr>
            <a:spLocks noGrp="1"/>
          </p:cNvSpPr>
          <p:nvPr>
            <p:ph type="pic" idx="1"/>
          </p:nvPr>
        </p:nvSpPr>
        <p:spPr>
          <a:xfrm flipH="1">
            <a:off x="871584" y="762000"/>
            <a:ext cx="7427726" cy="2989730"/>
          </a:xfrm>
          <a:prstGeom prst="roundRect">
            <a:avLst>
              <a:gd name="adj" fmla="val 7476"/>
            </a:avLst>
          </a:prstGeom>
          <a:blipFill dpi="0" rotWithShape="0">
            <a:blip r:embed="rId3"/>
            <a:srcRect/>
            <a:stretch>
              <a:fillRect/>
            </a:stretch>
          </a:blipFill>
          <a:ln w="28575">
            <a:solidFill>
              <a:schemeClr val="bg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4" name="Text Placeholder 3"/>
          <p:cNvSpPr>
            <a:spLocks noGrp="1"/>
          </p:cNvSpPr>
          <p:nvPr>
            <p:ph type="body" sz="half" idx="2"/>
          </p:nvPr>
        </p:nvSpPr>
        <p:spPr>
          <a:xfrm>
            <a:off x="808034" y="4827493"/>
            <a:ext cx="7559977" cy="1220881"/>
          </a:xfrm>
        </p:spPr>
        <p:txBody>
          <a:bodyPr>
            <a:normAutofit/>
          </a:bodyPr>
          <a:lstStyle>
            <a:lvl1pPr marL="0" indent="0">
              <a:spcBef>
                <a:spcPts val="3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381000" y="6288741"/>
            <a:ext cx="1865125" cy="365125"/>
          </a:xfrm>
        </p:spPr>
        <p:txBody>
          <a:bodyPr/>
          <a:lstStyle/>
          <a:p>
            <a:fld id="{79C931B9-C5E7-C240-9618-93820E2F7B34}" type="datetime1">
              <a:rPr lang="en-AU" smtClean="0"/>
              <a:t>10/03/2015</a:t>
            </a:fld>
            <a:endParaRPr lang="en-US"/>
          </a:p>
        </p:txBody>
      </p:sp>
      <p:sp>
        <p:nvSpPr>
          <p:cNvPr id="6" name="Footer Placeholder 5"/>
          <p:cNvSpPr>
            <a:spLocks noGrp="1"/>
          </p:cNvSpPr>
          <p:nvPr>
            <p:ph type="ftr" sz="quarter" idx="11"/>
          </p:nvPr>
        </p:nvSpPr>
        <p:spPr>
          <a:xfrm>
            <a:off x="3325813" y="6288741"/>
            <a:ext cx="5217551" cy="365125"/>
          </a:xfrm>
        </p:spPr>
        <p:txBody>
          <a:bodyPr/>
          <a:lstStyle/>
          <a:p>
            <a:endParaRPr lang="en-US"/>
          </a:p>
        </p:txBody>
      </p:sp>
      <p:sp>
        <p:nvSpPr>
          <p:cNvPr id="7" name="Slide Number Placeholder 6"/>
          <p:cNvSpPr>
            <a:spLocks noGrp="1"/>
          </p:cNvSpPr>
          <p:nvPr>
            <p:ph type="sldNum" sz="quarter" idx="12"/>
          </p:nvPr>
        </p:nvSpPr>
        <p:spPr/>
        <p:txBody>
          <a:bodyPr/>
          <a:lstStyle/>
          <a:p>
            <a:fld id="{93E4AAA4-6363-4581-962D-1ACCC2D600C5}"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4" name="Date Placeholder 3"/>
          <p:cNvSpPr>
            <a:spLocks noGrp="1"/>
          </p:cNvSpPr>
          <p:nvPr>
            <p:ph type="dt" sz="half" idx="10"/>
          </p:nvPr>
        </p:nvSpPr>
        <p:spPr/>
        <p:txBody>
          <a:bodyPr/>
          <a:lstStyle/>
          <a:p>
            <a:fld id="{EA05A0CC-AB43-0A47-9977-4E942738A530}" type="datetime1">
              <a:rPr lang="en-AU" smtClean="0"/>
              <a:t>10/03/2015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E4AAA4-6363-4581-962D-1ACCC2D600C5}" type="slidenum">
              <a:rPr lang="en-US" smtClean="0"/>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8" name="Picture 7"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Vertical Title 1"/>
          <p:cNvSpPr>
            <a:spLocks noGrp="1"/>
          </p:cNvSpPr>
          <p:nvPr>
            <p:ph type="title" orient="vert"/>
          </p:nvPr>
        </p:nvSpPr>
        <p:spPr>
          <a:xfrm>
            <a:off x="7328646" y="779463"/>
            <a:ext cx="1358153" cy="5268912"/>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779462" y="779464"/>
            <a:ext cx="6170613" cy="5268911"/>
          </a:xfrm>
        </p:spPr>
        <p:txBody>
          <a:bodyPr vert="eaVert"/>
          <a:lstStyle>
            <a:lvl5pP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4" name="Date Placeholder 3"/>
          <p:cNvSpPr>
            <a:spLocks noGrp="1"/>
          </p:cNvSpPr>
          <p:nvPr>
            <p:ph type="dt" sz="half" idx="10"/>
          </p:nvPr>
        </p:nvSpPr>
        <p:spPr/>
        <p:txBody>
          <a:bodyPr/>
          <a:lstStyle/>
          <a:p>
            <a:fld id="{77124618-EE43-FC49-AB87-F1C7F7D54991}" type="datetime1">
              <a:rPr lang="en-AU" smtClean="0"/>
              <a:t>10/03/2015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E4AAA4-6363-4581-962D-1ACCC2D600C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8" name="Picture 7"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4" name="Date Placeholder 3"/>
          <p:cNvSpPr>
            <a:spLocks noGrp="1"/>
          </p:cNvSpPr>
          <p:nvPr>
            <p:ph type="dt" sz="half" idx="10"/>
          </p:nvPr>
        </p:nvSpPr>
        <p:spPr/>
        <p:txBody>
          <a:bodyPr/>
          <a:lstStyle/>
          <a:p>
            <a:fld id="{B7379DCC-4B42-0C49-BF85-6FF670C29D59}" type="datetime1">
              <a:rPr lang="en-AU" smtClean="0"/>
              <a:t>10/03/2015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E4AAA4-6363-4581-962D-1ACCC2D600C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8" name="Picture 7" descr="Overlay-SectionHeader.png"/>
          <p:cNvPicPr>
            <a:picLocks noChangeAspect="1"/>
          </p:cNvPicPr>
          <p:nvPr/>
        </p:nvPicPr>
        <p:blipFill>
          <a:blip r:embed="rId2"/>
          <a:stretch>
            <a:fillRect/>
          </a:stretch>
        </p:blipFill>
        <p:spPr>
          <a:xfrm>
            <a:off x="158367" y="187452"/>
            <a:ext cx="8827266" cy="6483096"/>
          </a:xfrm>
          <a:prstGeom prst="rect">
            <a:avLst/>
          </a:prstGeom>
        </p:spPr>
      </p:pic>
      <p:sp>
        <p:nvSpPr>
          <p:cNvPr id="2" name="Title 1"/>
          <p:cNvSpPr>
            <a:spLocks noGrp="1"/>
          </p:cNvSpPr>
          <p:nvPr>
            <p:ph type="title"/>
          </p:nvPr>
        </p:nvSpPr>
        <p:spPr>
          <a:xfrm>
            <a:off x="779463" y="2591360"/>
            <a:ext cx="7583487" cy="1362075"/>
          </a:xfrm>
        </p:spPr>
        <p:txBody>
          <a:bodyPr anchor="b" anchorCtr="0">
            <a:noAutofit/>
          </a:bodyPr>
          <a:lstStyle>
            <a:lvl1pPr algn="l">
              <a:defRPr sz="4400" b="1" cap="none" baseline="0">
                <a:solidFill>
                  <a:schemeClr val="bg1"/>
                </a:solidFill>
              </a:defRPr>
            </a:lvl1pPr>
          </a:lstStyle>
          <a:p>
            <a:r>
              <a:rPr lang="en-US" smtClean="0"/>
              <a:t>Click to edit Master title style</a:t>
            </a:r>
            <a:endParaRPr/>
          </a:p>
        </p:txBody>
      </p:sp>
      <p:sp>
        <p:nvSpPr>
          <p:cNvPr id="3" name="Text Placeholder 2"/>
          <p:cNvSpPr>
            <a:spLocks noGrp="1"/>
          </p:cNvSpPr>
          <p:nvPr>
            <p:ph type="body" idx="1"/>
          </p:nvPr>
        </p:nvSpPr>
        <p:spPr>
          <a:xfrm>
            <a:off x="779463" y="3950354"/>
            <a:ext cx="7583487" cy="1500187"/>
          </a:xfrm>
        </p:spPr>
        <p:txBody>
          <a:bodyPr anchor="t" anchorCtr="0"/>
          <a:lstStyle>
            <a:lvl1pPr marL="0" indent="0" algn="l">
              <a:spcBef>
                <a:spcPts val="600"/>
              </a:spcBef>
              <a:buNone/>
              <a:defRPr sz="2000" cap="none" baseline="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
        <p:nvSpPr>
          <p:cNvPr id="4" name="Date Placeholder 3"/>
          <p:cNvSpPr>
            <a:spLocks noGrp="1"/>
          </p:cNvSpPr>
          <p:nvPr>
            <p:ph type="dt" sz="half" idx="10"/>
          </p:nvPr>
        </p:nvSpPr>
        <p:spPr/>
        <p:txBody>
          <a:bodyPr/>
          <a:lstStyle/>
          <a:p>
            <a:fld id="{9C6B9570-73FA-AD45-8857-1FAB409D5FA2}" type="datetime1">
              <a:rPr lang="en-AU" smtClean="0"/>
              <a:t>10/03/2015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E4AAA4-6363-4581-962D-1ACCC2D600C5}"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9" name="Picture 8"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779462" y="1828800"/>
            <a:ext cx="3657600" cy="42195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4" name="Content Placeholder 3"/>
          <p:cNvSpPr>
            <a:spLocks noGrp="1"/>
          </p:cNvSpPr>
          <p:nvPr>
            <p:ph sz="half" idx="2"/>
          </p:nvPr>
        </p:nvSpPr>
        <p:spPr>
          <a:xfrm>
            <a:off x="4688541" y="1828800"/>
            <a:ext cx="3657600" cy="42195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5" name="Date Placeholder 4"/>
          <p:cNvSpPr>
            <a:spLocks noGrp="1"/>
          </p:cNvSpPr>
          <p:nvPr>
            <p:ph type="dt" sz="half" idx="10"/>
          </p:nvPr>
        </p:nvSpPr>
        <p:spPr/>
        <p:txBody>
          <a:bodyPr/>
          <a:lstStyle/>
          <a:p>
            <a:fld id="{87E45146-06EE-7D4E-B63F-DEA886F38AA9}" type="datetime1">
              <a:rPr lang="en-AU" smtClean="0"/>
              <a:t>10/03/2015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E4AAA4-6363-4581-962D-1ACCC2D600C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4" name="Picture 13"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a:xfrm>
            <a:off x="779463" y="381000"/>
            <a:ext cx="7583487" cy="1044388"/>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779463" y="1438835"/>
            <a:ext cx="3657600" cy="789828"/>
          </a:xfrm>
        </p:spPr>
        <p:txBody>
          <a:bodyPr anchor="b">
            <a:noAutofit/>
          </a:bodyPr>
          <a:lstStyle>
            <a:lvl1pPr marL="0" indent="0" algn="ctr">
              <a:lnSpc>
                <a:spcPts val="3000"/>
              </a:lnSpc>
              <a:spcBef>
                <a:spcPts val="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779463" y="2362199"/>
            <a:ext cx="3657600" cy="3686175"/>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5" name="Text Placeholder 4"/>
          <p:cNvSpPr>
            <a:spLocks noGrp="1"/>
          </p:cNvSpPr>
          <p:nvPr>
            <p:ph type="body" sz="quarter" idx="3"/>
          </p:nvPr>
        </p:nvSpPr>
        <p:spPr>
          <a:xfrm>
            <a:off x="4705350" y="1438835"/>
            <a:ext cx="3657600" cy="789828"/>
          </a:xfrm>
        </p:spPr>
        <p:txBody>
          <a:bodyPr anchor="b">
            <a:noAutofit/>
          </a:bodyPr>
          <a:lstStyle>
            <a:lvl1pPr marL="0" indent="0" algn="ctr">
              <a:lnSpc>
                <a:spcPts val="3000"/>
              </a:lnSpc>
              <a:spcBef>
                <a:spcPts val="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05350" y="2362199"/>
            <a:ext cx="3657600" cy="3686175"/>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7" name="Date Placeholder 6"/>
          <p:cNvSpPr>
            <a:spLocks noGrp="1"/>
          </p:cNvSpPr>
          <p:nvPr>
            <p:ph type="dt" sz="half" idx="10"/>
          </p:nvPr>
        </p:nvSpPr>
        <p:spPr/>
        <p:txBody>
          <a:bodyPr/>
          <a:lstStyle/>
          <a:p>
            <a:fld id="{2D7452A0-1E75-C64B-AC60-01D40233CD55}" type="datetime1">
              <a:rPr lang="en-AU" smtClean="0"/>
              <a:t>10/03/2015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E4AAA4-6363-4581-962D-1ACCC2D600C5}" type="slidenum">
              <a:rPr lang="en-US" smtClean="0"/>
              <a:t>‹#›</a:t>
            </a:fld>
            <a:endParaRPr lang="en-US"/>
          </a:p>
        </p:txBody>
      </p:sp>
      <p:cxnSp>
        <p:nvCxnSpPr>
          <p:cNvPr id="12" name="Straight Connector 11"/>
          <p:cNvCxnSpPr/>
          <p:nvPr/>
        </p:nvCxnSpPr>
        <p:spPr>
          <a:xfrm>
            <a:off x="874059" y="2286000"/>
            <a:ext cx="3563003" cy="1588"/>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815840" y="2286000"/>
            <a:ext cx="3566160" cy="1588"/>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874059" y="2286000"/>
            <a:ext cx="3563003" cy="1588"/>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4815840" y="2286000"/>
            <a:ext cx="3566160" cy="1588"/>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pic>
        <p:nvPicPr>
          <p:cNvPr id="9" name="Picture 8"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779462" y="1828801"/>
            <a:ext cx="7585076"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5" name="Date Placeholder 4"/>
          <p:cNvSpPr>
            <a:spLocks noGrp="1"/>
          </p:cNvSpPr>
          <p:nvPr>
            <p:ph type="dt" sz="half" idx="10"/>
          </p:nvPr>
        </p:nvSpPr>
        <p:spPr/>
        <p:txBody>
          <a:bodyPr/>
          <a:lstStyle/>
          <a:p>
            <a:fld id="{68696C40-83D3-9842-AC8E-45E71D579C02}" type="datetime1">
              <a:rPr lang="en-AU" smtClean="0"/>
              <a:t>10/03/2015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E4AAA4-6363-4581-962D-1ACCC2D600C5}" type="slidenum">
              <a:rPr lang="en-US" smtClean="0"/>
              <a:t>‹#›</a:t>
            </a:fld>
            <a:endParaRPr lang="en-US"/>
          </a:p>
        </p:txBody>
      </p:sp>
      <p:sp>
        <p:nvSpPr>
          <p:cNvPr id="10" name="Content Placeholder 2"/>
          <p:cNvSpPr>
            <a:spLocks noGrp="1"/>
          </p:cNvSpPr>
          <p:nvPr>
            <p:ph sz="half" idx="13"/>
          </p:nvPr>
        </p:nvSpPr>
        <p:spPr>
          <a:xfrm>
            <a:off x="779462" y="3991816"/>
            <a:ext cx="7585076"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p>
          <a:p>
            <a:pPr lvl="4"/>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pic>
        <p:nvPicPr>
          <p:cNvPr id="9" name="Picture 8"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4710953" y="1828801"/>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5" name="Date Placeholder 4"/>
          <p:cNvSpPr>
            <a:spLocks noGrp="1"/>
          </p:cNvSpPr>
          <p:nvPr>
            <p:ph type="dt" sz="half" idx="10"/>
          </p:nvPr>
        </p:nvSpPr>
        <p:spPr/>
        <p:txBody>
          <a:bodyPr/>
          <a:lstStyle/>
          <a:p>
            <a:fld id="{006DDD0F-F0CA-D640-B60A-565CC34EAC75}" type="datetime1">
              <a:rPr lang="en-AU" smtClean="0"/>
              <a:t>10/03/2015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E4AAA4-6363-4581-962D-1ACCC2D600C5}" type="slidenum">
              <a:rPr lang="en-US" smtClean="0"/>
              <a:t>‹#›</a:t>
            </a:fld>
            <a:endParaRPr lang="en-US"/>
          </a:p>
        </p:txBody>
      </p:sp>
      <p:sp>
        <p:nvSpPr>
          <p:cNvPr id="10" name="Content Placeholder 2"/>
          <p:cNvSpPr>
            <a:spLocks noGrp="1"/>
          </p:cNvSpPr>
          <p:nvPr>
            <p:ph sz="half" idx="13"/>
          </p:nvPr>
        </p:nvSpPr>
        <p:spPr>
          <a:xfrm>
            <a:off x="4710953" y="3991816"/>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p>
          <a:p>
            <a:pPr lvl="4"/>
            <a:endParaRPr dirty="0"/>
          </a:p>
        </p:txBody>
      </p:sp>
      <p:sp>
        <p:nvSpPr>
          <p:cNvPr id="11" name="Content Placeholder 2"/>
          <p:cNvSpPr>
            <a:spLocks noGrp="1"/>
          </p:cNvSpPr>
          <p:nvPr>
            <p:ph sz="half" idx="14"/>
          </p:nvPr>
        </p:nvSpPr>
        <p:spPr>
          <a:xfrm>
            <a:off x="779462" y="1828800"/>
            <a:ext cx="3657600" cy="42195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pic>
        <p:nvPicPr>
          <p:cNvPr id="9" name="Picture 8"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en-US" smtClean="0"/>
              <a:t>Click to edit Master title style</a:t>
            </a:r>
            <a:endParaRPr/>
          </a:p>
        </p:txBody>
      </p:sp>
      <p:sp>
        <p:nvSpPr>
          <p:cNvPr id="5" name="Date Placeholder 4"/>
          <p:cNvSpPr>
            <a:spLocks noGrp="1"/>
          </p:cNvSpPr>
          <p:nvPr>
            <p:ph type="dt" sz="half" idx="10"/>
          </p:nvPr>
        </p:nvSpPr>
        <p:spPr/>
        <p:txBody>
          <a:bodyPr/>
          <a:lstStyle/>
          <a:p>
            <a:fld id="{7C057152-367A-7C4C-861B-E59A4E6366F1}" type="datetime1">
              <a:rPr lang="en-AU" smtClean="0"/>
              <a:t>10/03/2015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E4AAA4-6363-4581-962D-1ACCC2D600C5}" type="slidenum">
              <a:rPr lang="en-US" smtClean="0"/>
              <a:t>‹#›</a:t>
            </a:fld>
            <a:endParaRPr lang="en-US"/>
          </a:p>
        </p:txBody>
      </p:sp>
      <p:sp>
        <p:nvSpPr>
          <p:cNvPr id="12" name="Content Placeholder 2"/>
          <p:cNvSpPr>
            <a:spLocks noGrp="1"/>
          </p:cNvSpPr>
          <p:nvPr>
            <p:ph sz="half" idx="14"/>
          </p:nvPr>
        </p:nvSpPr>
        <p:spPr>
          <a:xfrm>
            <a:off x="779463" y="1828801"/>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13" name="Content Placeholder 2"/>
          <p:cNvSpPr>
            <a:spLocks noGrp="1"/>
          </p:cNvSpPr>
          <p:nvPr>
            <p:ph sz="half" idx="15"/>
          </p:nvPr>
        </p:nvSpPr>
        <p:spPr>
          <a:xfrm>
            <a:off x="779463" y="3991816"/>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p>
          <a:p>
            <a:pPr lvl="4"/>
            <a:endParaRPr dirty="0"/>
          </a:p>
        </p:txBody>
      </p:sp>
      <p:sp>
        <p:nvSpPr>
          <p:cNvPr id="14" name="Content Placeholder 2"/>
          <p:cNvSpPr>
            <a:spLocks noGrp="1"/>
          </p:cNvSpPr>
          <p:nvPr>
            <p:ph sz="half" idx="1"/>
          </p:nvPr>
        </p:nvSpPr>
        <p:spPr>
          <a:xfrm>
            <a:off x="4710953" y="1828801"/>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15" name="Content Placeholder 2"/>
          <p:cNvSpPr>
            <a:spLocks noGrp="1"/>
          </p:cNvSpPr>
          <p:nvPr>
            <p:ph sz="half" idx="13"/>
          </p:nvPr>
        </p:nvSpPr>
        <p:spPr>
          <a:xfrm>
            <a:off x="4710953" y="3991816"/>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6D0E799E-E720-BE42-BD30-443066DD6353}" type="datetime1">
              <a:rPr lang="en-AU" smtClean="0"/>
              <a:t>10/03/2015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E4AAA4-6363-4581-962D-1ACCC2D600C5}"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Round Diagonal Corner Rectangle 7"/>
          <p:cNvSpPr/>
          <p:nvPr/>
        </p:nvSpPr>
        <p:spPr>
          <a:xfrm>
            <a:off x="189707" y="189707"/>
            <a:ext cx="8764587" cy="6478587"/>
          </a:xfrm>
          <a:prstGeom prst="round2DiagRect">
            <a:avLst>
              <a:gd name="adj1" fmla="val 9416"/>
              <a:gd name="adj2" fmla="val 0"/>
            </a:avLst>
          </a:prstGeom>
          <a:gradFill>
            <a:gsLst>
              <a:gs pos="17000">
                <a:schemeClr val="bg2"/>
              </a:gs>
              <a:gs pos="100000">
                <a:schemeClr val="tx2"/>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Placeholder 1"/>
          <p:cNvSpPr>
            <a:spLocks noGrp="1"/>
          </p:cNvSpPr>
          <p:nvPr>
            <p:ph type="title"/>
          </p:nvPr>
        </p:nvSpPr>
        <p:spPr>
          <a:xfrm>
            <a:off x="779463" y="381000"/>
            <a:ext cx="7583487" cy="1044388"/>
          </a:xfrm>
          <a:prstGeom prst="rect">
            <a:avLst/>
          </a:prstGeom>
        </p:spPr>
        <p:txBody>
          <a:bodyPr vert="horz" lIns="91440" tIns="45720" rIns="91440" bIns="45720" rtlCol="0" anchor="b" anchorCtr="0">
            <a:noAutofit/>
          </a:bodyPr>
          <a:lstStyle/>
          <a:p>
            <a:r>
              <a:rPr lang="en-US" smtClean="0"/>
              <a:t>Click to edit Master title style</a:t>
            </a:r>
            <a:endParaRPr/>
          </a:p>
        </p:txBody>
      </p:sp>
      <p:sp>
        <p:nvSpPr>
          <p:cNvPr id="3" name="Text Placeholder 2"/>
          <p:cNvSpPr>
            <a:spLocks noGrp="1"/>
          </p:cNvSpPr>
          <p:nvPr>
            <p:ph type="body" idx="1"/>
          </p:nvPr>
        </p:nvSpPr>
        <p:spPr>
          <a:xfrm>
            <a:off x="779463" y="1828800"/>
            <a:ext cx="7583487" cy="420893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4" name="Date Placeholder 3"/>
          <p:cNvSpPr>
            <a:spLocks noGrp="1"/>
          </p:cNvSpPr>
          <p:nvPr>
            <p:ph type="dt" sz="half" idx="2"/>
          </p:nvPr>
        </p:nvSpPr>
        <p:spPr>
          <a:xfrm>
            <a:off x="381000" y="6288741"/>
            <a:ext cx="1887537" cy="365125"/>
          </a:xfrm>
          <a:prstGeom prst="rect">
            <a:avLst/>
          </a:prstGeom>
        </p:spPr>
        <p:txBody>
          <a:bodyPr vert="horz" lIns="91440" tIns="45720" rIns="91440" bIns="45720" rtlCol="0" anchor="ctr"/>
          <a:lstStyle>
            <a:lvl1pPr algn="l">
              <a:defRPr sz="1200">
                <a:solidFill>
                  <a:schemeClr val="bg2"/>
                </a:solidFill>
              </a:defRPr>
            </a:lvl1pPr>
          </a:lstStyle>
          <a:p>
            <a:fld id="{D5D965DA-10E2-034C-BDAE-A997905CD9B3}" type="datetime1">
              <a:rPr lang="en-AU" smtClean="0"/>
              <a:t>10/03/2015</a:t>
            </a:fld>
            <a:endParaRPr lang="en-US"/>
          </a:p>
        </p:txBody>
      </p:sp>
      <p:sp>
        <p:nvSpPr>
          <p:cNvPr id="5" name="Footer Placeholder 4"/>
          <p:cNvSpPr>
            <a:spLocks noGrp="1"/>
          </p:cNvSpPr>
          <p:nvPr>
            <p:ph type="ftr" sz="quarter" idx="3"/>
          </p:nvPr>
        </p:nvSpPr>
        <p:spPr>
          <a:xfrm>
            <a:off x="3304615" y="6288741"/>
            <a:ext cx="5238750" cy="365125"/>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6" name="Slide Number Placeholder 5"/>
          <p:cNvSpPr>
            <a:spLocks noGrp="1"/>
          </p:cNvSpPr>
          <p:nvPr>
            <p:ph type="sldNum" sz="quarter" idx="4"/>
          </p:nvPr>
        </p:nvSpPr>
        <p:spPr>
          <a:xfrm>
            <a:off x="8404411" y="219635"/>
            <a:ext cx="493059" cy="365125"/>
          </a:xfrm>
          <a:prstGeom prst="rect">
            <a:avLst/>
          </a:prstGeom>
        </p:spPr>
        <p:txBody>
          <a:bodyPr vert="horz" lIns="91440" tIns="45720" rIns="91440" bIns="45720" rtlCol="0" anchor="ctr"/>
          <a:lstStyle>
            <a:lvl1pPr algn="r">
              <a:defRPr sz="1200">
                <a:solidFill>
                  <a:schemeClr val="tx2"/>
                </a:solidFill>
              </a:defRPr>
            </a:lvl1pPr>
          </a:lstStyle>
          <a:p>
            <a:fld id="{93E4AAA4-6363-4581-962D-1ACCC2D600C5}"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hf hdr="0" ftr="0" dt="0"/>
  <p:txStyles>
    <p:titleStyle>
      <a:lvl1pPr algn="l" defTabSz="914400" rtl="0" eaLnBrk="1" latinLnBrk="0" hangingPunct="1">
        <a:spcBef>
          <a:spcPct val="0"/>
        </a:spcBef>
        <a:buNone/>
        <a:defRPr sz="3800" kern="1200">
          <a:solidFill>
            <a:schemeClr val="bg1"/>
          </a:solidFill>
          <a:latin typeface="+mj-lt"/>
          <a:ea typeface="+mj-ea"/>
          <a:cs typeface="+mj-cs"/>
        </a:defRPr>
      </a:lvl1pPr>
    </p:titleStyle>
    <p:bodyStyle>
      <a:lvl1pPr marL="282575" indent="-282575" algn="l" defTabSz="914400" rtl="0" eaLnBrk="1" latinLnBrk="0" hangingPunct="1">
        <a:spcBef>
          <a:spcPts val="2000"/>
        </a:spcBef>
        <a:buFont typeface="Wingdings 2" pitchFamily="18" charset="2"/>
        <a:buChar char=""/>
        <a:defRPr sz="2200" kern="1200">
          <a:solidFill>
            <a:schemeClr val="bg1"/>
          </a:solidFill>
          <a:latin typeface="+mn-lt"/>
          <a:ea typeface="+mn-ea"/>
          <a:cs typeface="+mn-cs"/>
        </a:defRPr>
      </a:lvl1pPr>
      <a:lvl2pPr marL="577850" indent="-295275" algn="l" defTabSz="914400" rtl="0" eaLnBrk="1" latinLnBrk="0" hangingPunct="1">
        <a:spcBef>
          <a:spcPts val="600"/>
        </a:spcBef>
        <a:buFont typeface="Wingdings 2" pitchFamily="18" charset="2"/>
        <a:buChar char=""/>
        <a:defRPr sz="2000" kern="1200">
          <a:solidFill>
            <a:schemeClr val="bg1"/>
          </a:solidFill>
          <a:latin typeface="+mn-lt"/>
          <a:ea typeface="+mn-ea"/>
          <a:cs typeface="+mn-cs"/>
        </a:defRPr>
      </a:lvl2pPr>
      <a:lvl3pPr marL="860425"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3pPr>
      <a:lvl4pPr marL="1143000"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4pPr>
      <a:lvl5pPr marL="1425575"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5pPr>
      <a:lvl6pPr marL="1711325" indent="-288925" algn="l" defTabSz="914400" rtl="0" eaLnBrk="1" latinLnBrk="0" hangingPunct="1">
        <a:spcBef>
          <a:spcPct val="20000"/>
        </a:spcBef>
        <a:buFont typeface="Wingdings 2" pitchFamily="18" charset="2"/>
        <a:buChar char=""/>
        <a:defRPr lang="en-US" sz="1800" kern="1200" dirty="0" smtClean="0">
          <a:solidFill>
            <a:schemeClr val="bg1"/>
          </a:solidFill>
          <a:latin typeface="+mn-lt"/>
          <a:ea typeface="+mn-ea"/>
          <a:cs typeface="+mn-cs"/>
        </a:defRPr>
      </a:lvl6pPr>
      <a:lvl7pPr marL="2000250" indent="-288925" algn="l" defTabSz="914400" rtl="0" eaLnBrk="1" latinLnBrk="0" hangingPunct="1">
        <a:spcBef>
          <a:spcPct val="20000"/>
        </a:spcBef>
        <a:buFont typeface="Wingdings 2" pitchFamily="18" charset="2"/>
        <a:buChar char=""/>
        <a:defRPr lang="en-US" sz="1800" kern="1200" dirty="0" smtClean="0">
          <a:solidFill>
            <a:schemeClr val="bg1"/>
          </a:solidFill>
          <a:latin typeface="+mn-lt"/>
          <a:ea typeface="+mn-ea"/>
          <a:cs typeface="+mn-cs"/>
        </a:defRPr>
      </a:lvl7pPr>
      <a:lvl8pPr marL="2290763" indent="-288925" algn="l" defTabSz="914400" rtl="0" eaLnBrk="1" latinLnBrk="0" hangingPunct="1">
        <a:spcBef>
          <a:spcPct val="20000"/>
        </a:spcBef>
        <a:buFont typeface="Wingdings 2" pitchFamily="18" charset="2"/>
        <a:buChar char=""/>
        <a:defRPr lang="en-US" sz="1800" kern="1200" dirty="0" smtClean="0">
          <a:solidFill>
            <a:schemeClr val="bg1"/>
          </a:solidFill>
          <a:latin typeface="+mn-lt"/>
          <a:ea typeface="+mn-ea"/>
          <a:cs typeface="+mn-cs"/>
        </a:defRPr>
      </a:lvl8pPr>
      <a:lvl9pPr marL="2571750" indent="-288925" algn="l" defTabSz="914400" rtl="0" eaLnBrk="1" latinLnBrk="0" hangingPunct="1">
        <a:spcBef>
          <a:spcPct val="20000"/>
        </a:spcBef>
        <a:buFont typeface="Wingdings 2" pitchFamily="18" charset="2"/>
        <a:buChar char=""/>
        <a:defRPr lang="en-US" sz="1800" kern="1200" dirty="0">
          <a:solidFill>
            <a:schemeClr val="bg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43070" y="3147824"/>
            <a:ext cx="6762749" cy="1665705"/>
          </a:xfrm>
        </p:spPr>
        <p:txBody>
          <a:bodyPr/>
          <a:lstStyle/>
          <a:p>
            <a:pPr algn="ctr"/>
            <a:r>
              <a:rPr lang="x-none" sz="3600" dirty="0"/>
              <a:t>مادة أحكام الإلتزام      ٢٢٢ نظم</a:t>
            </a:r>
            <a:br>
              <a:rPr lang="x-none" sz="3600" dirty="0"/>
            </a:br>
            <a:r>
              <a:rPr lang="x-none" sz="3600" dirty="0"/>
              <a:t> </a:t>
            </a:r>
            <a:br>
              <a:rPr lang="x-none" sz="3600" dirty="0"/>
            </a:br>
            <a:r>
              <a:rPr lang="x-none" sz="3600" dirty="0"/>
              <a:t>الفصل الدراسي الثاني لعام ١٤٣٦ هـ</a:t>
            </a:r>
            <a:endParaRPr lang="en-US" sz="3600" dirty="0"/>
          </a:p>
        </p:txBody>
      </p:sp>
      <p:sp>
        <p:nvSpPr>
          <p:cNvPr id="3" name="Subtitle 2"/>
          <p:cNvSpPr>
            <a:spLocks noGrp="1"/>
          </p:cNvSpPr>
          <p:nvPr>
            <p:ph type="subTitle" idx="1"/>
          </p:nvPr>
        </p:nvSpPr>
        <p:spPr>
          <a:xfrm>
            <a:off x="1009292" y="5582320"/>
            <a:ext cx="6996528" cy="977481"/>
          </a:xfrm>
        </p:spPr>
        <p:txBody>
          <a:bodyPr>
            <a:normAutofit/>
          </a:bodyPr>
          <a:lstStyle/>
          <a:p>
            <a:pPr algn="ctr"/>
            <a:r>
              <a:rPr lang="ar-SA" dirty="0" smtClean="0">
                <a:solidFill>
                  <a:schemeClr val="accent2">
                    <a:lumMod val="60000"/>
                    <a:lumOff val="40000"/>
                  </a:schemeClr>
                </a:solidFill>
              </a:rPr>
              <a:t>أ/ </a:t>
            </a:r>
            <a:r>
              <a:rPr lang="x-none" smtClean="0">
                <a:solidFill>
                  <a:schemeClr val="accent2">
                    <a:lumMod val="60000"/>
                    <a:lumOff val="40000"/>
                  </a:schemeClr>
                </a:solidFill>
              </a:rPr>
              <a:t>أسماء </a:t>
            </a:r>
            <a:r>
              <a:rPr lang="x-none">
                <a:solidFill>
                  <a:schemeClr val="accent2">
                    <a:lumMod val="60000"/>
                    <a:lumOff val="40000"/>
                  </a:schemeClr>
                </a:solidFill>
              </a:rPr>
              <a:t>الأحمري </a:t>
            </a:r>
            <a:r>
              <a:rPr lang="x-none" smtClean="0">
                <a:solidFill>
                  <a:schemeClr val="accent2">
                    <a:lumMod val="60000"/>
                    <a:lumOff val="40000"/>
                  </a:schemeClr>
                </a:solidFill>
              </a:rPr>
              <a:t>                   </a:t>
            </a:r>
            <a:r>
              <a:rPr lang="x-none" dirty="0" smtClean="0">
                <a:solidFill>
                  <a:schemeClr val="accent2">
                    <a:lumMod val="60000"/>
                    <a:lumOff val="40000"/>
                  </a:schemeClr>
                </a:solidFill>
              </a:rPr>
              <a:t>محاضرة </a:t>
            </a:r>
            <a:r>
              <a:rPr lang="x-none" dirty="0">
                <a:solidFill>
                  <a:schemeClr val="accent2">
                    <a:lumMod val="60000"/>
                    <a:lumOff val="40000"/>
                  </a:schemeClr>
                </a:solidFill>
              </a:rPr>
              <a:t>بقسم القانون الخاص </a:t>
            </a:r>
            <a:r>
              <a:rPr lang="x-none" dirty="0" smtClean="0">
                <a:solidFill>
                  <a:schemeClr val="accent2">
                    <a:lumMod val="60000"/>
                    <a:lumOff val="40000"/>
                  </a:schemeClr>
                </a:solidFill>
              </a:rPr>
              <a:t> </a:t>
            </a:r>
            <a:endParaRPr lang="en-US" dirty="0" smtClean="0">
              <a:solidFill>
                <a:schemeClr val="accent2">
                  <a:lumMod val="60000"/>
                  <a:lumOff val="40000"/>
                </a:schemeClr>
              </a:solidFill>
            </a:endParaRPr>
          </a:p>
          <a:p>
            <a:pPr algn="ctr"/>
            <a:endParaRPr lang="en-US" sz="2000" dirty="0"/>
          </a:p>
        </p:txBody>
      </p:sp>
      <p:sp>
        <p:nvSpPr>
          <p:cNvPr id="4" name="TextBox 3"/>
          <p:cNvSpPr txBox="1"/>
          <p:nvPr/>
        </p:nvSpPr>
        <p:spPr>
          <a:xfrm>
            <a:off x="472907" y="364769"/>
            <a:ext cx="1684458" cy="963771"/>
          </a:xfrm>
          <a:prstGeom prst="rect">
            <a:avLst/>
          </a:prstGeom>
          <a:noFill/>
        </p:spPr>
        <p:txBody>
          <a:bodyPr wrap="square" rtlCol="0">
            <a:spAutoFit/>
          </a:bodyPr>
          <a:lstStyle/>
          <a:p>
            <a:endParaRPr lang="en-US" dirty="0"/>
          </a:p>
        </p:txBody>
      </p:sp>
      <p:pic>
        <p:nvPicPr>
          <p:cNvPr id="5" name="Picture 4"/>
          <p:cNvPicPr>
            <a:picLocks noChangeAspect="1"/>
          </p:cNvPicPr>
          <p:nvPr/>
        </p:nvPicPr>
        <p:blipFill>
          <a:blip r:embed="rId2"/>
          <a:stretch>
            <a:fillRect/>
          </a:stretch>
        </p:blipFill>
        <p:spPr>
          <a:xfrm>
            <a:off x="0" y="109929"/>
            <a:ext cx="3518186" cy="2832255"/>
          </a:xfrm>
          <a:prstGeom prst="rect">
            <a:avLst/>
          </a:prstGeom>
        </p:spPr>
      </p:pic>
    </p:spTree>
    <p:extLst>
      <p:ext uri="{BB962C8B-B14F-4D97-AF65-F5344CB8AC3E}">
        <p14:creationId xmlns:p14="http://schemas.microsoft.com/office/powerpoint/2010/main" val="9575582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779463" y="119513"/>
            <a:ext cx="7583487" cy="723459"/>
          </a:xfrm>
        </p:spPr>
        <p:txBody>
          <a:bodyPr/>
          <a:lstStyle/>
          <a:p>
            <a:pPr algn="ctr"/>
            <a:r>
              <a:rPr lang="x-none" sz="3600" b="1" dirty="0" smtClean="0">
                <a:solidFill>
                  <a:schemeClr val="accent2">
                    <a:lumMod val="50000"/>
                  </a:schemeClr>
                </a:solidFill>
              </a:rPr>
              <a:t>آثار حوالة الحق بالنسبة للغير</a:t>
            </a:r>
            <a:endParaRPr lang="en-US" sz="3600" b="1" dirty="0">
              <a:solidFill>
                <a:schemeClr val="accent2">
                  <a:lumMod val="50000"/>
                </a:schemeClr>
              </a:solidFill>
            </a:endParaRPr>
          </a:p>
        </p:txBody>
      </p:sp>
      <p:sp>
        <p:nvSpPr>
          <p:cNvPr id="6" name="Text Placeholder 5"/>
          <p:cNvSpPr>
            <a:spLocks noGrp="1"/>
          </p:cNvSpPr>
          <p:nvPr>
            <p:ph type="body" idx="1"/>
          </p:nvPr>
        </p:nvSpPr>
        <p:spPr>
          <a:xfrm>
            <a:off x="475756" y="1209590"/>
            <a:ext cx="3657600" cy="667990"/>
          </a:xfrm>
        </p:spPr>
        <p:txBody>
          <a:bodyPr/>
          <a:lstStyle/>
          <a:p>
            <a:pPr algn="r"/>
            <a:r>
              <a:rPr lang="x-none" sz="2400" b="1" dirty="0" smtClean="0">
                <a:solidFill>
                  <a:srgbClr val="143F6A"/>
                </a:solidFill>
              </a:rPr>
              <a:t>آثار حوالة الحق بالنسبة للغير بعد نفاذها</a:t>
            </a:r>
            <a:endParaRPr lang="en-US" sz="2400" b="1" dirty="0">
              <a:solidFill>
                <a:srgbClr val="143F6A"/>
              </a:solidFill>
            </a:endParaRPr>
          </a:p>
        </p:txBody>
      </p:sp>
      <p:sp>
        <p:nvSpPr>
          <p:cNvPr id="7" name="Content Placeholder 6"/>
          <p:cNvSpPr>
            <a:spLocks noGrp="1"/>
          </p:cNvSpPr>
          <p:nvPr>
            <p:ph sz="half" idx="2"/>
          </p:nvPr>
        </p:nvSpPr>
        <p:spPr>
          <a:xfrm>
            <a:off x="331318" y="2210335"/>
            <a:ext cx="4105746" cy="4457835"/>
          </a:xfrm>
        </p:spPr>
        <p:txBody>
          <a:bodyPr>
            <a:noAutofit/>
          </a:bodyPr>
          <a:lstStyle/>
          <a:p>
            <a:pPr algn="r" rtl="1"/>
            <a:r>
              <a:rPr lang="x-none" dirty="0" smtClean="0">
                <a:solidFill>
                  <a:srgbClr val="0D0D0D"/>
                </a:solidFill>
              </a:rPr>
              <a:t>يكون المحال له دائناً و بالتالي يكون له أن يستوفي الحق المحال به إليه كما له التصرف فيه.</a:t>
            </a:r>
          </a:p>
          <a:p>
            <a:pPr algn="r" rtl="1"/>
            <a:r>
              <a:rPr lang="x-none" dirty="0" smtClean="0">
                <a:solidFill>
                  <a:srgbClr val="0D0D0D"/>
                </a:solidFill>
              </a:rPr>
              <a:t>يكون لدائني المحال له حق الحجز على الحق المحال به.</a:t>
            </a:r>
          </a:p>
          <a:p>
            <a:pPr algn="r" rtl="1"/>
            <a:r>
              <a:rPr lang="x-none" dirty="0" smtClean="0">
                <a:solidFill>
                  <a:srgbClr val="0D0D0D"/>
                </a:solidFill>
              </a:rPr>
              <a:t>يلتزم المحال عليه بالوفاء للمحال له.</a:t>
            </a:r>
          </a:p>
          <a:p>
            <a:pPr algn="r" rtl="1"/>
            <a:r>
              <a:rPr lang="x-none" dirty="0" smtClean="0">
                <a:solidFill>
                  <a:srgbClr val="0D0D0D"/>
                </a:solidFill>
              </a:rPr>
              <a:t>يكون للمدين التمسك في مواجهة المحال له بكافة الدفوع التي كان له التمسك بها في مواجهة المحيل وقت نفاذ الحوالة في حقه.</a:t>
            </a:r>
            <a:endParaRPr lang="en-US" dirty="0">
              <a:solidFill>
                <a:srgbClr val="0D0D0D"/>
              </a:solidFill>
            </a:endParaRPr>
          </a:p>
        </p:txBody>
      </p:sp>
      <p:sp>
        <p:nvSpPr>
          <p:cNvPr id="8" name="Text Placeholder 7"/>
          <p:cNvSpPr>
            <a:spLocks noGrp="1"/>
          </p:cNvSpPr>
          <p:nvPr>
            <p:ph type="body" sz="quarter" idx="3"/>
          </p:nvPr>
        </p:nvSpPr>
        <p:spPr>
          <a:xfrm>
            <a:off x="4995252" y="1209590"/>
            <a:ext cx="3657600" cy="667990"/>
          </a:xfrm>
        </p:spPr>
        <p:txBody>
          <a:bodyPr/>
          <a:lstStyle/>
          <a:p>
            <a:pPr algn="r"/>
            <a:r>
              <a:rPr lang="x-none" sz="2400" b="1" dirty="0">
                <a:solidFill>
                  <a:schemeClr val="accent2">
                    <a:lumMod val="50000"/>
                  </a:schemeClr>
                </a:solidFill>
              </a:rPr>
              <a:t>آثار حوالة الحق بالنسبة </a:t>
            </a:r>
            <a:r>
              <a:rPr lang="x-none" sz="2400" b="1" dirty="0" smtClean="0">
                <a:solidFill>
                  <a:schemeClr val="accent2">
                    <a:lumMod val="50000"/>
                  </a:schemeClr>
                </a:solidFill>
              </a:rPr>
              <a:t>للغير قبل نفاذها</a:t>
            </a:r>
            <a:endParaRPr lang="en-US" sz="2400" b="1" dirty="0"/>
          </a:p>
        </p:txBody>
      </p:sp>
      <p:sp>
        <p:nvSpPr>
          <p:cNvPr id="9" name="Content Placeholder 8"/>
          <p:cNvSpPr>
            <a:spLocks noGrp="1"/>
          </p:cNvSpPr>
          <p:nvPr>
            <p:ph sz="quarter" idx="4"/>
          </p:nvPr>
        </p:nvSpPr>
        <p:spPr>
          <a:xfrm>
            <a:off x="4705349" y="2210335"/>
            <a:ext cx="4074547" cy="4457835"/>
          </a:xfrm>
        </p:spPr>
        <p:txBody>
          <a:bodyPr>
            <a:normAutofit/>
          </a:bodyPr>
          <a:lstStyle/>
          <a:p>
            <a:pPr algn="r" rtl="1"/>
            <a:r>
              <a:rPr lang="x-none" dirty="0" smtClean="0">
                <a:solidFill>
                  <a:schemeClr val="tx1">
                    <a:lumMod val="95000"/>
                    <a:lumOff val="5000"/>
                  </a:schemeClr>
                </a:solidFill>
              </a:rPr>
              <a:t>يظل المحيل هو صاحب الحق المحال به وبالتالي يمكن للمحيل أن يطالب المدين بالوفاء .</a:t>
            </a:r>
          </a:p>
          <a:p>
            <a:pPr algn="r" rtl="1"/>
            <a:r>
              <a:rPr lang="x-none" dirty="0" smtClean="0">
                <a:solidFill>
                  <a:schemeClr val="tx1">
                    <a:lumMod val="95000"/>
                    <a:lumOff val="5000"/>
                  </a:schemeClr>
                </a:solidFill>
              </a:rPr>
              <a:t>يستطيع المحيل التصرف في الحق المحال به قبل النفاذ كما لو قام بحوالته إلى شخص آخر “ محال له ثانٍ”.</a:t>
            </a:r>
          </a:p>
          <a:p>
            <a:pPr algn="r" rtl="1"/>
            <a:r>
              <a:rPr lang="x-none" dirty="0" smtClean="0">
                <a:solidFill>
                  <a:schemeClr val="tx1">
                    <a:lumMod val="95000"/>
                    <a:lumOff val="5000"/>
                  </a:schemeClr>
                </a:solidFill>
              </a:rPr>
              <a:t>يستطيع دائنو المحيل الحجز على الحق المحال به بخلاف دائني المحال له.</a:t>
            </a:r>
          </a:p>
          <a:p>
            <a:pPr algn="r" rtl="1"/>
            <a:r>
              <a:rPr lang="x-none" dirty="0" smtClean="0">
                <a:solidFill>
                  <a:schemeClr val="tx1">
                    <a:lumMod val="95000"/>
                    <a:lumOff val="5000"/>
                  </a:schemeClr>
                </a:solidFill>
              </a:rPr>
              <a:t>للمدين الامتناع عن الوفاء للمحال له ولو كان يعلم فعلاً بالحوالة.</a:t>
            </a:r>
          </a:p>
          <a:p>
            <a:pPr algn="r" rtl="1"/>
            <a:endParaRPr lang="en-US" dirty="0">
              <a:solidFill>
                <a:schemeClr val="tx1">
                  <a:lumMod val="95000"/>
                  <a:lumOff val="5000"/>
                </a:schemeClr>
              </a:solidFill>
            </a:endParaRPr>
          </a:p>
        </p:txBody>
      </p:sp>
      <p:sp>
        <p:nvSpPr>
          <p:cNvPr id="4" name="Slide Number Placeholder 3"/>
          <p:cNvSpPr>
            <a:spLocks noGrp="1"/>
          </p:cNvSpPr>
          <p:nvPr>
            <p:ph type="sldNum" sz="quarter" idx="12"/>
          </p:nvPr>
        </p:nvSpPr>
        <p:spPr/>
        <p:txBody>
          <a:bodyPr/>
          <a:lstStyle/>
          <a:p>
            <a:fld id="{93E4AAA4-6363-4581-962D-1ACCC2D600C5}" type="slidenum">
              <a:rPr lang="en-US" smtClean="0"/>
              <a:t>10</a:t>
            </a:fld>
            <a:endParaRPr lang="en-US"/>
          </a:p>
        </p:txBody>
      </p:sp>
    </p:spTree>
    <p:extLst>
      <p:ext uri="{BB962C8B-B14F-4D97-AF65-F5344CB8AC3E}">
        <p14:creationId xmlns:p14="http://schemas.microsoft.com/office/powerpoint/2010/main" val="39928381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779463" y="381000"/>
            <a:ext cx="7583487" cy="668236"/>
          </a:xfrm>
        </p:spPr>
        <p:txBody>
          <a:bodyPr/>
          <a:lstStyle/>
          <a:p>
            <a:pPr algn="ctr" rtl="1"/>
            <a:r>
              <a:rPr lang="x-none" sz="3600" b="1" dirty="0" smtClean="0">
                <a:solidFill>
                  <a:schemeClr val="accent2">
                    <a:lumMod val="50000"/>
                  </a:schemeClr>
                </a:solidFill>
              </a:rPr>
              <a:t>ثانياً: حوالة الدين</a:t>
            </a:r>
            <a:endParaRPr lang="en-US" sz="3600" b="1" dirty="0">
              <a:solidFill>
                <a:schemeClr val="accent2">
                  <a:lumMod val="50000"/>
                </a:schemeClr>
              </a:solidFill>
            </a:endParaRPr>
          </a:p>
        </p:txBody>
      </p:sp>
      <p:sp>
        <p:nvSpPr>
          <p:cNvPr id="9" name="Content Placeholder 8"/>
          <p:cNvSpPr>
            <a:spLocks noGrp="1"/>
          </p:cNvSpPr>
          <p:nvPr>
            <p:ph idx="1"/>
          </p:nvPr>
        </p:nvSpPr>
        <p:spPr>
          <a:xfrm>
            <a:off x="648829" y="1481666"/>
            <a:ext cx="7910190" cy="4556063"/>
          </a:xfrm>
        </p:spPr>
        <p:txBody>
          <a:bodyPr>
            <a:normAutofit/>
          </a:bodyPr>
          <a:lstStyle/>
          <a:p>
            <a:pPr algn="r" rtl="1">
              <a:lnSpc>
                <a:spcPct val="110000"/>
              </a:lnSpc>
              <a:buFont typeface="Wingdings" charset="2"/>
              <a:buChar char="§"/>
            </a:pPr>
            <a:r>
              <a:rPr lang="x-none" sz="2400" b="1" dirty="0" smtClean="0">
                <a:solidFill>
                  <a:schemeClr val="tx1">
                    <a:lumMod val="95000"/>
                    <a:lumOff val="5000"/>
                  </a:schemeClr>
                </a:solidFill>
              </a:rPr>
              <a:t>تعريف حوالة الدين: </a:t>
            </a:r>
            <a:r>
              <a:rPr lang="x-none" sz="2400" b="1" dirty="0"/>
              <a:t> </a:t>
            </a:r>
            <a:r>
              <a:rPr lang="x-none" sz="2400" dirty="0" smtClean="0">
                <a:solidFill>
                  <a:srgbClr val="0D0D0D"/>
                </a:solidFill>
              </a:rPr>
              <a:t>عبارة عن عقد يتمكن بمقتضاه المدين من نقل ديونه قِبَل دائنه إلى شخص أجنبي يصير مديناً في مواجهة هذا الدائن بدلاً من المدين الأصلي . </a:t>
            </a:r>
          </a:p>
          <a:p>
            <a:pPr algn="r" rtl="1">
              <a:lnSpc>
                <a:spcPct val="110000"/>
              </a:lnSpc>
              <a:buFont typeface="Wingdings" charset="2"/>
              <a:buChar char="§"/>
            </a:pPr>
            <a:r>
              <a:rPr lang="x-none" sz="2400" b="1" dirty="0" smtClean="0">
                <a:solidFill>
                  <a:srgbClr val="0D0D0D"/>
                </a:solidFill>
              </a:rPr>
              <a:t>أطراف حوالة الدين : </a:t>
            </a:r>
            <a:r>
              <a:rPr lang="x-none" sz="2400" dirty="0" smtClean="0">
                <a:solidFill>
                  <a:srgbClr val="0D0D0D"/>
                </a:solidFill>
              </a:rPr>
              <a:t>ثلاثة</a:t>
            </a:r>
          </a:p>
          <a:p>
            <a:pPr algn="r" rtl="1">
              <a:lnSpc>
                <a:spcPct val="110000"/>
              </a:lnSpc>
              <a:buFont typeface="Arial"/>
              <a:buChar char="•"/>
            </a:pPr>
            <a:r>
              <a:rPr lang="x-none" sz="2400" dirty="0" smtClean="0">
                <a:solidFill>
                  <a:srgbClr val="0D0D0D"/>
                </a:solidFill>
              </a:rPr>
              <a:t>المحيل وهو المدين الأصلي </a:t>
            </a:r>
          </a:p>
          <a:p>
            <a:pPr algn="r" rtl="1">
              <a:lnSpc>
                <a:spcPct val="110000"/>
              </a:lnSpc>
              <a:buFont typeface="Arial"/>
              <a:buChar char="•"/>
            </a:pPr>
            <a:r>
              <a:rPr lang="x-none" sz="2400" dirty="0" smtClean="0">
                <a:solidFill>
                  <a:srgbClr val="0D0D0D"/>
                </a:solidFill>
              </a:rPr>
              <a:t>المحال عليه وهو الأجنبي</a:t>
            </a:r>
          </a:p>
          <a:p>
            <a:pPr algn="r" rtl="1">
              <a:lnSpc>
                <a:spcPct val="110000"/>
              </a:lnSpc>
              <a:buFont typeface="Arial"/>
              <a:buChar char="•"/>
            </a:pPr>
            <a:r>
              <a:rPr lang="x-none" sz="2400" dirty="0" smtClean="0">
                <a:solidFill>
                  <a:srgbClr val="0D0D0D"/>
                </a:solidFill>
              </a:rPr>
              <a:t>المحال وهو الدائن </a:t>
            </a:r>
          </a:p>
        </p:txBody>
      </p:sp>
      <p:sp>
        <p:nvSpPr>
          <p:cNvPr id="7" name="Slide Number Placeholder 6"/>
          <p:cNvSpPr>
            <a:spLocks noGrp="1"/>
          </p:cNvSpPr>
          <p:nvPr>
            <p:ph type="sldNum" sz="quarter" idx="12"/>
          </p:nvPr>
        </p:nvSpPr>
        <p:spPr/>
        <p:txBody>
          <a:bodyPr/>
          <a:lstStyle/>
          <a:p>
            <a:fld id="{93E4AAA4-6363-4581-962D-1ACCC2D600C5}" type="slidenum">
              <a:rPr lang="en-US" smtClean="0"/>
              <a:t>11</a:t>
            </a:fld>
            <a:endParaRPr lang="en-US"/>
          </a:p>
        </p:txBody>
      </p:sp>
    </p:spTree>
    <p:extLst>
      <p:ext uri="{BB962C8B-B14F-4D97-AF65-F5344CB8AC3E}">
        <p14:creationId xmlns:p14="http://schemas.microsoft.com/office/powerpoint/2010/main" val="35269501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9463" y="381000"/>
            <a:ext cx="7583487" cy="649111"/>
          </a:xfrm>
        </p:spPr>
        <p:txBody>
          <a:bodyPr/>
          <a:lstStyle/>
          <a:p>
            <a:pPr algn="r"/>
            <a:r>
              <a:rPr lang="x-none" sz="3600" b="1" dirty="0">
                <a:solidFill>
                  <a:srgbClr val="143F6A"/>
                </a:solidFill>
              </a:rPr>
              <a:t>شروط حوالة </a:t>
            </a:r>
            <a:r>
              <a:rPr lang="x-none" sz="3600" b="1" dirty="0" smtClean="0">
                <a:solidFill>
                  <a:srgbClr val="143F6A"/>
                </a:solidFill>
              </a:rPr>
              <a:t>الدين</a:t>
            </a:r>
            <a:endParaRPr lang="en-US" sz="3600" dirty="0"/>
          </a:p>
        </p:txBody>
      </p:sp>
      <p:sp>
        <p:nvSpPr>
          <p:cNvPr id="3" name="Content Placeholder 2"/>
          <p:cNvSpPr>
            <a:spLocks noGrp="1"/>
          </p:cNvSpPr>
          <p:nvPr>
            <p:ph idx="1"/>
          </p:nvPr>
        </p:nvSpPr>
        <p:spPr>
          <a:xfrm>
            <a:off x="522112" y="1354667"/>
            <a:ext cx="8170332" cy="5065887"/>
          </a:xfrm>
        </p:spPr>
        <p:txBody>
          <a:bodyPr>
            <a:normAutofit/>
          </a:bodyPr>
          <a:lstStyle/>
          <a:p>
            <a:pPr algn="r" rtl="1">
              <a:lnSpc>
                <a:spcPct val="110000"/>
              </a:lnSpc>
            </a:pPr>
            <a:r>
              <a:rPr lang="x-none" sz="2400" b="1" dirty="0" smtClean="0">
                <a:solidFill>
                  <a:srgbClr val="0D0D0D"/>
                </a:solidFill>
              </a:rPr>
              <a:t>أولاً: انعقاد الحوالة </a:t>
            </a:r>
          </a:p>
          <a:p>
            <a:pPr algn="r" rtl="1">
              <a:lnSpc>
                <a:spcPct val="110000"/>
              </a:lnSpc>
              <a:buFont typeface="Wingdings" charset="2"/>
              <a:buChar char="²"/>
            </a:pPr>
            <a:r>
              <a:rPr lang="x-none" sz="2400" dirty="0" smtClean="0">
                <a:solidFill>
                  <a:srgbClr val="0D0D0D"/>
                </a:solidFill>
              </a:rPr>
              <a:t> تتم حوالة الدين </a:t>
            </a:r>
            <a:r>
              <a:rPr lang="x-none" sz="2400" b="1" dirty="0" smtClean="0">
                <a:solidFill>
                  <a:srgbClr val="0D0D0D"/>
                </a:solidFill>
              </a:rPr>
              <a:t>في صورتها الغالبة </a:t>
            </a:r>
            <a:r>
              <a:rPr lang="x-none" sz="2400" dirty="0" smtClean="0">
                <a:solidFill>
                  <a:srgbClr val="0D0D0D"/>
                </a:solidFill>
              </a:rPr>
              <a:t>بإتفاق بين المدين والغير على أن يتحمل الأخير بالدين بدلاً من المدين الأصلي ، لكن ليس هناك ما يحول دون أن تتم الحوالة بإتفاق الدائن والغير. </a:t>
            </a:r>
          </a:p>
          <a:p>
            <a:pPr algn="r" rtl="1">
              <a:lnSpc>
                <a:spcPct val="110000"/>
              </a:lnSpc>
              <a:buFont typeface="Wingdings" charset="2"/>
              <a:buChar char="²"/>
            </a:pPr>
            <a:r>
              <a:rPr lang="x-none" sz="2400" dirty="0" smtClean="0">
                <a:solidFill>
                  <a:srgbClr val="0D0D0D"/>
                </a:solidFill>
              </a:rPr>
              <a:t>حوالة الدين من العقود الرضائية إذ يكفي لانعقادها تبادل التعبير عن إرادتين متطابقتين هما إرادة المدين الأصلي “ المحيل “ والغير “ المحال عليه” </a:t>
            </a:r>
            <a:r>
              <a:rPr lang="x-none" sz="2400" b="1" dirty="0" smtClean="0">
                <a:solidFill>
                  <a:srgbClr val="0D0D0D"/>
                </a:solidFill>
              </a:rPr>
              <a:t>فلا يشترط </a:t>
            </a:r>
            <a:r>
              <a:rPr lang="x-none" sz="2400" dirty="0" smtClean="0">
                <a:solidFill>
                  <a:srgbClr val="0D0D0D"/>
                </a:solidFill>
              </a:rPr>
              <a:t>رضا الدائن </a:t>
            </a:r>
            <a:r>
              <a:rPr lang="x-none" sz="2400" b="1" dirty="0" smtClean="0">
                <a:solidFill>
                  <a:srgbClr val="0D0D0D"/>
                </a:solidFill>
              </a:rPr>
              <a:t>لإنعقادها </a:t>
            </a:r>
            <a:r>
              <a:rPr lang="x-none" sz="2400" dirty="0" smtClean="0">
                <a:solidFill>
                  <a:srgbClr val="0D0D0D"/>
                </a:solidFill>
              </a:rPr>
              <a:t>ولئن كان ضرورياً لنفاذها. </a:t>
            </a:r>
          </a:p>
          <a:p>
            <a:pPr algn="r" rtl="1">
              <a:lnSpc>
                <a:spcPct val="110000"/>
              </a:lnSpc>
              <a:buFont typeface="Wingdings" charset="2"/>
              <a:buChar char="²"/>
            </a:pPr>
            <a:r>
              <a:rPr lang="x-none" sz="2400" dirty="0" smtClean="0">
                <a:solidFill>
                  <a:srgbClr val="0D0D0D"/>
                </a:solidFill>
              </a:rPr>
              <a:t>تخضع حوالة الدين للقواعد العامة في إبرام العقود من حيث وجوب توافر الرضا والمحل والسبب إضافة إلى توافر الأهلية و سلامة الإرادة من العيوب.</a:t>
            </a:r>
            <a:endParaRPr lang="en-US" sz="2400" dirty="0">
              <a:solidFill>
                <a:srgbClr val="0D0D0D"/>
              </a:solidFill>
            </a:endParaRPr>
          </a:p>
        </p:txBody>
      </p:sp>
      <p:sp>
        <p:nvSpPr>
          <p:cNvPr id="4" name="Slide Number Placeholder 3"/>
          <p:cNvSpPr>
            <a:spLocks noGrp="1"/>
          </p:cNvSpPr>
          <p:nvPr>
            <p:ph type="sldNum" sz="quarter" idx="12"/>
          </p:nvPr>
        </p:nvSpPr>
        <p:spPr/>
        <p:txBody>
          <a:bodyPr/>
          <a:lstStyle/>
          <a:p>
            <a:fld id="{93E4AAA4-6363-4581-962D-1ACCC2D600C5}" type="slidenum">
              <a:rPr lang="en-US" smtClean="0"/>
              <a:t>12</a:t>
            </a:fld>
            <a:endParaRPr lang="en-US"/>
          </a:p>
        </p:txBody>
      </p:sp>
    </p:spTree>
    <p:extLst>
      <p:ext uri="{BB962C8B-B14F-4D97-AF65-F5344CB8AC3E}">
        <p14:creationId xmlns:p14="http://schemas.microsoft.com/office/powerpoint/2010/main" val="3961695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9463" y="224926"/>
            <a:ext cx="7583487" cy="719667"/>
          </a:xfrm>
        </p:spPr>
        <p:txBody>
          <a:bodyPr/>
          <a:lstStyle/>
          <a:p>
            <a:pPr algn="r"/>
            <a:r>
              <a:rPr lang="x-none" sz="3600" b="1" dirty="0">
                <a:solidFill>
                  <a:srgbClr val="143F6A"/>
                </a:solidFill>
              </a:rPr>
              <a:t>شروط حوالة </a:t>
            </a:r>
            <a:r>
              <a:rPr lang="x-none" sz="3600" b="1" dirty="0" smtClean="0">
                <a:solidFill>
                  <a:srgbClr val="143F6A"/>
                </a:solidFill>
              </a:rPr>
              <a:t>الدين</a:t>
            </a:r>
            <a:endParaRPr lang="en-US" sz="3600" dirty="0"/>
          </a:p>
        </p:txBody>
      </p:sp>
      <p:sp>
        <p:nvSpPr>
          <p:cNvPr id="3" name="Content Placeholder 2"/>
          <p:cNvSpPr>
            <a:spLocks noGrp="1"/>
          </p:cNvSpPr>
          <p:nvPr>
            <p:ph idx="1"/>
          </p:nvPr>
        </p:nvSpPr>
        <p:spPr>
          <a:xfrm>
            <a:off x="508000" y="1171222"/>
            <a:ext cx="8184444" cy="5334000"/>
          </a:xfrm>
        </p:spPr>
        <p:txBody>
          <a:bodyPr>
            <a:normAutofit/>
          </a:bodyPr>
          <a:lstStyle/>
          <a:p>
            <a:pPr algn="r" rtl="1">
              <a:lnSpc>
                <a:spcPct val="110000"/>
              </a:lnSpc>
            </a:pPr>
            <a:r>
              <a:rPr lang="x-none" sz="2400" b="1" dirty="0" smtClean="0">
                <a:solidFill>
                  <a:srgbClr val="0D0D0D"/>
                </a:solidFill>
              </a:rPr>
              <a:t>ثانياً: نفاذ الحوالة </a:t>
            </a:r>
          </a:p>
          <a:p>
            <a:pPr algn="r" rtl="1">
              <a:lnSpc>
                <a:spcPct val="110000"/>
              </a:lnSpc>
              <a:buFont typeface="Wingdings" charset="2"/>
              <a:buChar char="²"/>
            </a:pPr>
            <a:r>
              <a:rPr lang="x-none" sz="2400" dirty="0" smtClean="0">
                <a:solidFill>
                  <a:srgbClr val="0D0D0D"/>
                </a:solidFill>
              </a:rPr>
              <a:t>إذا عقدت الحوالة بين المدين الأصلي و المحال عليه فإنها لا تكون نافذة في حق الدائن إلا إذا أقرها.</a:t>
            </a:r>
          </a:p>
          <a:p>
            <a:pPr algn="r" rtl="1">
              <a:lnSpc>
                <a:spcPct val="110000"/>
              </a:lnSpc>
              <a:buFont typeface="Wingdings" charset="2"/>
              <a:buChar char="²"/>
            </a:pPr>
            <a:r>
              <a:rPr lang="x-none" sz="2400" dirty="0" smtClean="0">
                <a:solidFill>
                  <a:srgbClr val="0D0D0D"/>
                </a:solidFill>
              </a:rPr>
              <a:t>يجوز للمدين الأصلي والمحال عليه القيام بإعلان الدائن بالحوالة و دعوته إلى إقرارها خلال أجل يُعَين في الإعلان فإذا انقضى الأجل دون أن يصدر هذا الإقرار من الدائن أُعتبر سكوته رفضاً للحوالة. </a:t>
            </a:r>
          </a:p>
          <a:p>
            <a:pPr algn="r" rtl="1">
              <a:lnSpc>
                <a:spcPct val="110000"/>
              </a:lnSpc>
              <a:buFont typeface="Wingdings" charset="2"/>
              <a:buChar char="²"/>
            </a:pPr>
            <a:r>
              <a:rPr lang="x-none" sz="2400" dirty="0" smtClean="0">
                <a:solidFill>
                  <a:srgbClr val="0D0D0D"/>
                </a:solidFill>
              </a:rPr>
              <a:t>ليس لإقرار الدائن شكل خاص يجب أن يُفرغ فيه. </a:t>
            </a:r>
          </a:p>
          <a:p>
            <a:pPr algn="r" rtl="1">
              <a:lnSpc>
                <a:spcPct val="110000"/>
              </a:lnSpc>
              <a:buFont typeface="Wingdings" charset="2"/>
              <a:buChar char="²"/>
            </a:pPr>
            <a:r>
              <a:rPr lang="x-none" sz="2400" dirty="0" smtClean="0">
                <a:solidFill>
                  <a:srgbClr val="0D0D0D"/>
                </a:solidFill>
              </a:rPr>
              <a:t>إذا انعقدت حوالة الدين بإتفاق الدائن والمحال عليه فإن إقرار المدين الأصلي للحوالة ضروري حتى يتمكن المحال عليه من الرجوع على هذا المدين الأصلي بما وفّاه للدائن . </a:t>
            </a:r>
          </a:p>
        </p:txBody>
      </p:sp>
      <p:sp>
        <p:nvSpPr>
          <p:cNvPr id="4" name="Slide Number Placeholder 3"/>
          <p:cNvSpPr>
            <a:spLocks noGrp="1"/>
          </p:cNvSpPr>
          <p:nvPr>
            <p:ph type="sldNum" sz="quarter" idx="12"/>
          </p:nvPr>
        </p:nvSpPr>
        <p:spPr/>
        <p:txBody>
          <a:bodyPr/>
          <a:lstStyle/>
          <a:p>
            <a:fld id="{93E4AAA4-6363-4581-962D-1ACCC2D600C5}" type="slidenum">
              <a:rPr lang="en-US" smtClean="0"/>
              <a:t>13</a:t>
            </a:fld>
            <a:endParaRPr lang="en-US"/>
          </a:p>
        </p:txBody>
      </p:sp>
    </p:spTree>
    <p:extLst>
      <p:ext uri="{BB962C8B-B14F-4D97-AF65-F5344CB8AC3E}">
        <p14:creationId xmlns:p14="http://schemas.microsoft.com/office/powerpoint/2010/main" val="22591015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9463" y="381000"/>
            <a:ext cx="7583487" cy="695848"/>
          </a:xfrm>
        </p:spPr>
        <p:txBody>
          <a:bodyPr/>
          <a:lstStyle/>
          <a:p>
            <a:pPr algn="r"/>
            <a:r>
              <a:rPr lang="ar-SA" sz="3600" b="1" dirty="0" smtClean="0">
                <a:solidFill>
                  <a:schemeClr val="accent2">
                    <a:lumMod val="50000"/>
                  </a:schemeClr>
                </a:solidFill>
              </a:rPr>
              <a:t>آثار حوالة الدين </a:t>
            </a:r>
            <a:endParaRPr lang="en-US" sz="3600" b="1" dirty="0">
              <a:solidFill>
                <a:schemeClr val="accent2">
                  <a:lumMod val="50000"/>
                </a:schemeClr>
              </a:solidFill>
            </a:endParaRPr>
          </a:p>
        </p:txBody>
      </p:sp>
      <p:sp>
        <p:nvSpPr>
          <p:cNvPr id="3" name="Content Placeholder 2"/>
          <p:cNvSpPr>
            <a:spLocks noGrp="1"/>
          </p:cNvSpPr>
          <p:nvPr>
            <p:ph idx="1"/>
          </p:nvPr>
        </p:nvSpPr>
        <p:spPr>
          <a:xfrm>
            <a:off x="779463" y="1297739"/>
            <a:ext cx="7583487" cy="4739991"/>
          </a:xfrm>
        </p:spPr>
        <p:txBody>
          <a:bodyPr>
            <a:normAutofit/>
          </a:bodyPr>
          <a:lstStyle/>
          <a:p>
            <a:pPr algn="r" rtl="1">
              <a:lnSpc>
                <a:spcPct val="110000"/>
              </a:lnSpc>
              <a:buFont typeface="Wingdings" charset="2"/>
              <a:buChar char="§"/>
            </a:pPr>
            <a:r>
              <a:rPr lang="ar-SA" sz="2400" b="1" dirty="0">
                <a:solidFill>
                  <a:srgbClr val="0D0D0D"/>
                </a:solidFill>
              </a:rPr>
              <a:t> آثار حوالة الدين بين </a:t>
            </a:r>
            <a:r>
              <a:rPr lang="ar-SA" sz="2400" b="1" dirty="0" smtClean="0">
                <a:solidFill>
                  <a:srgbClr val="0D0D0D"/>
                </a:solidFill>
              </a:rPr>
              <a:t>الدائن “ المحال” </a:t>
            </a:r>
            <a:r>
              <a:rPr lang="ar-SA" sz="2400" b="1" dirty="0">
                <a:solidFill>
                  <a:srgbClr val="0D0D0D"/>
                </a:solidFill>
              </a:rPr>
              <a:t>والمدين </a:t>
            </a:r>
            <a:r>
              <a:rPr lang="ar-SA" sz="2400" b="1" dirty="0" smtClean="0">
                <a:solidFill>
                  <a:srgbClr val="0D0D0D"/>
                </a:solidFill>
              </a:rPr>
              <a:t>الجديد “ المحال عليه”:</a:t>
            </a:r>
          </a:p>
          <a:p>
            <a:pPr marL="0" indent="0" algn="r" rtl="1">
              <a:lnSpc>
                <a:spcPct val="110000"/>
              </a:lnSpc>
              <a:buNone/>
            </a:pPr>
            <a:r>
              <a:rPr lang="ar-SA" sz="2400" dirty="0" smtClean="0">
                <a:solidFill>
                  <a:srgbClr val="0D0D0D"/>
                </a:solidFill>
              </a:rPr>
              <a:t>يتمثل الأثر الجوهري لحوالة الدين في إطار هذه العلاقة أن المحال عليه وهو المدين الجديد يحل محل المدين الأصلي في إلتزامه بالدين تجاه الدائن وهو ما يعني برآءة ذمة المدين الأصلي قِبَل الدائن و انتقال الدين إلى المحال عليه.</a:t>
            </a:r>
          </a:p>
          <a:p>
            <a:pPr algn="r" rtl="1">
              <a:lnSpc>
                <a:spcPct val="110000"/>
              </a:lnSpc>
              <a:buFont typeface="Arial"/>
              <a:buChar char="•"/>
            </a:pPr>
            <a:r>
              <a:rPr lang="ar-SA" sz="2400" dirty="0" smtClean="0">
                <a:solidFill>
                  <a:srgbClr val="0D0D0D"/>
                </a:solidFill>
              </a:rPr>
              <a:t>برآءة </a:t>
            </a:r>
            <a:r>
              <a:rPr lang="ar-SA" sz="2400" dirty="0">
                <a:solidFill>
                  <a:srgbClr val="0D0D0D"/>
                </a:solidFill>
              </a:rPr>
              <a:t>ذمة المدين الأصلي قِبَل الدائن </a:t>
            </a:r>
            <a:r>
              <a:rPr lang="ar-SA" sz="2400" dirty="0" smtClean="0">
                <a:solidFill>
                  <a:srgbClr val="0D0D0D"/>
                </a:solidFill>
              </a:rPr>
              <a:t>تكون من وقت إبرام عقد الحوالة .</a:t>
            </a:r>
          </a:p>
          <a:p>
            <a:pPr algn="r" rtl="1">
              <a:lnSpc>
                <a:spcPct val="110000"/>
              </a:lnSpc>
              <a:buFont typeface="Arial"/>
              <a:buChar char="•"/>
            </a:pPr>
            <a:r>
              <a:rPr lang="ar-SA" sz="2400" dirty="0">
                <a:solidFill>
                  <a:srgbClr val="0D0D0D"/>
                </a:solidFill>
              </a:rPr>
              <a:t>انتقال الدين إلى المحال </a:t>
            </a:r>
            <a:r>
              <a:rPr lang="ar-SA" sz="2400" dirty="0" smtClean="0">
                <a:solidFill>
                  <a:srgbClr val="0D0D0D"/>
                </a:solidFill>
              </a:rPr>
              <a:t>عليه بكل صفاته وتوابعه وتأميناته.</a:t>
            </a:r>
          </a:p>
        </p:txBody>
      </p:sp>
      <p:sp>
        <p:nvSpPr>
          <p:cNvPr id="4" name="Slide Number Placeholder 3"/>
          <p:cNvSpPr>
            <a:spLocks noGrp="1"/>
          </p:cNvSpPr>
          <p:nvPr>
            <p:ph type="sldNum" sz="quarter" idx="12"/>
          </p:nvPr>
        </p:nvSpPr>
        <p:spPr/>
        <p:txBody>
          <a:bodyPr/>
          <a:lstStyle/>
          <a:p>
            <a:fld id="{93E4AAA4-6363-4581-962D-1ACCC2D600C5}" type="slidenum">
              <a:rPr lang="en-US" smtClean="0"/>
              <a:t>14</a:t>
            </a:fld>
            <a:endParaRPr lang="en-US"/>
          </a:p>
        </p:txBody>
      </p:sp>
    </p:spTree>
    <p:extLst>
      <p:ext uri="{BB962C8B-B14F-4D97-AF65-F5344CB8AC3E}">
        <p14:creationId xmlns:p14="http://schemas.microsoft.com/office/powerpoint/2010/main" val="2627831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9463" y="381001"/>
            <a:ext cx="7583487" cy="585402"/>
          </a:xfrm>
        </p:spPr>
        <p:txBody>
          <a:bodyPr/>
          <a:lstStyle/>
          <a:p>
            <a:pPr algn="r"/>
            <a:r>
              <a:rPr lang="ar-SA" sz="3600" b="1" dirty="0">
                <a:solidFill>
                  <a:schemeClr val="accent2">
                    <a:lumMod val="50000"/>
                  </a:schemeClr>
                </a:solidFill>
              </a:rPr>
              <a:t>آثار حوالة الدين </a:t>
            </a:r>
            <a:endParaRPr lang="en-US" sz="3600" dirty="0"/>
          </a:p>
        </p:txBody>
      </p:sp>
      <p:sp>
        <p:nvSpPr>
          <p:cNvPr id="3" name="Content Placeholder 2"/>
          <p:cNvSpPr>
            <a:spLocks noGrp="1"/>
          </p:cNvSpPr>
          <p:nvPr>
            <p:ph idx="1"/>
          </p:nvPr>
        </p:nvSpPr>
        <p:spPr>
          <a:xfrm>
            <a:off x="779463" y="1380574"/>
            <a:ext cx="7583487" cy="4657156"/>
          </a:xfrm>
        </p:spPr>
        <p:txBody>
          <a:bodyPr/>
          <a:lstStyle/>
          <a:p>
            <a:pPr algn="r" rtl="1">
              <a:lnSpc>
                <a:spcPct val="110000"/>
              </a:lnSpc>
              <a:buFont typeface="Wingdings" charset="2"/>
              <a:buChar char="§"/>
            </a:pPr>
            <a:r>
              <a:rPr lang="ar-SA" sz="2400" b="1" dirty="0">
                <a:solidFill>
                  <a:srgbClr val="0D0D0D"/>
                </a:solidFill>
              </a:rPr>
              <a:t>آثار حوالة </a:t>
            </a:r>
            <a:r>
              <a:rPr lang="ar-SA" sz="2400" b="1" dirty="0" smtClean="0">
                <a:solidFill>
                  <a:srgbClr val="0D0D0D"/>
                </a:solidFill>
              </a:rPr>
              <a:t>الدين بين الدائن “ المحال” والمدين الأصلي  “ المحيل”:</a:t>
            </a:r>
          </a:p>
          <a:p>
            <a:pPr marL="0" indent="0" algn="r" rtl="1">
              <a:lnSpc>
                <a:spcPct val="110000"/>
              </a:lnSpc>
              <a:buNone/>
            </a:pPr>
            <a:r>
              <a:rPr lang="ar-SA" sz="2400" dirty="0" smtClean="0">
                <a:solidFill>
                  <a:srgbClr val="0D0D0D"/>
                </a:solidFill>
              </a:rPr>
              <a:t>إذا انعقدت حوالة الدين باتفاق بين المدين الأصلي و المحال عليه فإن ذمة المدين الأصلي لا تبرأ تجاه الدائن إلا إذا أقرها .</a:t>
            </a:r>
          </a:p>
          <a:p>
            <a:pPr marL="0" indent="0" algn="r" rtl="1">
              <a:lnSpc>
                <a:spcPct val="110000"/>
              </a:lnSpc>
              <a:buNone/>
            </a:pPr>
            <a:r>
              <a:rPr lang="ar-SA" sz="2400" dirty="0" smtClean="0">
                <a:solidFill>
                  <a:srgbClr val="0D0D0D"/>
                </a:solidFill>
              </a:rPr>
              <a:t>الأصل هو ضمان المحيل أن يكون المحال عليه في حالة يسار وقت إقرار الدائن للحوالة ولكن يجوز الإتفاق على غير ذلك تخفيفاً أو تشديداً ، إذ يجوز الإتفاق على أن يخلي المحيل نفسه من هذا الضمان كما يجوز الإتفاق على ضمان المحيل ليسار المحال عليه ليس فقط وقت إقرار الدائن للحوالة بل و أيضاً وقت حلول الدين.</a:t>
            </a:r>
            <a:endParaRPr lang="en-US" dirty="0">
              <a:solidFill>
                <a:srgbClr val="0D0D0D"/>
              </a:solidFill>
            </a:endParaRPr>
          </a:p>
        </p:txBody>
      </p:sp>
      <p:sp>
        <p:nvSpPr>
          <p:cNvPr id="4" name="Slide Number Placeholder 3"/>
          <p:cNvSpPr>
            <a:spLocks noGrp="1"/>
          </p:cNvSpPr>
          <p:nvPr>
            <p:ph type="sldNum" sz="quarter" idx="12"/>
          </p:nvPr>
        </p:nvSpPr>
        <p:spPr/>
        <p:txBody>
          <a:bodyPr/>
          <a:lstStyle/>
          <a:p>
            <a:fld id="{93E4AAA4-6363-4581-962D-1ACCC2D600C5}" type="slidenum">
              <a:rPr lang="en-US" smtClean="0"/>
              <a:t>15</a:t>
            </a:fld>
            <a:endParaRPr lang="en-US"/>
          </a:p>
        </p:txBody>
      </p:sp>
    </p:spTree>
    <p:extLst>
      <p:ext uri="{BB962C8B-B14F-4D97-AF65-F5344CB8AC3E}">
        <p14:creationId xmlns:p14="http://schemas.microsoft.com/office/powerpoint/2010/main" val="14669602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9463" y="381000"/>
            <a:ext cx="7583487" cy="668236"/>
          </a:xfrm>
        </p:spPr>
        <p:txBody>
          <a:bodyPr/>
          <a:lstStyle/>
          <a:p>
            <a:pPr algn="r"/>
            <a:r>
              <a:rPr lang="ar-SA" sz="3600" b="1" dirty="0">
                <a:solidFill>
                  <a:schemeClr val="accent2">
                    <a:lumMod val="50000"/>
                  </a:schemeClr>
                </a:solidFill>
              </a:rPr>
              <a:t>آثار حوالة الدين </a:t>
            </a:r>
            <a:endParaRPr lang="en-US" sz="3600" dirty="0"/>
          </a:p>
        </p:txBody>
      </p:sp>
      <p:sp>
        <p:nvSpPr>
          <p:cNvPr id="3" name="Content Placeholder 2"/>
          <p:cNvSpPr>
            <a:spLocks noGrp="1"/>
          </p:cNvSpPr>
          <p:nvPr>
            <p:ph idx="1"/>
          </p:nvPr>
        </p:nvSpPr>
        <p:spPr>
          <a:xfrm>
            <a:off x="662634" y="1477214"/>
            <a:ext cx="7854969" cy="4560516"/>
          </a:xfrm>
        </p:spPr>
        <p:txBody>
          <a:bodyPr>
            <a:normAutofit/>
          </a:bodyPr>
          <a:lstStyle/>
          <a:p>
            <a:pPr algn="r" rtl="1">
              <a:lnSpc>
                <a:spcPct val="110000"/>
              </a:lnSpc>
              <a:buFont typeface="Wingdings" charset="2"/>
              <a:buChar char="§"/>
            </a:pPr>
            <a:r>
              <a:rPr lang="ar-SA" sz="2400" dirty="0" smtClean="0">
                <a:solidFill>
                  <a:srgbClr val="0D0D0D"/>
                </a:solidFill>
              </a:rPr>
              <a:t> </a:t>
            </a:r>
            <a:r>
              <a:rPr lang="ar-SA" sz="2400" b="1" dirty="0">
                <a:solidFill>
                  <a:srgbClr val="0D0D0D"/>
                </a:solidFill>
              </a:rPr>
              <a:t>آثار حوالة الدين </a:t>
            </a:r>
            <a:r>
              <a:rPr lang="ar-SA" sz="2400" b="1" dirty="0" smtClean="0">
                <a:solidFill>
                  <a:srgbClr val="0D0D0D"/>
                </a:solidFill>
              </a:rPr>
              <a:t> بين المدين الأصلي “ المحيل” والمدين الجديد “المحال عليه”: </a:t>
            </a:r>
          </a:p>
          <a:p>
            <a:pPr algn="r" rtl="1">
              <a:lnSpc>
                <a:spcPct val="110000"/>
              </a:lnSpc>
              <a:buFont typeface="Arial"/>
              <a:buChar char="•"/>
            </a:pPr>
            <a:r>
              <a:rPr lang="ar-SA" sz="2400" b="1" dirty="0" smtClean="0">
                <a:solidFill>
                  <a:srgbClr val="0D0D0D"/>
                </a:solidFill>
              </a:rPr>
              <a:t>قبل إقرار الدائن للحوالة:</a:t>
            </a:r>
          </a:p>
          <a:p>
            <a:pPr marL="0" indent="0" algn="r" rtl="1">
              <a:lnSpc>
                <a:spcPct val="110000"/>
              </a:lnSpc>
              <a:buNone/>
            </a:pPr>
            <a:r>
              <a:rPr lang="ar-SA" sz="2400" dirty="0" smtClean="0">
                <a:solidFill>
                  <a:srgbClr val="0D0D0D"/>
                </a:solidFill>
              </a:rPr>
              <a:t>يكون المحال عليه ملتزماً تجاه المدين الأصلي بالوفاء للدائن في الوقت المناسب مالم يوجد اتفاق يقضي بغير ذلك.  </a:t>
            </a:r>
          </a:p>
          <a:p>
            <a:pPr algn="r" rtl="1">
              <a:lnSpc>
                <a:spcPct val="110000"/>
              </a:lnSpc>
              <a:buFont typeface="Arial"/>
              <a:buChar char="•"/>
            </a:pPr>
            <a:r>
              <a:rPr lang="ar-SA" sz="2400" b="1" dirty="0" smtClean="0">
                <a:solidFill>
                  <a:srgbClr val="0D0D0D"/>
                </a:solidFill>
              </a:rPr>
              <a:t>بعد </a:t>
            </a:r>
            <a:r>
              <a:rPr lang="ar-SA" sz="2400" b="1" dirty="0">
                <a:solidFill>
                  <a:srgbClr val="0D0D0D"/>
                </a:solidFill>
              </a:rPr>
              <a:t>إقرار الدائن </a:t>
            </a:r>
            <a:r>
              <a:rPr lang="ar-SA" sz="2400" b="1" dirty="0" smtClean="0">
                <a:solidFill>
                  <a:srgbClr val="0D0D0D"/>
                </a:solidFill>
              </a:rPr>
              <a:t>للحوالة:</a:t>
            </a:r>
          </a:p>
          <a:p>
            <a:pPr marL="0" indent="0" algn="r" rtl="1">
              <a:lnSpc>
                <a:spcPct val="110000"/>
              </a:lnSpc>
              <a:buNone/>
            </a:pPr>
            <a:r>
              <a:rPr lang="ar-SA" sz="2400" dirty="0">
                <a:solidFill>
                  <a:srgbClr val="0D0D0D"/>
                </a:solidFill>
              </a:rPr>
              <a:t>يكون المحال عليه ملتزماً </a:t>
            </a:r>
            <a:r>
              <a:rPr lang="ar-SA" sz="2400" dirty="0" smtClean="0">
                <a:solidFill>
                  <a:srgbClr val="0D0D0D"/>
                </a:solidFill>
              </a:rPr>
              <a:t>بالوفاء </a:t>
            </a:r>
            <a:r>
              <a:rPr lang="ar-SA" sz="2400" dirty="0">
                <a:solidFill>
                  <a:srgbClr val="0D0D0D"/>
                </a:solidFill>
              </a:rPr>
              <a:t>للدائن </a:t>
            </a:r>
            <a:r>
              <a:rPr lang="ar-SA" sz="2400" dirty="0" smtClean="0">
                <a:solidFill>
                  <a:srgbClr val="0D0D0D"/>
                </a:solidFill>
              </a:rPr>
              <a:t>وبذلك تبرأ ذمة المدين الأصلي من الدين بأثر رجعي.</a:t>
            </a:r>
            <a:endParaRPr lang="en-US" sz="2400" dirty="0">
              <a:solidFill>
                <a:srgbClr val="0D0D0D"/>
              </a:solidFill>
            </a:endParaRPr>
          </a:p>
        </p:txBody>
      </p:sp>
      <p:sp>
        <p:nvSpPr>
          <p:cNvPr id="4" name="Slide Number Placeholder 3"/>
          <p:cNvSpPr>
            <a:spLocks noGrp="1"/>
          </p:cNvSpPr>
          <p:nvPr>
            <p:ph type="sldNum" sz="quarter" idx="12"/>
          </p:nvPr>
        </p:nvSpPr>
        <p:spPr/>
        <p:txBody>
          <a:bodyPr/>
          <a:lstStyle/>
          <a:p>
            <a:fld id="{93E4AAA4-6363-4581-962D-1ACCC2D600C5}" type="slidenum">
              <a:rPr lang="en-US" smtClean="0"/>
              <a:t>16</a:t>
            </a:fld>
            <a:endParaRPr lang="en-US"/>
          </a:p>
        </p:txBody>
      </p:sp>
    </p:spTree>
    <p:extLst>
      <p:ext uri="{BB962C8B-B14F-4D97-AF65-F5344CB8AC3E}">
        <p14:creationId xmlns:p14="http://schemas.microsoft.com/office/powerpoint/2010/main" val="24779597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9463" y="381001"/>
            <a:ext cx="7583487" cy="672778"/>
          </a:xfrm>
        </p:spPr>
        <p:txBody>
          <a:bodyPr/>
          <a:lstStyle/>
          <a:p>
            <a:pPr algn="r" rtl="1"/>
            <a:r>
              <a:rPr lang="x-none" sz="3600" b="1" dirty="0" smtClean="0">
                <a:solidFill>
                  <a:schemeClr val="accent2">
                    <a:lumMod val="50000"/>
                  </a:schemeClr>
                </a:solidFill>
              </a:rPr>
              <a:t>الفصل الثالث: انتقال الإلتزام</a:t>
            </a:r>
            <a:endParaRPr lang="en-US" sz="3600" b="1" dirty="0">
              <a:solidFill>
                <a:schemeClr val="accent2">
                  <a:lumMod val="50000"/>
                </a:schemeClr>
              </a:solidFill>
            </a:endParaRPr>
          </a:p>
        </p:txBody>
      </p:sp>
      <p:sp>
        <p:nvSpPr>
          <p:cNvPr id="3" name="Content Placeholder 2"/>
          <p:cNvSpPr>
            <a:spLocks noGrp="1"/>
          </p:cNvSpPr>
          <p:nvPr>
            <p:ph idx="1"/>
          </p:nvPr>
        </p:nvSpPr>
        <p:spPr>
          <a:xfrm>
            <a:off x="621535" y="1607687"/>
            <a:ext cx="7877284" cy="4430043"/>
          </a:xfrm>
        </p:spPr>
        <p:txBody>
          <a:bodyPr>
            <a:normAutofit/>
          </a:bodyPr>
          <a:lstStyle/>
          <a:p>
            <a:pPr algn="r" rtl="1">
              <a:lnSpc>
                <a:spcPct val="120000"/>
              </a:lnSpc>
            </a:pPr>
            <a:r>
              <a:rPr lang="x-none" sz="2400" dirty="0" smtClean="0">
                <a:solidFill>
                  <a:srgbClr val="0D0D0D"/>
                </a:solidFill>
              </a:rPr>
              <a:t>النظرة الشخصية للإلتزام : الإلتزام فيها لا ينفك عن شخص طرفيه الدائن والمدين ، وبالتالي هو رابطة شخصية لا يتصور بقاؤه مع تغير طرفيه أو أحدهما.</a:t>
            </a:r>
          </a:p>
          <a:p>
            <a:pPr algn="r" rtl="1">
              <a:lnSpc>
                <a:spcPct val="120000"/>
              </a:lnSpc>
            </a:pPr>
            <a:r>
              <a:rPr lang="x-none" sz="2400" dirty="0" smtClean="0">
                <a:solidFill>
                  <a:srgbClr val="0D0D0D"/>
                </a:solidFill>
              </a:rPr>
              <a:t>النظرة المادية للإلتزام : يختلط فيها الإلتزام بمحله من حيث القيمة الإقتصادية له و العبرة فيها بالآداء ، وبالتالي يتصور بقاء الإلتزام على الرغم من تغير طرفيه أو أحدهما.</a:t>
            </a:r>
          </a:p>
          <a:p>
            <a:pPr algn="r" rtl="1">
              <a:lnSpc>
                <a:spcPct val="120000"/>
              </a:lnSpc>
            </a:pPr>
            <a:r>
              <a:rPr lang="x-none" sz="2400" dirty="0" smtClean="0">
                <a:solidFill>
                  <a:srgbClr val="0D0D0D"/>
                </a:solidFill>
              </a:rPr>
              <a:t>أجازت التشريعات انتقال الإلتزام من الناحية الإيجابية “ حوالة الحق” ومن الناحية السلبية “ حوالة الدين”.</a:t>
            </a:r>
            <a:endParaRPr lang="en-US" sz="2400" dirty="0">
              <a:solidFill>
                <a:srgbClr val="0D0D0D"/>
              </a:solidFill>
            </a:endParaRPr>
          </a:p>
        </p:txBody>
      </p:sp>
      <p:sp>
        <p:nvSpPr>
          <p:cNvPr id="4" name="Slide Number Placeholder 3"/>
          <p:cNvSpPr>
            <a:spLocks noGrp="1"/>
          </p:cNvSpPr>
          <p:nvPr>
            <p:ph type="sldNum" sz="quarter" idx="12"/>
          </p:nvPr>
        </p:nvSpPr>
        <p:spPr/>
        <p:txBody>
          <a:bodyPr/>
          <a:lstStyle/>
          <a:p>
            <a:fld id="{93E4AAA4-6363-4581-962D-1ACCC2D600C5}" type="slidenum">
              <a:rPr lang="en-US" smtClean="0"/>
              <a:t>2</a:t>
            </a:fld>
            <a:endParaRPr lang="en-US"/>
          </a:p>
        </p:txBody>
      </p:sp>
    </p:spTree>
    <p:extLst>
      <p:ext uri="{BB962C8B-B14F-4D97-AF65-F5344CB8AC3E}">
        <p14:creationId xmlns:p14="http://schemas.microsoft.com/office/powerpoint/2010/main" val="43574823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9463" y="381000"/>
            <a:ext cx="7583487" cy="834898"/>
          </a:xfrm>
        </p:spPr>
        <p:txBody>
          <a:bodyPr/>
          <a:lstStyle/>
          <a:p>
            <a:pPr algn="ctr" rtl="1"/>
            <a:r>
              <a:rPr lang="x-none" sz="3600" b="1" dirty="0" smtClean="0">
                <a:solidFill>
                  <a:srgbClr val="143F6A"/>
                </a:solidFill>
              </a:rPr>
              <a:t>أولاً: حوالة الحق</a:t>
            </a:r>
            <a:endParaRPr lang="en-US" sz="3600" b="1" dirty="0">
              <a:solidFill>
                <a:srgbClr val="143F6A"/>
              </a:solidFill>
            </a:endParaRPr>
          </a:p>
        </p:txBody>
      </p:sp>
      <p:sp>
        <p:nvSpPr>
          <p:cNvPr id="3" name="Content Placeholder 2"/>
          <p:cNvSpPr>
            <a:spLocks noGrp="1"/>
          </p:cNvSpPr>
          <p:nvPr>
            <p:ph idx="1"/>
          </p:nvPr>
        </p:nvSpPr>
        <p:spPr>
          <a:xfrm>
            <a:off x="540465" y="1634707"/>
            <a:ext cx="8025913" cy="4403023"/>
          </a:xfrm>
        </p:spPr>
        <p:txBody>
          <a:bodyPr>
            <a:normAutofit/>
          </a:bodyPr>
          <a:lstStyle/>
          <a:p>
            <a:pPr algn="r" rtl="1">
              <a:lnSpc>
                <a:spcPct val="110000"/>
              </a:lnSpc>
              <a:buFont typeface="Wingdings" charset="2"/>
              <a:buChar char="§"/>
            </a:pPr>
            <a:r>
              <a:rPr lang="x-none" sz="2400" b="1" dirty="0" smtClean="0">
                <a:solidFill>
                  <a:srgbClr val="0D0D0D"/>
                </a:solidFill>
              </a:rPr>
              <a:t>تعريف حوالة الحق: </a:t>
            </a:r>
            <a:r>
              <a:rPr lang="x-none" sz="2400" dirty="0" smtClean="0">
                <a:solidFill>
                  <a:srgbClr val="0D0D0D"/>
                </a:solidFill>
              </a:rPr>
              <a:t>عبارة عن عقد يتمكن بمقتضاه دائن من نقل حقه لدى مدينه إلى شخص ثالث يصير دائناً للأخير بدل الدائن الأول.</a:t>
            </a:r>
          </a:p>
          <a:p>
            <a:pPr algn="r" rtl="1">
              <a:lnSpc>
                <a:spcPct val="110000"/>
              </a:lnSpc>
              <a:buFont typeface="Wingdings" charset="2"/>
              <a:buChar char="§"/>
            </a:pPr>
            <a:r>
              <a:rPr lang="x-none" sz="2400" b="1" dirty="0" smtClean="0">
                <a:solidFill>
                  <a:srgbClr val="0D0D0D"/>
                </a:solidFill>
              </a:rPr>
              <a:t>أطراف حوالة الحق:  </a:t>
            </a:r>
            <a:r>
              <a:rPr lang="x-none" sz="2400" dirty="0" smtClean="0">
                <a:solidFill>
                  <a:srgbClr val="0D0D0D"/>
                </a:solidFill>
              </a:rPr>
              <a:t>ثلاثة </a:t>
            </a:r>
          </a:p>
          <a:p>
            <a:pPr algn="r" rtl="1">
              <a:lnSpc>
                <a:spcPct val="110000"/>
              </a:lnSpc>
              <a:buFontTx/>
              <a:buChar char="•"/>
            </a:pPr>
            <a:r>
              <a:rPr lang="x-none" sz="2400" dirty="0" smtClean="0">
                <a:solidFill>
                  <a:srgbClr val="0D0D0D"/>
                </a:solidFill>
              </a:rPr>
              <a:t>المحيل وهو الدائن الأصلي بالحق والذي قام بنقله. </a:t>
            </a:r>
          </a:p>
          <a:p>
            <a:pPr algn="r" rtl="1">
              <a:lnSpc>
                <a:spcPct val="110000"/>
              </a:lnSpc>
              <a:buFontTx/>
              <a:buChar char="•"/>
            </a:pPr>
            <a:r>
              <a:rPr lang="x-none" sz="2400" dirty="0" smtClean="0">
                <a:solidFill>
                  <a:srgbClr val="0D0D0D"/>
                </a:solidFill>
              </a:rPr>
              <a:t> المحال له وهو من انتقل إليه الحق وصار دائناً بدلاً من المحيل. </a:t>
            </a:r>
          </a:p>
          <a:p>
            <a:pPr algn="r" rtl="1">
              <a:lnSpc>
                <a:spcPct val="110000"/>
              </a:lnSpc>
              <a:buFontTx/>
              <a:buChar char="•"/>
            </a:pPr>
            <a:r>
              <a:rPr lang="x-none" sz="2400" dirty="0" smtClean="0">
                <a:solidFill>
                  <a:srgbClr val="0D0D0D"/>
                </a:solidFill>
              </a:rPr>
              <a:t> المحال عليه وهو المدين بحق.</a:t>
            </a:r>
            <a:endParaRPr lang="en-US" sz="2400" dirty="0">
              <a:solidFill>
                <a:srgbClr val="0D0D0D"/>
              </a:solidFill>
            </a:endParaRPr>
          </a:p>
        </p:txBody>
      </p:sp>
      <p:sp>
        <p:nvSpPr>
          <p:cNvPr id="4" name="Slide Number Placeholder 3"/>
          <p:cNvSpPr>
            <a:spLocks noGrp="1"/>
          </p:cNvSpPr>
          <p:nvPr>
            <p:ph type="sldNum" sz="quarter" idx="12"/>
          </p:nvPr>
        </p:nvSpPr>
        <p:spPr/>
        <p:txBody>
          <a:bodyPr/>
          <a:lstStyle/>
          <a:p>
            <a:fld id="{93E4AAA4-6363-4581-962D-1ACCC2D600C5}" type="slidenum">
              <a:rPr lang="en-US" smtClean="0"/>
              <a:t>3</a:t>
            </a:fld>
            <a:endParaRPr lang="en-US"/>
          </a:p>
        </p:txBody>
      </p:sp>
    </p:spTree>
    <p:extLst>
      <p:ext uri="{BB962C8B-B14F-4D97-AF65-F5344CB8AC3E}">
        <p14:creationId xmlns:p14="http://schemas.microsoft.com/office/powerpoint/2010/main" val="406625019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9463" y="381000"/>
            <a:ext cx="7583487" cy="524168"/>
          </a:xfrm>
        </p:spPr>
        <p:txBody>
          <a:bodyPr/>
          <a:lstStyle/>
          <a:p>
            <a:pPr algn="r"/>
            <a:r>
              <a:rPr lang="x-none" sz="3600" b="1" dirty="0" smtClean="0">
                <a:solidFill>
                  <a:srgbClr val="143F6A"/>
                </a:solidFill>
              </a:rPr>
              <a:t>شروط حوالة الحق</a:t>
            </a:r>
            <a:endParaRPr lang="en-US" sz="3600" b="1" dirty="0">
              <a:solidFill>
                <a:srgbClr val="143F6A"/>
              </a:solidFill>
            </a:endParaRPr>
          </a:p>
        </p:txBody>
      </p:sp>
      <p:sp>
        <p:nvSpPr>
          <p:cNvPr id="3" name="Content Placeholder 2"/>
          <p:cNvSpPr>
            <a:spLocks noGrp="1"/>
          </p:cNvSpPr>
          <p:nvPr>
            <p:ph idx="1"/>
          </p:nvPr>
        </p:nvSpPr>
        <p:spPr>
          <a:xfrm>
            <a:off x="635047" y="1121327"/>
            <a:ext cx="8066447" cy="5093260"/>
          </a:xfrm>
        </p:spPr>
        <p:txBody>
          <a:bodyPr>
            <a:normAutofit fontScale="92500"/>
          </a:bodyPr>
          <a:lstStyle/>
          <a:p>
            <a:pPr algn="r" rtl="1">
              <a:lnSpc>
                <a:spcPct val="110000"/>
              </a:lnSpc>
              <a:buFont typeface="Wingdings" charset="2"/>
              <a:buChar char="§"/>
            </a:pPr>
            <a:r>
              <a:rPr lang="x-none" sz="2400" b="1" dirty="0" smtClean="0">
                <a:solidFill>
                  <a:schemeClr val="tx1">
                    <a:lumMod val="95000"/>
                    <a:lumOff val="5000"/>
                  </a:schemeClr>
                </a:solidFill>
              </a:rPr>
              <a:t>شروط انعقاد </a:t>
            </a:r>
            <a:r>
              <a:rPr lang="x-none" sz="2400" b="1" dirty="0">
                <a:solidFill>
                  <a:schemeClr val="tx1">
                    <a:lumMod val="95000"/>
                    <a:lumOff val="5000"/>
                  </a:schemeClr>
                </a:solidFill>
              </a:rPr>
              <a:t>حوالة </a:t>
            </a:r>
            <a:r>
              <a:rPr lang="x-none" sz="2400" b="1" dirty="0" smtClean="0">
                <a:solidFill>
                  <a:schemeClr val="tx1">
                    <a:lumMod val="95000"/>
                    <a:lumOff val="5000"/>
                  </a:schemeClr>
                </a:solidFill>
              </a:rPr>
              <a:t>الحق : </a:t>
            </a:r>
          </a:p>
          <a:p>
            <a:pPr marL="457200" indent="-457200" algn="r" rtl="1">
              <a:lnSpc>
                <a:spcPct val="110000"/>
              </a:lnSpc>
              <a:buFont typeface="+mj-lt"/>
              <a:buAutoNum type="arabicPeriod"/>
            </a:pPr>
            <a:r>
              <a:rPr lang="x-none" sz="2400" dirty="0" smtClean="0">
                <a:solidFill>
                  <a:schemeClr val="tx1">
                    <a:lumMod val="95000"/>
                    <a:lumOff val="5000"/>
                  </a:schemeClr>
                </a:solidFill>
              </a:rPr>
              <a:t>تعد حوالة الحق من العقود الرضائية وتخضع في ذلك الشأن للقواعد العامة في إبرام العقود من حيث توفر الرضا والمحل والسبب.</a:t>
            </a:r>
          </a:p>
          <a:p>
            <a:pPr marL="457200" indent="-457200" algn="r" rtl="1">
              <a:lnSpc>
                <a:spcPct val="110000"/>
              </a:lnSpc>
              <a:buFont typeface="+mj-lt"/>
              <a:buAutoNum type="arabicPeriod"/>
            </a:pPr>
            <a:r>
              <a:rPr lang="x-none" sz="2400" dirty="0" smtClean="0">
                <a:solidFill>
                  <a:schemeClr val="tx1">
                    <a:lumMod val="95000"/>
                    <a:lumOff val="5000"/>
                  </a:schemeClr>
                </a:solidFill>
              </a:rPr>
              <a:t>يجب أن يكون الرضا خالياً من الغلط والتدليس والإكراه.</a:t>
            </a:r>
          </a:p>
          <a:p>
            <a:pPr marL="457200" indent="-457200" algn="r" rtl="1">
              <a:lnSpc>
                <a:spcPct val="110000"/>
              </a:lnSpc>
              <a:buFont typeface="+mj-lt"/>
              <a:buAutoNum type="arabicPeriod"/>
            </a:pPr>
            <a:r>
              <a:rPr lang="x-none" sz="2400" dirty="0" smtClean="0">
                <a:solidFill>
                  <a:schemeClr val="tx1">
                    <a:lumMod val="95000"/>
                    <a:lumOff val="5000"/>
                  </a:schemeClr>
                </a:solidFill>
              </a:rPr>
              <a:t>وجوب توافر الأهلية لدى طرفي هذا الرضا.</a:t>
            </a:r>
          </a:p>
          <a:p>
            <a:pPr marL="457200" indent="-457200" algn="r" rtl="1">
              <a:lnSpc>
                <a:spcPct val="110000"/>
              </a:lnSpc>
              <a:buFont typeface="+mj-lt"/>
              <a:buAutoNum type="arabicPeriod"/>
            </a:pPr>
            <a:r>
              <a:rPr lang="x-none" sz="2400" dirty="0" smtClean="0">
                <a:solidFill>
                  <a:schemeClr val="tx1">
                    <a:lumMod val="95000"/>
                    <a:lumOff val="5000"/>
                  </a:schemeClr>
                </a:solidFill>
              </a:rPr>
              <a:t>أطراف عقد الحوالة هما المحيل و المحال له </a:t>
            </a:r>
            <a:r>
              <a:rPr lang="x-none" sz="2400" b="1" dirty="0" smtClean="0">
                <a:solidFill>
                  <a:schemeClr val="tx1">
                    <a:lumMod val="95000"/>
                    <a:lumOff val="5000"/>
                  </a:schemeClr>
                </a:solidFill>
              </a:rPr>
              <a:t>فلا</a:t>
            </a:r>
            <a:r>
              <a:rPr lang="x-none" sz="2400" dirty="0" smtClean="0">
                <a:solidFill>
                  <a:schemeClr val="tx1">
                    <a:lumMod val="95000"/>
                    <a:lumOff val="5000"/>
                  </a:schemeClr>
                </a:solidFill>
              </a:rPr>
              <a:t> يشترط رضا المحال عليه لأنه ليس طرفاً فيها إذ يستوي لديه الوفاء بالدين لهذا أو ذاك المهم أن تبرأ ذمته منه.</a:t>
            </a:r>
          </a:p>
          <a:p>
            <a:pPr marL="0" indent="0" algn="r" rtl="1">
              <a:lnSpc>
                <a:spcPct val="110000"/>
              </a:lnSpc>
              <a:buNone/>
            </a:pPr>
            <a:r>
              <a:rPr lang="x-none" sz="2400" dirty="0" smtClean="0">
                <a:solidFill>
                  <a:schemeClr val="tx1">
                    <a:lumMod val="95000"/>
                    <a:lumOff val="5000"/>
                  </a:schemeClr>
                </a:solidFill>
              </a:rPr>
              <a:t>* يستثنى من ذلك أنه لا تجوز حوالة بعض الحقوق  إما بالإتفاق أو النص القانوني و ربما لاتسمح طبيعة الحق بتحويله لا سيما إذا كانت شخصية الدائن محل اعتبار.</a:t>
            </a:r>
            <a:endParaRPr lang="en-US" sz="2400" dirty="0">
              <a:solidFill>
                <a:schemeClr val="tx1">
                  <a:lumMod val="95000"/>
                  <a:lumOff val="5000"/>
                </a:schemeClr>
              </a:solidFill>
            </a:endParaRPr>
          </a:p>
        </p:txBody>
      </p:sp>
      <p:sp>
        <p:nvSpPr>
          <p:cNvPr id="4" name="Slide Number Placeholder 3"/>
          <p:cNvSpPr>
            <a:spLocks noGrp="1"/>
          </p:cNvSpPr>
          <p:nvPr>
            <p:ph type="sldNum" sz="quarter" idx="12"/>
          </p:nvPr>
        </p:nvSpPr>
        <p:spPr/>
        <p:txBody>
          <a:bodyPr/>
          <a:lstStyle/>
          <a:p>
            <a:fld id="{93E4AAA4-6363-4581-962D-1ACCC2D600C5}" type="slidenum">
              <a:rPr lang="en-US" smtClean="0"/>
              <a:t>4</a:t>
            </a:fld>
            <a:endParaRPr lang="en-US"/>
          </a:p>
        </p:txBody>
      </p:sp>
    </p:spTree>
    <p:extLst>
      <p:ext uri="{BB962C8B-B14F-4D97-AF65-F5344CB8AC3E}">
        <p14:creationId xmlns:p14="http://schemas.microsoft.com/office/powerpoint/2010/main" val="101488939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0924" y="288901"/>
            <a:ext cx="7583487" cy="591718"/>
          </a:xfrm>
        </p:spPr>
        <p:txBody>
          <a:bodyPr/>
          <a:lstStyle/>
          <a:p>
            <a:pPr algn="r"/>
            <a:r>
              <a:rPr lang="x-none" sz="3600" b="1" dirty="0">
                <a:solidFill>
                  <a:srgbClr val="143F6A"/>
                </a:solidFill>
              </a:rPr>
              <a:t>شروط حوالة الحق</a:t>
            </a:r>
            <a:endParaRPr lang="en-US" sz="3600" dirty="0"/>
          </a:p>
        </p:txBody>
      </p:sp>
      <p:sp>
        <p:nvSpPr>
          <p:cNvPr id="3" name="Content Placeholder 2"/>
          <p:cNvSpPr>
            <a:spLocks noGrp="1"/>
          </p:cNvSpPr>
          <p:nvPr>
            <p:ph idx="1"/>
          </p:nvPr>
        </p:nvSpPr>
        <p:spPr>
          <a:xfrm>
            <a:off x="380643" y="1013247"/>
            <a:ext cx="8431260" cy="5349950"/>
          </a:xfrm>
        </p:spPr>
        <p:txBody>
          <a:bodyPr>
            <a:normAutofit fontScale="92500"/>
          </a:bodyPr>
          <a:lstStyle/>
          <a:p>
            <a:pPr algn="r" rtl="1">
              <a:lnSpc>
                <a:spcPct val="110000"/>
              </a:lnSpc>
              <a:buFont typeface="Wingdings" charset="2"/>
              <a:buChar char="§"/>
            </a:pPr>
            <a:r>
              <a:rPr lang="x-none" sz="2400" b="1" dirty="0" smtClean="0">
                <a:solidFill>
                  <a:srgbClr val="0D0D0D"/>
                </a:solidFill>
              </a:rPr>
              <a:t>شروط نفاذ حوالة الحق:  </a:t>
            </a:r>
            <a:r>
              <a:rPr lang="x-none" sz="2400" dirty="0" smtClean="0">
                <a:solidFill>
                  <a:srgbClr val="0D0D0D"/>
                </a:solidFill>
              </a:rPr>
              <a:t>تكون حوالة الحق نافذة بين طرفيها بمجرد انعقادها ، أما نفاذها في مواجهة الغير فلا يكون إلا بتوافر شرطين هما قبول المدين للحوالة و إعلانه بها .</a:t>
            </a:r>
          </a:p>
          <a:p>
            <a:pPr marL="0" indent="0" algn="r" rtl="1">
              <a:lnSpc>
                <a:spcPct val="110000"/>
              </a:lnSpc>
              <a:buNone/>
            </a:pPr>
            <a:r>
              <a:rPr lang="x-none" sz="2400" b="1" dirty="0" smtClean="0">
                <a:solidFill>
                  <a:srgbClr val="0D0D0D"/>
                </a:solidFill>
              </a:rPr>
              <a:t>ويقصد بالغير في حوالة الحق  </a:t>
            </a:r>
            <a:r>
              <a:rPr lang="x-none" sz="2400" dirty="0" smtClean="0">
                <a:solidFill>
                  <a:srgbClr val="0D0D0D"/>
                </a:solidFill>
              </a:rPr>
              <a:t>كل من لم يكن طرفاً في عقد الحوالة ويشمل المدين وأي شخص آخر غير المحيل والمحال له.</a:t>
            </a:r>
          </a:p>
          <a:p>
            <a:pPr marL="457200" indent="-457200" algn="r" rtl="1">
              <a:lnSpc>
                <a:spcPct val="110000"/>
              </a:lnSpc>
              <a:buFont typeface="+mj-ea"/>
              <a:buAutoNum type="circleNumDbPlain"/>
            </a:pPr>
            <a:r>
              <a:rPr lang="x-none" sz="2400" b="1" dirty="0" smtClean="0">
                <a:solidFill>
                  <a:srgbClr val="0D0D0D"/>
                </a:solidFill>
              </a:rPr>
              <a:t>قبول المدين للحوالة: </a:t>
            </a:r>
            <a:r>
              <a:rPr lang="x-none" sz="2400" dirty="0" smtClean="0">
                <a:solidFill>
                  <a:srgbClr val="0D0D0D"/>
                </a:solidFill>
              </a:rPr>
              <a:t>أن</a:t>
            </a:r>
            <a:r>
              <a:rPr lang="x-none" sz="2400" b="1" dirty="0" smtClean="0">
                <a:solidFill>
                  <a:srgbClr val="0D0D0D"/>
                </a:solidFill>
              </a:rPr>
              <a:t> </a:t>
            </a:r>
            <a:r>
              <a:rPr lang="x-none" sz="2400" dirty="0" smtClean="0">
                <a:solidFill>
                  <a:srgbClr val="0D0D0D"/>
                </a:solidFill>
              </a:rPr>
              <a:t>يكون هذا القبول ثابت التاريخ ولا يشترط شكل خاص في قبول المدين للحوالة فيمكن أن يكون القبول مدوناً على عقد الحوالة أو في محرر مستقل. فهو مجرد اعتراف رسمي من المدين بوقوع حوالة حق الدائن قبله إلى شخص آخر .</a:t>
            </a:r>
          </a:p>
          <a:p>
            <a:pPr marL="457200" indent="-457200" algn="r" rtl="1">
              <a:lnSpc>
                <a:spcPct val="110000"/>
              </a:lnSpc>
              <a:buFont typeface="+mj-ea"/>
              <a:buAutoNum type="circleNumDbPlain"/>
            </a:pPr>
            <a:r>
              <a:rPr lang="x-none" sz="2400" b="1" dirty="0" smtClean="0">
                <a:solidFill>
                  <a:srgbClr val="0D0D0D"/>
                </a:solidFill>
              </a:rPr>
              <a:t>إعلان المدين بالحوالة: </a:t>
            </a:r>
            <a:r>
              <a:rPr lang="x-none" sz="2400" dirty="0" smtClean="0">
                <a:solidFill>
                  <a:srgbClr val="0D0D0D"/>
                </a:solidFill>
              </a:rPr>
              <a:t>بأي ورقة رسمية مثل ورقة التكليف بالحضور ، ويتم رسمياً إعلامه بها بطلب المحيل أو المحال له و يذكر فيها كافة تفاصيل عقد حوالة الحق.</a:t>
            </a:r>
          </a:p>
          <a:p>
            <a:pPr marL="0" indent="0" algn="r" rtl="1">
              <a:lnSpc>
                <a:spcPct val="110000"/>
              </a:lnSpc>
              <a:buNone/>
            </a:pPr>
            <a:r>
              <a:rPr lang="x-none" sz="2400" b="1" dirty="0" smtClean="0">
                <a:solidFill>
                  <a:srgbClr val="0D0D0D"/>
                </a:solidFill>
              </a:rPr>
              <a:t>* </a:t>
            </a:r>
            <a:r>
              <a:rPr lang="x-none" sz="2400" b="1" smtClean="0">
                <a:solidFill>
                  <a:srgbClr val="0D0D0D"/>
                </a:solidFill>
              </a:rPr>
              <a:t>العلم الفعلي</a:t>
            </a:r>
            <a:r>
              <a:rPr lang="x-none" sz="2400" b="1" dirty="0" smtClean="0">
                <a:solidFill>
                  <a:srgbClr val="0D0D0D"/>
                </a:solidFill>
              </a:rPr>
              <a:t> للمدين</a:t>
            </a:r>
            <a:r>
              <a:rPr lang="x-none" sz="2400" b="1" smtClean="0">
                <a:solidFill>
                  <a:srgbClr val="0D0D0D"/>
                </a:solidFill>
              </a:rPr>
              <a:t> </a:t>
            </a:r>
            <a:r>
              <a:rPr lang="x-none" sz="2400" b="1" dirty="0" smtClean="0">
                <a:solidFill>
                  <a:srgbClr val="0D0D0D"/>
                </a:solidFill>
              </a:rPr>
              <a:t>لا يغني عن القبول أو الإعلان “ العلم القانوني”.</a:t>
            </a:r>
            <a:endParaRPr lang="en-US" sz="2400" b="1" dirty="0">
              <a:solidFill>
                <a:srgbClr val="0D0D0D"/>
              </a:solidFill>
            </a:endParaRPr>
          </a:p>
        </p:txBody>
      </p:sp>
      <p:sp>
        <p:nvSpPr>
          <p:cNvPr id="4" name="Slide Number Placeholder 3"/>
          <p:cNvSpPr>
            <a:spLocks noGrp="1"/>
          </p:cNvSpPr>
          <p:nvPr>
            <p:ph type="sldNum" sz="quarter" idx="12"/>
          </p:nvPr>
        </p:nvSpPr>
        <p:spPr/>
        <p:txBody>
          <a:bodyPr/>
          <a:lstStyle/>
          <a:p>
            <a:fld id="{93E4AAA4-6363-4581-962D-1ACCC2D600C5}" type="slidenum">
              <a:rPr lang="en-US" smtClean="0"/>
              <a:t>5</a:t>
            </a:fld>
            <a:endParaRPr lang="en-US"/>
          </a:p>
        </p:txBody>
      </p:sp>
    </p:spTree>
    <p:extLst>
      <p:ext uri="{BB962C8B-B14F-4D97-AF65-F5344CB8AC3E}">
        <p14:creationId xmlns:p14="http://schemas.microsoft.com/office/powerpoint/2010/main" val="241214899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9463" y="380999"/>
            <a:ext cx="7583487" cy="956487"/>
          </a:xfrm>
        </p:spPr>
        <p:txBody>
          <a:bodyPr/>
          <a:lstStyle/>
          <a:p>
            <a:pPr algn="r"/>
            <a:r>
              <a:rPr lang="x-none" sz="3600" b="1" dirty="0" smtClean="0">
                <a:solidFill>
                  <a:schemeClr val="accent2">
                    <a:lumMod val="50000"/>
                  </a:schemeClr>
                </a:solidFill>
              </a:rPr>
              <a:t>شروط </a:t>
            </a:r>
            <a:r>
              <a:rPr lang="x-none" sz="3600" b="1" dirty="0">
                <a:solidFill>
                  <a:schemeClr val="accent2">
                    <a:lumMod val="50000"/>
                  </a:schemeClr>
                </a:solidFill>
              </a:rPr>
              <a:t>حوالة الحق</a:t>
            </a:r>
            <a:endParaRPr lang="en-US" sz="3600" dirty="0"/>
          </a:p>
        </p:txBody>
      </p:sp>
      <p:sp>
        <p:nvSpPr>
          <p:cNvPr id="3" name="Content Placeholder 2"/>
          <p:cNvSpPr>
            <a:spLocks noGrp="1"/>
          </p:cNvSpPr>
          <p:nvPr>
            <p:ph idx="1"/>
          </p:nvPr>
        </p:nvSpPr>
        <p:spPr>
          <a:xfrm>
            <a:off x="779463" y="1837356"/>
            <a:ext cx="7583487" cy="4173354"/>
          </a:xfrm>
        </p:spPr>
        <p:txBody>
          <a:bodyPr>
            <a:normAutofit/>
          </a:bodyPr>
          <a:lstStyle/>
          <a:p>
            <a:pPr algn="r" rtl="1">
              <a:lnSpc>
                <a:spcPct val="120000"/>
              </a:lnSpc>
            </a:pPr>
            <a:r>
              <a:rPr lang="x-none" sz="2400" dirty="0" smtClean="0">
                <a:solidFill>
                  <a:srgbClr val="0D0D0D"/>
                </a:solidFill>
              </a:rPr>
              <a:t>هناك حالات لم يستوجب المشرع فيها قبول المدين أو إعلانه بحوالة الحق حتى تكون الحوالة نافذة في مواجهة الغير ، ويظهر ذلك في محيط الأوراق التجارية مثل الكمبيالة إذ يمكن تحويلها بمجرد التظهير ومن الممكن أن تنتقل ملكية الحق الثابت فيها بمجرد التسليم إذا كانت لحاملها.</a:t>
            </a:r>
            <a:endParaRPr lang="en-US" sz="2400" dirty="0">
              <a:solidFill>
                <a:srgbClr val="0D0D0D"/>
              </a:solidFill>
            </a:endParaRPr>
          </a:p>
        </p:txBody>
      </p:sp>
      <p:sp>
        <p:nvSpPr>
          <p:cNvPr id="4" name="Slide Number Placeholder 3"/>
          <p:cNvSpPr>
            <a:spLocks noGrp="1"/>
          </p:cNvSpPr>
          <p:nvPr>
            <p:ph type="sldNum" sz="quarter" idx="12"/>
          </p:nvPr>
        </p:nvSpPr>
        <p:spPr/>
        <p:txBody>
          <a:bodyPr/>
          <a:lstStyle/>
          <a:p>
            <a:fld id="{93E4AAA4-6363-4581-962D-1ACCC2D600C5}" type="slidenum">
              <a:rPr lang="en-US" smtClean="0"/>
              <a:t>6</a:t>
            </a:fld>
            <a:endParaRPr lang="en-US"/>
          </a:p>
        </p:txBody>
      </p:sp>
    </p:spTree>
    <p:extLst>
      <p:ext uri="{BB962C8B-B14F-4D97-AF65-F5344CB8AC3E}">
        <p14:creationId xmlns:p14="http://schemas.microsoft.com/office/powerpoint/2010/main" val="291881885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9463" y="381000"/>
            <a:ext cx="7583487" cy="753838"/>
          </a:xfrm>
        </p:spPr>
        <p:txBody>
          <a:bodyPr/>
          <a:lstStyle/>
          <a:p>
            <a:pPr algn="ctr"/>
            <a:r>
              <a:rPr lang="x-none" sz="3600" b="1" dirty="0" smtClean="0">
                <a:solidFill>
                  <a:srgbClr val="143F6A"/>
                </a:solidFill>
              </a:rPr>
              <a:t>المحال لهم المتعاقبون وكيفية التفضيل بينهم</a:t>
            </a:r>
            <a:endParaRPr lang="en-US" sz="3600" b="1" dirty="0">
              <a:solidFill>
                <a:srgbClr val="143F6A"/>
              </a:solidFill>
            </a:endParaRPr>
          </a:p>
        </p:txBody>
      </p:sp>
      <p:sp>
        <p:nvSpPr>
          <p:cNvPr id="3" name="Content Placeholder 2"/>
          <p:cNvSpPr>
            <a:spLocks noGrp="1"/>
          </p:cNvSpPr>
          <p:nvPr>
            <p:ph idx="1"/>
          </p:nvPr>
        </p:nvSpPr>
        <p:spPr>
          <a:xfrm>
            <a:off x="779463" y="1688747"/>
            <a:ext cx="7583487" cy="4348983"/>
          </a:xfrm>
        </p:spPr>
        <p:txBody>
          <a:bodyPr>
            <a:normAutofit/>
          </a:bodyPr>
          <a:lstStyle/>
          <a:p>
            <a:pPr algn="r" rtl="1">
              <a:lnSpc>
                <a:spcPct val="120000"/>
              </a:lnSpc>
            </a:pPr>
            <a:r>
              <a:rPr lang="x-none" sz="2400" dirty="0" smtClean="0">
                <a:solidFill>
                  <a:schemeClr val="tx1">
                    <a:lumMod val="95000"/>
                    <a:lumOff val="5000"/>
                  </a:schemeClr>
                </a:solidFill>
              </a:rPr>
              <a:t>يقصد بذلك أن الدائن المحيل حوّل حقه على تتابع لأكثر من شخص فيصير هنا تزاحم بين المحال لهم المتعددون فأيهم يُقدّم على الآخرين وكيف يتم التفضيل بينهم؟</a:t>
            </a:r>
          </a:p>
          <a:p>
            <a:pPr marL="0" indent="0" algn="r" rtl="1">
              <a:lnSpc>
                <a:spcPct val="120000"/>
              </a:lnSpc>
              <a:buNone/>
            </a:pPr>
            <a:r>
              <a:rPr lang="x-none" sz="2400" dirty="0" smtClean="0">
                <a:solidFill>
                  <a:schemeClr val="tx1">
                    <a:lumMod val="95000"/>
                    <a:lumOff val="5000"/>
                  </a:schemeClr>
                </a:solidFill>
              </a:rPr>
              <a:t>“إذا تعددت الحوالة بحق واحد فُضّلت الحوالة التي تصبح قبل غيرها نافذة في مواجهة الغير“ معنى ذلك أن الذي يفضل بين المحال لهم ليس الذي اكتسب الحق أولاً ولكن الذي تكون حوالته قد تم نفاذها في مواجهة الغير بالقبول والإعلان “ العلم القانوني”. </a:t>
            </a:r>
            <a:endParaRPr lang="en-US" sz="2400" dirty="0">
              <a:solidFill>
                <a:schemeClr val="tx1">
                  <a:lumMod val="95000"/>
                  <a:lumOff val="5000"/>
                </a:schemeClr>
              </a:solidFill>
            </a:endParaRPr>
          </a:p>
        </p:txBody>
      </p:sp>
      <p:sp>
        <p:nvSpPr>
          <p:cNvPr id="4" name="Slide Number Placeholder 3"/>
          <p:cNvSpPr>
            <a:spLocks noGrp="1"/>
          </p:cNvSpPr>
          <p:nvPr>
            <p:ph type="sldNum" sz="quarter" idx="12"/>
          </p:nvPr>
        </p:nvSpPr>
        <p:spPr/>
        <p:txBody>
          <a:bodyPr/>
          <a:lstStyle/>
          <a:p>
            <a:fld id="{93E4AAA4-6363-4581-962D-1ACCC2D600C5}" type="slidenum">
              <a:rPr lang="en-US" smtClean="0"/>
              <a:t>7</a:t>
            </a:fld>
            <a:endParaRPr lang="en-US"/>
          </a:p>
        </p:txBody>
      </p:sp>
    </p:spTree>
    <p:extLst>
      <p:ext uri="{BB962C8B-B14F-4D97-AF65-F5344CB8AC3E}">
        <p14:creationId xmlns:p14="http://schemas.microsoft.com/office/powerpoint/2010/main" val="305224726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9463" y="435795"/>
            <a:ext cx="7583487" cy="590963"/>
          </a:xfrm>
        </p:spPr>
        <p:txBody>
          <a:bodyPr/>
          <a:lstStyle/>
          <a:p>
            <a:pPr algn="r"/>
            <a:r>
              <a:rPr lang="x-none" sz="3600" b="1" dirty="0" smtClean="0">
                <a:solidFill>
                  <a:schemeClr val="accent2">
                    <a:lumMod val="50000"/>
                  </a:schemeClr>
                </a:solidFill>
              </a:rPr>
              <a:t>آثار حوالة الحق</a:t>
            </a:r>
            <a:endParaRPr lang="en-US" sz="3600" b="1" dirty="0">
              <a:solidFill>
                <a:schemeClr val="accent2">
                  <a:lumMod val="50000"/>
                </a:schemeClr>
              </a:solidFill>
            </a:endParaRPr>
          </a:p>
        </p:txBody>
      </p:sp>
      <p:sp>
        <p:nvSpPr>
          <p:cNvPr id="3" name="Content Placeholder 2"/>
          <p:cNvSpPr>
            <a:spLocks noGrp="1"/>
          </p:cNvSpPr>
          <p:nvPr>
            <p:ph idx="1"/>
          </p:nvPr>
        </p:nvSpPr>
        <p:spPr>
          <a:xfrm>
            <a:off x="526955" y="1328684"/>
            <a:ext cx="8025912" cy="5282398"/>
          </a:xfrm>
        </p:spPr>
        <p:txBody>
          <a:bodyPr>
            <a:normAutofit/>
          </a:bodyPr>
          <a:lstStyle/>
          <a:p>
            <a:pPr algn="r" rtl="1">
              <a:lnSpc>
                <a:spcPct val="120000"/>
              </a:lnSpc>
            </a:pPr>
            <a:r>
              <a:rPr lang="x-none" sz="2400" b="1" dirty="0">
                <a:solidFill>
                  <a:schemeClr val="accent2">
                    <a:lumMod val="50000"/>
                  </a:schemeClr>
                </a:solidFill>
              </a:rPr>
              <a:t>آثار حوالة </a:t>
            </a:r>
            <a:r>
              <a:rPr lang="x-none" sz="2400" b="1" dirty="0" smtClean="0">
                <a:solidFill>
                  <a:schemeClr val="accent2">
                    <a:lumMod val="50000"/>
                  </a:schemeClr>
                </a:solidFill>
              </a:rPr>
              <a:t>الحق بين طرفيها : </a:t>
            </a:r>
          </a:p>
          <a:p>
            <a:pPr marL="0" indent="0" algn="r" rtl="1">
              <a:lnSpc>
                <a:spcPct val="120000"/>
              </a:lnSpc>
              <a:buNone/>
            </a:pPr>
            <a:r>
              <a:rPr lang="x-none" sz="2400" b="1" dirty="0" smtClean="0">
                <a:solidFill>
                  <a:srgbClr val="0D0D0D"/>
                </a:solidFill>
              </a:rPr>
              <a:t>أولاً: انتقال الحق المحال به من المحيل إلى المحال له .</a:t>
            </a:r>
          </a:p>
          <a:p>
            <a:pPr algn="r" rtl="1">
              <a:lnSpc>
                <a:spcPct val="120000"/>
              </a:lnSpc>
              <a:buFontTx/>
              <a:buChar char="-"/>
            </a:pPr>
            <a:r>
              <a:rPr lang="x-none" sz="2400" dirty="0" smtClean="0">
                <a:solidFill>
                  <a:srgbClr val="0D0D0D"/>
                </a:solidFill>
              </a:rPr>
              <a:t>ينتقل الحق بما يلازمه من صفات وما يلحقه من توابع وما يضمنه من تأمينات سواءً كان مدنياً أو تجارياً.</a:t>
            </a:r>
          </a:p>
          <a:p>
            <a:pPr algn="r" rtl="1">
              <a:lnSpc>
                <a:spcPct val="120000"/>
              </a:lnSpc>
              <a:buFontTx/>
              <a:buChar char="-"/>
            </a:pPr>
            <a:r>
              <a:rPr lang="x-none" sz="2400" dirty="0" smtClean="0">
                <a:solidFill>
                  <a:srgbClr val="0D0D0D"/>
                </a:solidFill>
              </a:rPr>
              <a:t>يترتب على كون العلاقة بين المحيل والمحال له هي نفسها التي تربط بين المحال له والمحال عليه أن يكون للمدين التمسك بكافة الدفوع التي كان له أن يتمسك بها قِبَل المحيل وقت نفاذ الحوالة بحقه.</a:t>
            </a:r>
            <a:endParaRPr lang="en-US" sz="2400" dirty="0">
              <a:solidFill>
                <a:srgbClr val="0D0D0D"/>
              </a:solidFill>
            </a:endParaRPr>
          </a:p>
        </p:txBody>
      </p:sp>
      <p:sp>
        <p:nvSpPr>
          <p:cNvPr id="4" name="Slide Number Placeholder 3"/>
          <p:cNvSpPr>
            <a:spLocks noGrp="1"/>
          </p:cNvSpPr>
          <p:nvPr>
            <p:ph type="sldNum" sz="quarter" idx="12"/>
          </p:nvPr>
        </p:nvSpPr>
        <p:spPr/>
        <p:txBody>
          <a:bodyPr/>
          <a:lstStyle/>
          <a:p>
            <a:fld id="{93E4AAA4-6363-4581-962D-1ACCC2D600C5}" type="slidenum">
              <a:rPr lang="en-US" smtClean="0"/>
              <a:t>8</a:t>
            </a:fld>
            <a:endParaRPr lang="en-US"/>
          </a:p>
        </p:txBody>
      </p:sp>
    </p:spTree>
    <p:extLst>
      <p:ext uri="{BB962C8B-B14F-4D97-AF65-F5344CB8AC3E}">
        <p14:creationId xmlns:p14="http://schemas.microsoft.com/office/powerpoint/2010/main" val="383028473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9463" y="261881"/>
            <a:ext cx="7583487" cy="645758"/>
          </a:xfrm>
        </p:spPr>
        <p:txBody>
          <a:bodyPr/>
          <a:lstStyle/>
          <a:p>
            <a:pPr algn="r"/>
            <a:r>
              <a:rPr lang="x-none" sz="3600" b="1" dirty="0">
                <a:solidFill>
                  <a:schemeClr val="accent2">
                    <a:lumMod val="50000"/>
                  </a:schemeClr>
                </a:solidFill>
              </a:rPr>
              <a:t>آثار حوالة الحق</a:t>
            </a:r>
            <a:endParaRPr lang="en-US" sz="3600" dirty="0"/>
          </a:p>
        </p:txBody>
      </p:sp>
      <p:sp>
        <p:nvSpPr>
          <p:cNvPr id="3" name="Content Placeholder 2"/>
          <p:cNvSpPr>
            <a:spLocks noGrp="1"/>
          </p:cNvSpPr>
          <p:nvPr>
            <p:ph idx="1"/>
          </p:nvPr>
        </p:nvSpPr>
        <p:spPr>
          <a:xfrm>
            <a:off x="472908" y="1080797"/>
            <a:ext cx="8282632" cy="5133789"/>
          </a:xfrm>
        </p:spPr>
        <p:txBody>
          <a:bodyPr>
            <a:normAutofit fontScale="92500"/>
          </a:bodyPr>
          <a:lstStyle/>
          <a:p>
            <a:pPr algn="r" rtl="1">
              <a:lnSpc>
                <a:spcPct val="120000"/>
              </a:lnSpc>
            </a:pPr>
            <a:r>
              <a:rPr lang="x-none" sz="2400" b="1" dirty="0">
                <a:solidFill>
                  <a:schemeClr val="accent2">
                    <a:lumMod val="50000"/>
                  </a:schemeClr>
                </a:solidFill>
              </a:rPr>
              <a:t>آثار حوالة الحق بين طرفيها : </a:t>
            </a:r>
            <a:endParaRPr lang="x-none" sz="2400" b="1" dirty="0" smtClean="0">
              <a:solidFill>
                <a:schemeClr val="accent2">
                  <a:lumMod val="50000"/>
                </a:schemeClr>
              </a:solidFill>
            </a:endParaRPr>
          </a:p>
          <a:p>
            <a:pPr marL="0" indent="0" algn="r" rtl="1">
              <a:lnSpc>
                <a:spcPct val="120000"/>
              </a:lnSpc>
              <a:buNone/>
            </a:pPr>
            <a:r>
              <a:rPr lang="x-none" sz="2600" b="1" dirty="0" smtClean="0">
                <a:solidFill>
                  <a:schemeClr val="tx1">
                    <a:lumMod val="95000"/>
                    <a:lumOff val="5000"/>
                  </a:schemeClr>
                </a:solidFill>
              </a:rPr>
              <a:t>ثانياً : التزام المحيل بضمان وجود الحق .</a:t>
            </a:r>
          </a:p>
          <a:p>
            <a:pPr marL="0" indent="0" algn="r" rtl="1">
              <a:lnSpc>
                <a:spcPct val="120000"/>
              </a:lnSpc>
              <a:buNone/>
            </a:pPr>
            <a:r>
              <a:rPr lang="x-none" sz="2400" dirty="0" smtClean="0">
                <a:solidFill>
                  <a:schemeClr val="tx1">
                    <a:lumMod val="95000"/>
                    <a:lumOff val="5000"/>
                  </a:schemeClr>
                </a:solidFill>
              </a:rPr>
              <a:t>-” الأصل” إذا كانت الحوالة بعوض إلتزم المحيل بضمان وجود الحق وقت الحوالة مالم يتفق على غير ذلك ، أما إذا كانت الحوالة بغير عوض فلا يكون المحيل ضامناً لوجود الحق وقت الحوالة. </a:t>
            </a:r>
          </a:p>
          <a:p>
            <a:pPr marL="0" indent="0" algn="r" rtl="1">
              <a:lnSpc>
                <a:spcPct val="120000"/>
              </a:lnSpc>
              <a:buNone/>
            </a:pPr>
            <a:r>
              <a:rPr lang="x-none" sz="2400" dirty="0" smtClean="0">
                <a:solidFill>
                  <a:schemeClr val="tx1">
                    <a:lumMod val="95000"/>
                    <a:lumOff val="5000"/>
                  </a:schemeClr>
                </a:solidFill>
              </a:rPr>
              <a:t>- “الإستثناء” أحكام الضمان السابقة لا تتعلق بالنظام العام إذ يمكن الإتفاق على مخالفتها إما بالتشديد أو التخفيف ، في مجال تشديد الضمان يمكن الإتفاق على أن يضمن المحيل يسار المدين وقت الحوالة أو الإتفاق على أن يضمن المحيل وجود الحق وقت الحوالة إذا كانت الحوالة بغير عوض ، أما بالنسبة لتخفيف الضمان فقد يُتفق على أن المحيل لا يضمن وجود الحق المحال به وقت الحوالة إذا كانت الحوالة بعوض.</a:t>
            </a:r>
            <a:endParaRPr lang="x-none" sz="2400" dirty="0">
              <a:solidFill>
                <a:schemeClr val="tx1">
                  <a:lumMod val="95000"/>
                  <a:lumOff val="5000"/>
                </a:schemeClr>
              </a:solidFill>
            </a:endParaRPr>
          </a:p>
          <a:p>
            <a:pPr algn="r" rtl="1">
              <a:lnSpc>
                <a:spcPct val="120000"/>
              </a:lnSpc>
            </a:pPr>
            <a:endParaRPr lang="en-US" dirty="0">
              <a:solidFill>
                <a:schemeClr val="tx1">
                  <a:lumMod val="95000"/>
                  <a:lumOff val="5000"/>
                </a:schemeClr>
              </a:solidFill>
            </a:endParaRPr>
          </a:p>
        </p:txBody>
      </p:sp>
      <p:sp>
        <p:nvSpPr>
          <p:cNvPr id="4" name="Slide Number Placeholder 3"/>
          <p:cNvSpPr>
            <a:spLocks noGrp="1"/>
          </p:cNvSpPr>
          <p:nvPr>
            <p:ph type="sldNum" sz="quarter" idx="12"/>
          </p:nvPr>
        </p:nvSpPr>
        <p:spPr/>
        <p:txBody>
          <a:bodyPr/>
          <a:lstStyle/>
          <a:p>
            <a:fld id="{93E4AAA4-6363-4581-962D-1ACCC2D600C5}" type="slidenum">
              <a:rPr lang="en-US" smtClean="0"/>
              <a:t>9</a:t>
            </a:fld>
            <a:endParaRPr lang="en-US"/>
          </a:p>
        </p:txBody>
      </p:sp>
    </p:spTree>
    <p:extLst>
      <p:ext uri="{BB962C8B-B14F-4D97-AF65-F5344CB8AC3E}">
        <p14:creationId xmlns:p14="http://schemas.microsoft.com/office/powerpoint/2010/main" val="1270854838"/>
      </p:ext>
    </p:extLst>
  </p:cSld>
  <p:clrMapOvr>
    <a:masterClrMapping/>
  </p:clrMapOvr>
  <p:timing>
    <p:tnLst>
      <p:par>
        <p:cTn id="1" dur="indefinite" restart="never" nodeType="tmRoot"/>
      </p:par>
    </p:tnLst>
  </p:timing>
</p:sld>
</file>

<file path=ppt/theme/theme1.xml><?xml version="1.0" encoding="utf-8"?>
<a:theme xmlns:a="http://schemas.openxmlformats.org/drawingml/2006/main" name="Revolution">
  <a:themeElements>
    <a:clrScheme name="Elemental">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Revolution">
      <a:majorFont>
        <a:latin typeface="Trebuchet MS"/>
        <a:ea typeface=""/>
        <a:cs typeface=""/>
        <a:font script="Jpan" typeface="ＭＳ ゴシック"/>
        <a:font script="Hans" typeface="宋体"/>
        <a:font script="Hant" typeface="新細明體"/>
      </a:majorFont>
      <a:minorFont>
        <a:latin typeface="Trebuchet MS"/>
        <a:ea typeface=""/>
        <a:cs typeface=""/>
        <a:font script="Jpan" typeface="ＭＳ ゴシック"/>
        <a:font script="Hans" typeface="宋体"/>
        <a:font script="Hant" typeface="新細明體"/>
      </a:minorFont>
    </a:fontScheme>
    <a:fmtScheme name="Revolution">
      <a:fillStyleLst>
        <a:solidFill>
          <a:schemeClr val="phClr"/>
        </a:solidFill>
        <a:solidFill>
          <a:schemeClr val="phClr"/>
        </a:soli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3175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innerShdw blurRad="50800" dist="25400" dir="10800000">
              <a:srgbClr val="808080">
                <a:alpha val="75000"/>
              </a:srgbClr>
            </a:innerShdw>
          </a:effectLst>
        </a:effectStyle>
        <a:effectStyle>
          <a:effectLst>
            <a:innerShdw blurRad="50800" dist="25400" dir="13500000">
              <a:srgbClr val="808080">
                <a:alpha val="75000"/>
              </a:srgbClr>
            </a:innerShdw>
            <a:outerShdw blurRad="63500" dist="50800" dir="5400000" algn="br" rotWithShape="0">
              <a:srgbClr val="000000">
                <a:alpha val="35000"/>
              </a:srgbClr>
            </a:outerShdw>
          </a:effectLst>
          <a:scene3d>
            <a:camera prst="orthographicFront">
              <a:rot lat="0" lon="0" rev="0"/>
            </a:camera>
            <a:lightRig rig="threePt" dir="tl">
              <a:rot lat="0" lon="0" rev="11400000"/>
            </a:lightRig>
          </a:scene3d>
          <a:sp3d contourW="12700" prstMaterial="softmetal">
            <a:bevelT w="63500" h="25400" prst="angle"/>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Revolution.thmx</Template>
  <TotalTime>359</TotalTime>
  <Words>1391</Words>
  <Application>Microsoft Office PowerPoint</Application>
  <PresentationFormat>عرض على الشاشة (3:4)‏</PresentationFormat>
  <Paragraphs>98</Paragraphs>
  <Slides>16</Slides>
  <Notes>0</Notes>
  <HiddenSlides>0</HiddenSlides>
  <MMClips>0</MMClips>
  <ScaleCrop>false</ScaleCrop>
  <HeadingPairs>
    <vt:vector size="4" baseType="variant">
      <vt:variant>
        <vt:lpstr>نسق</vt:lpstr>
      </vt:variant>
      <vt:variant>
        <vt:i4>1</vt:i4>
      </vt:variant>
      <vt:variant>
        <vt:lpstr>عناوين الشرائح</vt:lpstr>
      </vt:variant>
      <vt:variant>
        <vt:i4>16</vt:i4>
      </vt:variant>
    </vt:vector>
  </HeadingPairs>
  <TitlesOfParts>
    <vt:vector size="17" baseType="lpstr">
      <vt:lpstr>Revolution</vt:lpstr>
      <vt:lpstr>مادة أحكام الإلتزام      ٢٢٢ نظم   الفصل الدراسي الثاني لعام ١٤٣٦ هـ</vt:lpstr>
      <vt:lpstr>الفصل الثالث: انتقال الإلتزام</vt:lpstr>
      <vt:lpstr>أولاً: حوالة الحق</vt:lpstr>
      <vt:lpstr>شروط حوالة الحق</vt:lpstr>
      <vt:lpstr>شروط حوالة الحق</vt:lpstr>
      <vt:lpstr>شروط حوالة الحق</vt:lpstr>
      <vt:lpstr>المحال لهم المتعاقبون وكيفية التفضيل بينهم</vt:lpstr>
      <vt:lpstr>آثار حوالة الحق</vt:lpstr>
      <vt:lpstr>آثار حوالة الحق</vt:lpstr>
      <vt:lpstr>آثار حوالة الحق بالنسبة للغير</vt:lpstr>
      <vt:lpstr>ثانياً: حوالة الدين</vt:lpstr>
      <vt:lpstr>شروط حوالة الدين</vt:lpstr>
      <vt:lpstr>شروط حوالة الدين</vt:lpstr>
      <vt:lpstr>آثار حوالة الدين </vt:lpstr>
      <vt:lpstr>آثار حوالة الدين </vt:lpstr>
      <vt:lpstr>آثار حوالة الدين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مادة أحكام الإلتزام      ٢٢٢ نظم   الفصل الدراسي الثاني لعام ١٤٣٦ هـ</dc:title>
  <dc:creator>Bandar Alahmari</dc:creator>
  <cp:lastModifiedBy>Walaa Alketheri</cp:lastModifiedBy>
  <cp:revision>37</cp:revision>
  <dcterms:created xsi:type="dcterms:W3CDTF">2015-03-03T05:03:21Z</dcterms:created>
  <dcterms:modified xsi:type="dcterms:W3CDTF">2015-03-10T07:18:02Z</dcterms:modified>
</cp:coreProperties>
</file>