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7993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4024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75241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74287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74356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44355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02635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2723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9497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63772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3990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EF2D3-86E1-4AE2-B6EC-744977F30BC0}" type="datetimeFigureOut">
              <a:rPr lang="ar-SY" smtClean="0"/>
              <a:t>04/09/1441</a:t>
            </a:fld>
            <a:endParaRPr lang="ar-S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04909-2E6E-4CC9-A2E7-1CEF0BCAD0F7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9404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Y" dirty="0" smtClean="0"/>
              <a:t>جغرافية العمران المحاضرة 6+7</a:t>
            </a:r>
            <a:endParaRPr lang="ar-S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48677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المحاضرة السادسة الملامح العامة لحركة التطور العمراني في البلدان العربية 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dirty="0" smtClean="0"/>
              <a:t>آ –نمو عمراني عام وسريع أفقي وعمودي وانتشار ظاهرة السكن الجماعي المكثف </a:t>
            </a:r>
          </a:p>
          <a:p>
            <a:r>
              <a:rPr lang="ar-SY" dirty="0" smtClean="0"/>
              <a:t>كيف توصف الحركة العمرانية في البلاد العربية </a:t>
            </a:r>
          </a:p>
          <a:p>
            <a:r>
              <a:rPr lang="ar-SY" dirty="0" smtClean="0"/>
              <a:t>ماهي عوامل الحركة العمرانية والتوسع الأفقي والعامودي </a:t>
            </a:r>
          </a:p>
          <a:p>
            <a:r>
              <a:rPr lang="ar-SY" dirty="0" smtClean="0"/>
              <a:t>ماهو البناء العامودي وماسبب نشوءه</a:t>
            </a:r>
          </a:p>
          <a:p>
            <a:r>
              <a:rPr lang="ar-SY" dirty="0" smtClean="0"/>
              <a:t>ب –تمركز عمراني شديد على مداخل المدن ومخارجها وعلى امتداد الطرق الرئيسية وانضمام عدد من القرى والمراكز البشرية المجاورة للمدن </a:t>
            </a:r>
          </a:p>
          <a:p>
            <a:r>
              <a:rPr lang="ar-SY" dirty="0" smtClean="0"/>
              <a:t>ماهي أسباب حركات البناء عند طرق المواصلات؟</a:t>
            </a:r>
          </a:p>
          <a:p>
            <a:r>
              <a:rPr lang="ar-SY" dirty="0" smtClean="0"/>
              <a:t>ماهو النمو العمراني الخطي ؟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4111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096" y="610600"/>
            <a:ext cx="10515600" cy="5627362"/>
          </a:xfrm>
        </p:spPr>
        <p:txBody>
          <a:bodyPr/>
          <a:lstStyle/>
          <a:p>
            <a:r>
              <a:rPr lang="ar-SY" dirty="0" smtClean="0"/>
              <a:t>ج.ماذا يعني استهلاك الأراضي الزراعية المحيطة بالمراكز العمرانية </a:t>
            </a:r>
          </a:p>
          <a:p>
            <a:r>
              <a:rPr lang="ar-SY" dirty="0" smtClean="0"/>
              <a:t>ماهي نتائج العمران في المناطق الزراعية ومالمفروض عمله للحد منها ؟</a:t>
            </a:r>
          </a:p>
          <a:p>
            <a:r>
              <a:rPr lang="ar-SY" dirty="0" smtClean="0"/>
              <a:t>د. ما أهمية المدينة القديمة ( أي الجزء القديم من المدن) وما وظيفتها؟</a:t>
            </a:r>
          </a:p>
          <a:p>
            <a:r>
              <a:rPr lang="ar-SY" dirty="0" smtClean="0"/>
              <a:t>ه. ما سبب ظهور الأحياء السكنية على أطراف المدن (العشوائيات)؟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78871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المحاضرة السابعة الملامح المستقبلية للتطور العمراني السريع وللنمو السكاني الهائل ومشكلات تخطيط المدن 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/>
          <a:lstStyle/>
          <a:p>
            <a:r>
              <a:rPr lang="ar-SY" dirty="0" smtClean="0"/>
              <a:t>آ تحضر مفاجئ وسريع أصاب كل الدول العربية دون استثناء</a:t>
            </a:r>
          </a:p>
          <a:p>
            <a:r>
              <a:rPr lang="ar-SY" dirty="0" smtClean="0"/>
              <a:t>1. المراحل التاريخية والمشكلات الحضرية المعاصرة </a:t>
            </a:r>
          </a:p>
          <a:p>
            <a:r>
              <a:rPr lang="ar-SY" dirty="0" smtClean="0"/>
              <a:t>ماهي أهم ملامح القضايا المعاصرة للتحضر في المجتمع العربي من 1 حتى 10 </a:t>
            </a:r>
          </a:p>
          <a:p>
            <a:r>
              <a:rPr lang="ar-SY" dirty="0" smtClean="0"/>
              <a:t>2.تحضر سريع وزيادة في عدد سكان المدن على حساب سكان الأرياف </a:t>
            </a:r>
          </a:p>
          <a:p>
            <a:r>
              <a:rPr lang="ar-SY" dirty="0" smtClean="0"/>
              <a:t>ماهي الملامح الحضرية للدول العربية في فترتي الستينات والسبعينات </a:t>
            </a:r>
          </a:p>
          <a:p>
            <a:r>
              <a:rPr lang="ar-SY" dirty="0" smtClean="0"/>
              <a:t>ماهي أقسام الدول العربية من حيث التحضر  وماهي الخصائص المشتركة بينها</a:t>
            </a:r>
          </a:p>
          <a:p>
            <a:r>
              <a:rPr lang="ar-SY" dirty="0" smtClean="0"/>
              <a:t>ب. حركة تحضر عالمية وشاملة وظهور الحواضر الكبرى والعملاقة </a:t>
            </a:r>
          </a:p>
          <a:p>
            <a:r>
              <a:rPr lang="ar-SY" dirty="0" smtClean="0"/>
              <a:t>1. التغير في مفهوم المدن ومقاييسها </a:t>
            </a:r>
          </a:p>
          <a:p>
            <a:r>
              <a:rPr lang="ar-SY" dirty="0" smtClean="0"/>
              <a:t>ماهي التصنيفات التي اعتمدتها الأمم المتحدة لتعريف الحاضرة ؟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67772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73" y="410183"/>
            <a:ext cx="10515600" cy="6228611"/>
          </a:xfrm>
        </p:spPr>
        <p:txBody>
          <a:bodyPr/>
          <a:lstStyle/>
          <a:p>
            <a:r>
              <a:rPr lang="ar-SY" dirty="0" smtClean="0"/>
              <a:t>2. نمو هائل في عدد سكان المدن والحواضر الكبرى وتغيير هام سيطرأ على ترتييب المدن الكبرى المعروفة حالياً</a:t>
            </a:r>
          </a:p>
          <a:p>
            <a:r>
              <a:rPr lang="ar-SY" dirty="0" smtClean="0"/>
              <a:t>ماسبب النمو الهائل في المدن الكبرى ؟</a:t>
            </a:r>
          </a:p>
          <a:p>
            <a:r>
              <a:rPr lang="ar-SY" dirty="0" smtClean="0"/>
              <a:t>ماذا اعتمدت البلدان الناجحة اقتصادياً بالنسبة للتخطيط السكاني ؟</a:t>
            </a:r>
          </a:p>
          <a:p>
            <a:r>
              <a:rPr lang="ar-SY" dirty="0" smtClean="0"/>
              <a:t>3.ماهي المشكلات الناتجة عن تراكم السكان في المدن ؟</a:t>
            </a:r>
          </a:p>
          <a:p>
            <a:r>
              <a:rPr lang="ar-SY" dirty="0" smtClean="0"/>
              <a:t>ماهي التوصيات المفيدة لحل مشاكل التحضر والنمو العمراني؟ من 1 حتى 12</a:t>
            </a:r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74907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الملاحظات الصوتية للمحاضرة 6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الملاحظات الصوتية للمحاضرة 7</a:t>
            </a:r>
            <a:endParaRPr lang="ar-S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Y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293</Words>
  <Application>Microsoft Office PowerPoint</Application>
  <PresentationFormat>Widescreen</PresentationFormat>
  <Paragraphs>30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جغرافية العمران المحاضرة 6+7</vt:lpstr>
      <vt:lpstr>المحاضرة السادسة الملامح العامة لحركة التطور العمراني في البلدان العربية </vt:lpstr>
      <vt:lpstr>PowerPoint Presentation</vt:lpstr>
      <vt:lpstr>المحاضرة السابعة الملامح المستقبلية للتطور العمراني السريع وللنمو السكاني الهائل ومشكلات تخطيط المدن </vt:lpstr>
      <vt:lpstr>PowerPoint Presentation</vt:lpstr>
      <vt:lpstr>الملاحظات الصوتية للمحاضرة 6</vt:lpstr>
      <vt:lpstr>الملاحظات الصوتية للمحاضرة 7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جغرافية العمران المحاضرة 6+7</dc:title>
  <dc:creator>ola mossa</dc:creator>
  <cp:lastModifiedBy>ola mossa</cp:lastModifiedBy>
  <cp:revision>19</cp:revision>
  <dcterms:created xsi:type="dcterms:W3CDTF">2020-04-26T07:47:35Z</dcterms:created>
  <dcterms:modified xsi:type="dcterms:W3CDTF">2020-04-26T09:25:38Z</dcterms:modified>
</cp:coreProperties>
</file>