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1" r:id="rId6"/>
    <p:sldId id="278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5" Type="http://schemas.openxmlformats.org/officeDocument/2006/relationships/image" Target="../media/image12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الرابعة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957.WAV">
            <a:hlinkClick r:id="" action="ppaction://media"/>
          </p:cNvPr>
          <p:cNvPicPr>
            <a:picLocks noRot="1" noChangeAspect="1"/>
          </p:cNvPicPr>
          <p:nvPr>
            <a:wavAudioFile r:embed="rId1" name="~PP95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05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مهلكات التفكير الإبداعي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 rot="120000">
            <a:off x="1" y="3160739"/>
            <a:ext cx="9143999" cy="21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5082641"/>
            <a:ext cx="8915400" cy="15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396.WAV">
            <a:hlinkClick r:id="" action="ppaction://media"/>
          </p:cNvPr>
          <p:cNvPicPr>
            <a:picLocks noRot="1" noChangeAspect="1"/>
          </p:cNvPicPr>
          <p:nvPr>
            <a:wavAudioFile r:embed="rId1" name="~PP396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05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مهلكات التفكير الإبداعي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894299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560.WAV">
            <a:hlinkClick r:id="" action="ppaction://media"/>
          </p:cNvPr>
          <p:cNvPicPr>
            <a:picLocks noRot="1" noChangeAspect="1"/>
          </p:cNvPicPr>
          <p:nvPr>
            <a:wavAudioFile r:embed="rId1" name="~PP560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05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مهلكات التفكير الإبداعي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971800"/>
            <a:ext cx="9143071" cy="366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1284.WAV">
            <a:hlinkClick r:id="" action="ppaction://media"/>
          </p:cNvPr>
          <p:cNvPicPr>
            <a:picLocks noRot="1" noChangeAspect="1"/>
          </p:cNvPicPr>
          <p:nvPr>
            <a:wavAudioFile r:embed="rId1" name="~PP1284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082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العوامل المؤثرة في التفكير الإبداعي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124200"/>
            <a:ext cx="9143999" cy="25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735.WAV">
            <a:hlinkClick r:id="" action="ppaction://media"/>
          </p:cNvPr>
          <p:cNvPicPr>
            <a:picLocks noRot="1" noChangeAspect="1"/>
          </p:cNvPicPr>
          <p:nvPr>
            <a:wavAudioFile r:embed="rId1" name="~PP735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4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082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العوامل المؤثرة في التفكير الإبداعي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1963"/>
            <a:ext cx="91440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968.WAV">
            <a:hlinkClick r:id="" action="ppaction://media"/>
          </p:cNvPr>
          <p:cNvPicPr>
            <a:picLocks noRot="1" noChangeAspect="1"/>
          </p:cNvPicPr>
          <p:nvPr>
            <a:wavAudioFile r:embed="rId1" name="~PP968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3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39.WAV">
            <a:hlinkClick r:id="" action="ppaction://media"/>
          </p:cNvPr>
          <p:cNvPicPr>
            <a:picLocks noRot="1" noChangeAspect="1"/>
          </p:cNvPicPr>
          <p:nvPr>
            <a:wavAudioFile r:embed="rId1" name="~PP39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58</Words>
  <Application>Microsoft Office PowerPoint</Application>
  <PresentationFormat>On-screen Show (4:3)</PresentationFormat>
  <Paragraphs>22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26</cp:revision>
  <dcterms:created xsi:type="dcterms:W3CDTF">2020-03-22T00:53:49Z</dcterms:created>
  <dcterms:modified xsi:type="dcterms:W3CDTF">2020-04-05T07:02:55Z</dcterms:modified>
</cp:coreProperties>
</file>