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7" r:id="rId5"/>
    <p:sldId id="261" r:id="rId6"/>
    <p:sldId id="278" r:id="rId7"/>
    <p:sldId id="27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444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6.wav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Relationship Id="rId6" Type="http://schemas.openxmlformats.org/officeDocument/2006/relationships/image" Target="../media/image3.png"/><Relationship Id="rId5" Type="http://schemas.openxmlformats.org/officeDocument/2006/relationships/image" Target="../media/image12.gi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4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197370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4038600"/>
            <a:ext cx="487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علم النفس وسيكولوجية التصميم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الفرقة : إعدادي 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 </a:t>
            </a:r>
          </a:p>
          <a:p>
            <a:pPr algn="ctr" rtl="1"/>
            <a:r>
              <a:rPr lang="ar-EG" sz="24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المحاضرة الرابعة</a:t>
            </a:r>
            <a:endParaRPr lang="en-US" sz="24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04800" y="61061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28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د. مجدولين السيد حسانين</a:t>
            </a:r>
          </a:p>
        </p:txBody>
      </p:sp>
      <p:pic>
        <p:nvPicPr>
          <p:cNvPr id="10" name="~PP957.WAV">
            <a:hlinkClick r:id="" action="ppaction://media"/>
          </p:cNvPr>
          <p:cNvPicPr>
            <a:picLocks noRot="1" noChangeAspect="1"/>
          </p:cNvPicPr>
          <p:nvPr>
            <a:wavAudioFile r:embed="rId1" name="~PP957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4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19050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مهلكات التفكير الإبداعي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lum/>
          </a:blip>
          <a:srcRect/>
          <a:stretch>
            <a:fillRect/>
          </a:stretch>
        </p:blipFill>
        <p:spPr bwMode="auto">
          <a:xfrm rot="120000">
            <a:off x="1" y="3160739"/>
            <a:ext cx="9143999" cy="2166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228600" y="5082641"/>
            <a:ext cx="8915400" cy="1546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~PP396.WAV">
            <a:hlinkClick r:id="" action="ppaction://media"/>
          </p:cNvPr>
          <p:cNvPicPr>
            <a:picLocks noRot="1" noChangeAspect="1"/>
          </p:cNvPicPr>
          <p:nvPr>
            <a:wavAudioFile r:embed="rId1" name="~PP396.WAV"/>
          </p:nvPr>
        </p:nvPicPr>
        <p:blipFill>
          <a:blip r:embed="rId7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48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19050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مهلكات التفكير الإبداعي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048000"/>
            <a:ext cx="8942993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~PP560.WAV">
            <a:hlinkClick r:id="" action="ppaction://media"/>
          </p:cNvPr>
          <p:cNvPicPr>
            <a:picLocks noRot="1" noChangeAspect="1"/>
          </p:cNvPicPr>
          <p:nvPr>
            <a:wavAudioFile r:embed="rId1" name="~PP560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14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19050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مهلكات التفكير الإبداعي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" y="2971800"/>
            <a:ext cx="9143071" cy="3666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~PP1284.WAV">
            <a:hlinkClick r:id="" action="ppaction://media"/>
          </p:cNvPr>
          <p:cNvPicPr>
            <a:picLocks noRot="1" noChangeAspect="1"/>
          </p:cNvPicPr>
          <p:nvPr>
            <a:wavAudioFile r:embed="rId1" name="~PP1284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71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81400" y="2082225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العوامل المؤثرة في التفكير الإبداعي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3124200"/>
            <a:ext cx="9143999" cy="259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~PP735.WAV">
            <a:hlinkClick r:id="" action="ppaction://media"/>
          </p:cNvPr>
          <p:cNvPicPr>
            <a:picLocks noRot="1" noChangeAspect="1"/>
          </p:cNvPicPr>
          <p:nvPr>
            <a:wavAudioFile r:embed="rId1" name="~PP735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754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81400" y="2082225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العوامل المؤثرة في التفكير الإبداعي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001963"/>
            <a:ext cx="9144000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~PP968.WAV">
            <a:hlinkClick r:id="" action="ppaction://media"/>
          </p:cNvPr>
          <p:cNvPicPr>
            <a:picLocks noRot="1" noChangeAspect="1"/>
          </p:cNvPicPr>
          <p:nvPr>
            <a:wavAudioFile r:embed="rId1" name="~PP968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35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16" name="Oval 15"/>
          <p:cNvSpPr/>
          <p:nvPr/>
        </p:nvSpPr>
        <p:spPr>
          <a:xfrm>
            <a:off x="2209800" y="2895600"/>
            <a:ext cx="3886200" cy="3657600"/>
          </a:xfrm>
          <a:prstGeom prst="ellipse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3810000"/>
            <a:ext cx="1828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تمنياتي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لكم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بالتوفيق</a:t>
            </a:r>
            <a:endParaRPr lang="en-US" sz="32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9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600200"/>
            <a:ext cx="1905000" cy="2095500"/>
          </a:xfrm>
          <a:prstGeom prst="rect">
            <a:avLst/>
          </a:prstGeom>
          <a:noFill/>
        </p:spPr>
      </p:pic>
      <p:pic>
        <p:nvPicPr>
          <p:cNvPr id="8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3200400"/>
            <a:ext cx="1905000" cy="2095500"/>
          </a:xfrm>
          <a:prstGeom prst="rect">
            <a:avLst/>
          </a:prstGeom>
          <a:noFill/>
        </p:spPr>
      </p:pic>
      <p:pic>
        <p:nvPicPr>
          <p:cNvPr id="12" name="~PP39.WAV">
            <a:hlinkClick r:id="" action="ppaction://media"/>
          </p:cNvPr>
          <p:cNvPicPr>
            <a:picLocks noRot="1" noChangeAspect="1"/>
          </p:cNvPicPr>
          <p:nvPr>
            <a:wavAudioFile r:embed="rId1" name="~PP39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1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58</Words>
  <Application>Microsoft Office PowerPoint</Application>
  <PresentationFormat>On-screen Show (4:3)</PresentationFormat>
  <Paragraphs>22</Paragraphs>
  <Slides>7</Slides>
  <Notes>0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Magdoline</dc:creator>
  <cp:lastModifiedBy>Magdoline</cp:lastModifiedBy>
  <cp:revision>26</cp:revision>
  <dcterms:created xsi:type="dcterms:W3CDTF">2020-03-22T00:53:49Z</dcterms:created>
  <dcterms:modified xsi:type="dcterms:W3CDTF">2020-04-05T07:02:55Z</dcterms:modified>
</cp:coreProperties>
</file>