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 id="2147483676"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835" y="43"/>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8338409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409c9908dc_2_1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g409c9908dc_2_13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87" name="Google Shape;187;g409c9908dc_2_13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68273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409c9908dc_2_193: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43" name="Google Shape;243;g409c9908dc_2_19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4946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409c9908dc_2_198: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48" name="Google Shape;248;g409c9908dc_2_19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16370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409c9908dc_2_204: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54" name="Google Shape;254;g409c9908dc_2_2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8203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409c9908dc_2_210: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60" name="Google Shape;260;g409c9908dc_2_2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8085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409c9908dc_2_215: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65" name="Google Shape;265;g409c9908dc_2_2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562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409c9908dc_2_220: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71" name="Google Shape;271;g409c9908dc_2_2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96530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409c9908dc_2_225: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76" name="Google Shape;276;g409c9908dc_2_2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75550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409c9908dc_2_230: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81" name="Google Shape;281;g409c9908dc_2_2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82717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409c9908dc_2_235: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86" name="Google Shape;286;g409c9908dc_2_2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2524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409c9908dc_2_240: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91" name="Google Shape;291;g409c9908dc_2_2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6990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409c9908dc_2_143: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95" name="Google Shape;195;g409c9908dc_2_1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78724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409c9908dc_2_304: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97" name="Google Shape;297;g409c9908dc_2_3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18633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409c9908dc_2_148: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01" name="Google Shape;201;g409c9908dc_2_1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6412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409c9908dc_2_153: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07" name="Google Shape;207;g409c9908dc_2_1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6326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409c9908dc_2_158: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13" name="Google Shape;213;g409c9908dc_2_1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070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409c9908dc_2_163: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19" name="Google Shape;219;g409c9908dc_2_16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28629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409c9908dc_2_177: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GB"/>
              <a:t>يتمُّ بعدها سؤال العميل عن أهم المشكلات والعقبات ذات العلاقة بموضوع المقابلة. يمكن أنْ يقوم مَن يُجري المقابلة بطرح أهم ثلاث مشكلات رئيسة من وجهة نظر فريق المشروع، ويُطلب من العميل أنْ يقوم بترتيبها بحسب أهميتها، أو انطباقها عليهم. يمكن أن تكون المشكلات في مثال التخطيط والإدارة الماليَّة لميزانيَّة الأسرة حول 1) تغيُّر الالتزامات الماليَّة من شهر إلى آخر. 2) الالتزامات الماليَّة أكثر أو مساويَّة للدخل. 3) ليس هناك نظام ثابت لإدارة ميزانيَّة المنزل.</a:t>
            </a:r>
            <a:endParaRPr/>
          </a:p>
          <a:p>
            <a:pPr marL="0" lvl="0" indent="0">
              <a:spcBef>
                <a:spcPts val="0"/>
              </a:spcBef>
              <a:spcAft>
                <a:spcPts val="0"/>
              </a:spcAft>
              <a:buNone/>
            </a:pPr>
            <a:endParaRPr/>
          </a:p>
        </p:txBody>
      </p:sp>
      <p:sp>
        <p:nvSpPr>
          <p:cNvPr id="225" name="Google Shape;225;g409c9908dc_2_1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6574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409c9908dc_2_183: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31" name="Google Shape;231;g409c9908dc_2_18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2209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409c9908dc_2_188: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37" name="Google Shape;237;g409c9908dc_2_18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4502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7"/>
        <p:cNvGrpSpPr/>
        <p:nvPr/>
      </p:nvGrpSpPr>
      <p:grpSpPr>
        <a:xfrm>
          <a:off x="0" y="0"/>
          <a:ext cx="0" cy="0"/>
          <a:chOff x="0" y="0"/>
          <a:chExt cx="0" cy="0"/>
        </a:xfrm>
      </p:grpSpPr>
      <p:sp>
        <p:nvSpPr>
          <p:cNvPr id="68" name="Google Shape;68;p14"/>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lstStyle>
            <a:lvl1pPr marR="0" lvl="0" algn="l" rtl="0">
              <a:spcBef>
                <a:spcPts val="0"/>
              </a:spcBef>
              <a:spcAft>
                <a:spcPts val="0"/>
              </a:spcAft>
              <a:buClr>
                <a:schemeClr val="accent1"/>
              </a:buClr>
              <a:buSzPts val="2700"/>
              <a:buFont typeface="Trebuchet MS"/>
              <a:buNone/>
              <a:defRPr sz="27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69" name="Google Shape;69;p14"/>
          <p:cNvSpPr txBox="1">
            <a:spLocks noGrp="1"/>
          </p:cNvSpPr>
          <p:nvPr>
            <p:ph type="body" idx="1"/>
          </p:nvPr>
        </p:nvSpPr>
        <p:spPr>
          <a:xfrm>
            <a:off x="508000" y="1620442"/>
            <a:ext cx="6447501" cy="2910580"/>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70" name="Google Shape;70;p14"/>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71" name="Google Shape;71;p14"/>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72" name="Google Shape;72;p14"/>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3"/>
        <p:cNvGrpSpPr/>
        <p:nvPr/>
      </p:nvGrpSpPr>
      <p:grpSpPr>
        <a:xfrm>
          <a:off x="0" y="0"/>
          <a:ext cx="0" cy="0"/>
          <a:chOff x="0" y="0"/>
          <a:chExt cx="0" cy="0"/>
        </a:xfrm>
      </p:grpSpPr>
      <p:grpSp>
        <p:nvGrpSpPr>
          <p:cNvPr id="74" name="Google Shape;74;p15"/>
          <p:cNvGrpSpPr/>
          <p:nvPr/>
        </p:nvGrpSpPr>
        <p:grpSpPr>
          <a:xfrm>
            <a:off x="0" y="-6350"/>
            <a:ext cx="9144000" cy="5149850"/>
            <a:chOff x="0" y="-8467"/>
            <a:chExt cx="12192000" cy="6866467"/>
          </a:xfrm>
        </p:grpSpPr>
        <p:sp>
          <p:nvSpPr>
            <p:cNvPr id="75" name="Google Shape;75;p15"/>
            <p:cNvSpPr/>
            <p:nvPr/>
          </p:nvSpPr>
          <p:spPr>
            <a:xfrm>
              <a:off x="0" y="-7862"/>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69803"/>
              </a:schemeClr>
            </a:solidFill>
            <a:ln>
              <a:noFill/>
            </a:ln>
          </p:spPr>
        </p:sp>
        <p:cxnSp>
          <p:nvCxnSpPr>
            <p:cNvPr id="76" name="Google Shape;76;p15"/>
            <p:cNvCxnSpPr/>
            <p:nvPr/>
          </p:nvCxnSpPr>
          <p:spPr>
            <a:xfrm>
              <a:off x="9371012" y="0"/>
              <a:ext cx="1219200" cy="6858000"/>
            </a:xfrm>
            <a:prstGeom prst="straightConnector1">
              <a:avLst/>
            </a:prstGeom>
            <a:noFill/>
            <a:ln w="9525" cap="flat" cmpd="sng">
              <a:solidFill>
                <a:schemeClr val="accent1">
                  <a:alpha val="69803"/>
                </a:schemeClr>
              </a:solidFill>
              <a:prstDash val="solid"/>
              <a:round/>
              <a:headEnd type="none" w="sm" len="sm"/>
              <a:tailEnd type="none" w="sm" len="sm"/>
            </a:ln>
          </p:spPr>
        </p:cxnSp>
        <p:cxnSp>
          <p:nvCxnSpPr>
            <p:cNvPr id="77" name="Google Shape;77;p15"/>
            <p:cNvCxnSpPr/>
            <p:nvPr/>
          </p:nvCxnSpPr>
          <p:spPr>
            <a:xfrm flipH="1">
              <a:off x="7425267" y="3681413"/>
              <a:ext cx="4763558" cy="3176587"/>
            </a:xfrm>
            <a:prstGeom prst="straightConnector1">
              <a:avLst/>
            </a:prstGeom>
            <a:noFill/>
            <a:ln w="9525" cap="flat" cmpd="sng">
              <a:solidFill>
                <a:schemeClr val="accent1">
                  <a:alpha val="69803"/>
                </a:schemeClr>
              </a:solidFill>
              <a:prstDash val="solid"/>
              <a:round/>
              <a:headEnd type="none" w="sm" len="sm"/>
              <a:tailEnd type="none" w="sm" len="sm"/>
            </a:ln>
          </p:spPr>
        </p:cxnSp>
        <p:sp>
          <p:nvSpPr>
            <p:cNvPr id="78" name="Google Shape;78;p15"/>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686"/>
              </a:schemeClr>
            </a:solidFill>
            <a:ln>
              <a:noFill/>
            </a:ln>
          </p:spPr>
        </p:sp>
        <p:sp>
          <p:nvSpPr>
            <p:cNvPr id="79" name="Google Shape;79;p15"/>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80" name="Google Shape;80;p15"/>
            <p:cNvSpPr/>
            <p:nvPr/>
          </p:nvSpPr>
          <p:spPr>
            <a:xfrm>
              <a:off x="8932333" y="3048000"/>
              <a:ext cx="3259667" cy="3810000"/>
            </a:xfrm>
            <a:prstGeom prst="triangle">
              <a:avLst>
                <a:gd name="adj" fmla="val 100000"/>
              </a:avLst>
            </a:prstGeom>
            <a:solidFill>
              <a:srgbClr val="16B0E3">
                <a:alpha val="65882"/>
              </a:srgbClr>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81" name="Google Shape;81;p15"/>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803"/>
              </a:srgbClr>
            </a:solidFill>
            <a:ln>
              <a:noFill/>
            </a:ln>
          </p:spPr>
        </p:sp>
        <p:sp>
          <p:nvSpPr>
            <p:cNvPr id="82" name="Google Shape;82;p15"/>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803"/>
              </a:schemeClr>
            </a:solidFill>
            <a:ln>
              <a:noFill/>
            </a:ln>
          </p:spPr>
        </p:sp>
        <p:sp>
          <p:nvSpPr>
            <p:cNvPr id="83" name="Google Shape;83;p15"/>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84" name="Google Shape;84;p15"/>
            <p:cNvSpPr/>
            <p:nvPr/>
          </p:nvSpPr>
          <p:spPr>
            <a:xfrm>
              <a:off x="10371666" y="3589867"/>
              <a:ext cx="1817159" cy="3268133"/>
            </a:xfrm>
            <a:prstGeom prst="triangle">
              <a:avLst>
                <a:gd name="adj" fmla="val 100000"/>
              </a:avLst>
            </a:prstGeom>
            <a:solidFill>
              <a:srgbClr val="16B0E3">
                <a:alpha val="65882"/>
              </a:srgbClr>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grpSp>
      <p:sp>
        <p:nvSpPr>
          <p:cNvPr id="85" name="Google Shape;85;p15"/>
          <p:cNvSpPr txBox="1">
            <a:spLocks noGrp="1"/>
          </p:cNvSpPr>
          <p:nvPr>
            <p:ph type="ctrTitle"/>
          </p:nvPr>
        </p:nvSpPr>
        <p:spPr>
          <a:xfrm>
            <a:off x="1130300" y="1803400"/>
            <a:ext cx="5825202" cy="1234726"/>
          </a:xfrm>
          <a:prstGeom prst="rect">
            <a:avLst/>
          </a:prstGeom>
          <a:noFill/>
          <a:ln>
            <a:noFill/>
          </a:ln>
        </p:spPr>
        <p:txBody>
          <a:bodyPr spcFirstLastPara="1" wrap="square" lIns="68575" tIns="34275" rIns="68575" bIns="34275" anchor="b" anchorCtr="0"/>
          <a:lstStyle>
            <a:lvl1pPr marR="0" lvl="0" algn="r" rtl="0">
              <a:spcBef>
                <a:spcPts val="0"/>
              </a:spcBef>
              <a:spcAft>
                <a:spcPts val="0"/>
              </a:spcAft>
              <a:buClr>
                <a:schemeClr val="accent1"/>
              </a:buClr>
              <a:buSzPts val="4100"/>
              <a:buFont typeface="Trebuchet MS"/>
              <a:buNone/>
              <a:defRPr sz="41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86" name="Google Shape;86;p15"/>
          <p:cNvSpPr txBox="1">
            <a:spLocks noGrp="1"/>
          </p:cNvSpPr>
          <p:nvPr>
            <p:ph type="subTitle" idx="1"/>
          </p:nvPr>
        </p:nvSpPr>
        <p:spPr>
          <a:xfrm>
            <a:off x="1130300" y="3038125"/>
            <a:ext cx="5825202" cy="822674"/>
          </a:xfrm>
          <a:prstGeom prst="rect">
            <a:avLst/>
          </a:prstGeom>
          <a:noFill/>
          <a:ln>
            <a:noFill/>
          </a:ln>
        </p:spPr>
        <p:txBody>
          <a:bodyPr spcFirstLastPara="1" wrap="square" lIns="68575" tIns="34275" rIns="68575" bIns="34275" anchor="t" anchorCtr="0"/>
          <a:lstStyle>
            <a:lvl1pPr marR="0" lvl="0" algn="r" rtl="0">
              <a:spcBef>
                <a:spcPts val="800"/>
              </a:spcBef>
              <a:spcAft>
                <a:spcPts val="0"/>
              </a:spcAft>
              <a:buClr>
                <a:schemeClr val="accent1"/>
              </a:buClr>
              <a:buSzPts val="1100"/>
              <a:buFont typeface="Noto Sans Symbols"/>
              <a:buNone/>
              <a:defRPr sz="1400" b="0" i="0" u="none" strike="noStrike" cap="none">
                <a:solidFill>
                  <a:srgbClr val="7F7F7F"/>
                </a:solidFill>
                <a:latin typeface="Trebuchet MS"/>
                <a:ea typeface="Trebuchet MS"/>
                <a:cs typeface="Trebuchet MS"/>
                <a:sym typeface="Trebuchet MS"/>
              </a:defRPr>
            </a:lvl1pPr>
            <a:lvl2pPr marR="0" lvl="1" algn="ctr" rtl="0">
              <a:spcBef>
                <a:spcPts val="800"/>
              </a:spcBef>
              <a:spcAft>
                <a:spcPts val="0"/>
              </a:spcAft>
              <a:buClr>
                <a:schemeClr val="accent1"/>
              </a:buClr>
              <a:buSzPts val="1000"/>
              <a:buFont typeface="Noto Sans Symbols"/>
              <a:buNone/>
              <a:defRPr sz="1200" b="0" i="0" u="none" strike="noStrike" cap="none">
                <a:solidFill>
                  <a:srgbClr val="888888"/>
                </a:solidFill>
                <a:latin typeface="Trebuchet MS"/>
                <a:ea typeface="Trebuchet MS"/>
                <a:cs typeface="Trebuchet MS"/>
                <a:sym typeface="Trebuchet MS"/>
              </a:defRPr>
            </a:lvl2pPr>
            <a:lvl3pPr marR="0" lvl="2" algn="ctr"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3pPr>
            <a:lvl4pPr marR="0" lvl="3" algn="ctr" rtl="0">
              <a:spcBef>
                <a:spcPts val="800"/>
              </a:spcBef>
              <a:spcAft>
                <a:spcPts val="0"/>
              </a:spcAft>
              <a:buClr>
                <a:schemeClr val="accent1"/>
              </a:buClr>
              <a:buSzPts val="700"/>
              <a:buFont typeface="Noto Sans Symbols"/>
              <a:buNone/>
              <a:defRPr sz="900" b="0" i="0" u="none" strike="noStrike" cap="none">
                <a:solidFill>
                  <a:srgbClr val="888888"/>
                </a:solidFill>
                <a:latin typeface="Trebuchet MS"/>
                <a:ea typeface="Trebuchet MS"/>
                <a:cs typeface="Trebuchet MS"/>
                <a:sym typeface="Trebuchet MS"/>
              </a:defRPr>
            </a:lvl4pPr>
            <a:lvl5pPr marR="0" lvl="4" algn="ctr" rtl="0">
              <a:spcBef>
                <a:spcPts val="800"/>
              </a:spcBef>
              <a:spcAft>
                <a:spcPts val="0"/>
              </a:spcAft>
              <a:buClr>
                <a:schemeClr val="accent1"/>
              </a:buClr>
              <a:buSzPts val="700"/>
              <a:buFont typeface="Noto Sans Symbols"/>
              <a:buNone/>
              <a:defRPr sz="900" b="0" i="0" u="none" strike="noStrike" cap="none">
                <a:solidFill>
                  <a:srgbClr val="888888"/>
                </a:solidFill>
                <a:latin typeface="Trebuchet MS"/>
                <a:ea typeface="Trebuchet MS"/>
                <a:cs typeface="Trebuchet MS"/>
                <a:sym typeface="Trebuchet MS"/>
              </a:defRPr>
            </a:lvl5pPr>
            <a:lvl6pPr marR="0" lvl="5" algn="ctr" rtl="0">
              <a:spcBef>
                <a:spcPts val="800"/>
              </a:spcBef>
              <a:spcAft>
                <a:spcPts val="0"/>
              </a:spcAft>
              <a:buClr>
                <a:schemeClr val="accent1"/>
              </a:buClr>
              <a:buSzPts val="700"/>
              <a:buFont typeface="Noto Sans Symbols"/>
              <a:buNone/>
              <a:defRPr sz="900" b="0" i="0" u="none" strike="noStrike" cap="none">
                <a:solidFill>
                  <a:srgbClr val="888888"/>
                </a:solidFill>
                <a:latin typeface="Trebuchet MS"/>
                <a:ea typeface="Trebuchet MS"/>
                <a:cs typeface="Trebuchet MS"/>
                <a:sym typeface="Trebuchet MS"/>
              </a:defRPr>
            </a:lvl6pPr>
            <a:lvl7pPr marR="0" lvl="6" algn="ctr" rtl="0">
              <a:spcBef>
                <a:spcPts val="800"/>
              </a:spcBef>
              <a:spcAft>
                <a:spcPts val="0"/>
              </a:spcAft>
              <a:buClr>
                <a:schemeClr val="accent1"/>
              </a:buClr>
              <a:buSzPts val="700"/>
              <a:buFont typeface="Noto Sans Symbols"/>
              <a:buNone/>
              <a:defRPr sz="900" b="0" i="0" u="none" strike="noStrike" cap="none">
                <a:solidFill>
                  <a:srgbClr val="888888"/>
                </a:solidFill>
                <a:latin typeface="Trebuchet MS"/>
                <a:ea typeface="Trebuchet MS"/>
                <a:cs typeface="Trebuchet MS"/>
                <a:sym typeface="Trebuchet MS"/>
              </a:defRPr>
            </a:lvl7pPr>
            <a:lvl8pPr marR="0" lvl="7" algn="ctr" rtl="0">
              <a:spcBef>
                <a:spcPts val="800"/>
              </a:spcBef>
              <a:spcAft>
                <a:spcPts val="0"/>
              </a:spcAft>
              <a:buClr>
                <a:schemeClr val="accent1"/>
              </a:buClr>
              <a:buSzPts val="700"/>
              <a:buFont typeface="Noto Sans Symbols"/>
              <a:buNone/>
              <a:defRPr sz="900" b="0" i="0" u="none" strike="noStrike" cap="none">
                <a:solidFill>
                  <a:srgbClr val="888888"/>
                </a:solidFill>
                <a:latin typeface="Trebuchet MS"/>
                <a:ea typeface="Trebuchet MS"/>
                <a:cs typeface="Trebuchet MS"/>
                <a:sym typeface="Trebuchet MS"/>
              </a:defRPr>
            </a:lvl8pPr>
            <a:lvl9pPr marR="0" lvl="8" algn="ctr" rtl="0">
              <a:spcBef>
                <a:spcPts val="800"/>
              </a:spcBef>
              <a:spcAft>
                <a:spcPts val="0"/>
              </a:spcAft>
              <a:buClr>
                <a:schemeClr val="accent1"/>
              </a:buClr>
              <a:buSzPts val="700"/>
              <a:buFont typeface="Noto Sans Symbols"/>
              <a:buNone/>
              <a:defRPr sz="900" b="0" i="0" u="none" strike="noStrike" cap="none">
                <a:solidFill>
                  <a:srgbClr val="888888"/>
                </a:solidFill>
                <a:latin typeface="Trebuchet MS"/>
                <a:ea typeface="Trebuchet MS"/>
                <a:cs typeface="Trebuchet MS"/>
                <a:sym typeface="Trebuchet MS"/>
              </a:defRPr>
            </a:lvl9pPr>
          </a:lstStyle>
          <a:p>
            <a:endParaRPr/>
          </a:p>
        </p:txBody>
      </p:sp>
      <p:sp>
        <p:nvSpPr>
          <p:cNvPr id="87" name="Google Shape;87;p15"/>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88" name="Google Shape;88;p15"/>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89" name="Google Shape;89;p15"/>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0"/>
        <p:cNvGrpSpPr/>
        <p:nvPr/>
      </p:nvGrpSpPr>
      <p:grpSpPr>
        <a:xfrm>
          <a:off x="0" y="0"/>
          <a:ext cx="0" cy="0"/>
          <a:chOff x="0" y="0"/>
          <a:chExt cx="0" cy="0"/>
        </a:xfrm>
      </p:grpSpPr>
      <p:sp>
        <p:nvSpPr>
          <p:cNvPr id="91" name="Google Shape;91;p16"/>
          <p:cNvSpPr txBox="1">
            <a:spLocks noGrp="1"/>
          </p:cNvSpPr>
          <p:nvPr>
            <p:ph type="title"/>
          </p:nvPr>
        </p:nvSpPr>
        <p:spPr>
          <a:xfrm>
            <a:off x="508001" y="2025650"/>
            <a:ext cx="6447501" cy="1369936"/>
          </a:xfrm>
          <a:prstGeom prst="rect">
            <a:avLst/>
          </a:prstGeom>
          <a:noFill/>
          <a:ln>
            <a:noFill/>
          </a:ln>
        </p:spPr>
        <p:txBody>
          <a:bodyPr spcFirstLastPara="1" wrap="square" lIns="68575" tIns="34275" rIns="68575" bIns="34275" anchor="b" anchorCtr="0"/>
          <a:lstStyle>
            <a:lvl1pPr marR="0" lvl="0" algn="l" rtl="0">
              <a:spcBef>
                <a:spcPts val="0"/>
              </a:spcBef>
              <a:spcAft>
                <a:spcPts val="0"/>
              </a:spcAft>
              <a:buClr>
                <a:schemeClr val="accent1"/>
              </a:buClr>
              <a:buSzPts val="3000"/>
              <a:buFont typeface="Trebuchet MS"/>
              <a:buNone/>
              <a:defRPr sz="30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92" name="Google Shape;92;p16"/>
          <p:cNvSpPr txBox="1">
            <a:spLocks noGrp="1"/>
          </p:cNvSpPr>
          <p:nvPr>
            <p:ph type="body" idx="1"/>
          </p:nvPr>
        </p:nvSpPr>
        <p:spPr>
          <a:xfrm>
            <a:off x="508001" y="3395586"/>
            <a:ext cx="6447501" cy="645300"/>
          </a:xfrm>
          <a:prstGeom prst="rect">
            <a:avLst/>
          </a:prstGeom>
          <a:noFill/>
          <a:ln>
            <a:noFill/>
          </a:ln>
        </p:spPr>
        <p:txBody>
          <a:bodyPr spcFirstLastPara="1" wrap="square" lIns="68575" tIns="34275" rIns="68575" bIns="34275" anchor="t" anchorCtr="0"/>
          <a:lstStyle>
            <a:lvl1pPr marL="457200" marR="0" lvl="0" indent="-228600" algn="l" rtl="0">
              <a:spcBef>
                <a:spcPts val="800"/>
              </a:spcBef>
              <a:spcAft>
                <a:spcPts val="0"/>
              </a:spcAft>
              <a:buClr>
                <a:schemeClr val="accent1"/>
              </a:buClr>
              <a:buSzPts val="1200"/>
              <a:buFont typeface="Noto Sans Symbols"/>
              <a:buNone/>
              <a:defRPr sz="1500" b="0" i="0" u="none" strike="noStrike" cap="none">
                <a:solidFill>
                  <a:srgbClr val="7F7F7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100"/>
              <a:buFont typeface="Noto Sans Symbols"/>
              <a:buNone/>
              <a:defRPr sz="1400" b="0" i="0" u="none" strike="noStrike" cap="none">
                <a:solidFill>
                  <a:srgbClr val="888888"/>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000"/>
              <a:buFont typeface="Noto Sans Symbols"/>
              <a:buNone/>
              <a:defRPr sz="1200" b="0" i="0" u="none" strike="noStrike" cap="none">
                <a:solidFill>
                  <a:srgbClr val="888888"/>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9pPr>
          </a:lstStyle>
          <a:p>
            <a:endParaRPr/>
          </a:p>
        </p:txBody>
      </p:sp>
      <p:sp>
        <p:nvSpPr>
          <p:cNvPr id="93" name="Google Shape;93;p16"/>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94" name="Google Shape;94;p16"/>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95" name="Google Shape;95;p16"/>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6"/>
        <p:cNvGrpSpPr/>
        <p:nvPr/>
      </p:nvGrpSpPr>
      <p:grpSpPr>
        <a:xfrm>
          <a:off x="0" y="0"/>
          <a:ext cx="0" cy="0"/>
          <a:chOff x="0" y="0"/>
          <a:chExt cx="0" cy="0"/>
        </a:xfrm>
      </p:grpSpPr>
      <p:sp>
        <p:nvSpPr>
          <p:cNvPr id="97" name="Google Shape;97;p17"/>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lstStyle>
            <a:lvl1pPr marR="0" lvl="0" algn="l" rtl="0">
              <a:spcBef>
                <a:spcPts val="0"/>
              </a:spcBef>
              <a:spcAft>
                <a:spcPts val="0"/>
              </a:spcAft>
              <a:buClr>
                <a:schemeClr val="accent1"/>
              </a:buClr>
              <a:buSzPts val="2700"/>
              <a:buFont typeface="Trebuchet MS"/>
              <a:buNone/>
              <a:defRPr sz="27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98" name="Google Shape;98;p17"/>
          <p:cNvSpPr txBox="1">
            <a:spLocks noGrp="1"/>
          </p:cNvSpPr>
          <p:nvPr>
            <p:ph type="body" idx="1"/>
          </p:nvPr>
        </p:nvSpPr>
        <p:spPr>
          <a:xfrm>
            <a:off x="508000" y="1620442"/>
            <a:ext cx="3138026" cy="2910579"/>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99" name="Google Shape;99;p17"/>
          <p:cNvSpPr txBox="1">
            <a:spLocks noGrp="1"/>
          </p:cNvSpPr>
          <p:nvPr>
            <p:ph type="body" idx="2"/>
          </p:nvPr>
        </p:nvSpPr>
        <p:spPr>
          <a:xfrm>
            <a:off x="3817477" y="1620442"/>
            <a:ext cx="3138025" cy="2910580"/>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00" name="Google Shape;100;p17"/>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01" name="Google Shape;101;p17"/>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02" name="Google Shape;102;p17"/>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3"/>
        <p:cNvGrpSpPr/>
        <p:nvPr/>
      </p:nvGrpSpPr>
      <p:grpSpPr>
        <a:xfrm>
          <a:off x="0" y="0"/>
          <a:ext cx="0" cy="0"/>
          <a:chOff x="0" y="0"/>
          <a:chExt cx="0" cy="0"/>
        </a:xfrm>
      </p:grpSpPr>
      <p:sp>
        <p:nvSpPr>
          <p:cNvPr id="104" name="Google Shape;104;p18"/>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lstStyle>
            <a:lvl1pPr marR="0" lvl="0" algn="l" rtl="0">
              <a:spcBef>
                <a:spcPts val="0"/>
              </a:spcBef>
              <a:spcAft>
                <a:spcPts val="0"/>
              </a:spcAft>
              <a:buClr>
                <a:schemeClr val="accent1"/>
              </a:buClr>
              <a:buSzPts val="2700"/>
              <a:buFont typeface="Trebuchet MS"/>
              <a:buNone/>
              <a:defRPr sz="27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05" name="Google Shape;105;p18"/>
          <p:cNvSpPr txBox="1">
            <a:spLocks noGrp="1"/>
          </p:cNvSpPr>
          <p:nvPr>
            <p:ph type="body" idx="1"/>
          </p:nvPr>
        </p:nvSpPr>
        <p:spPr>
          <a:xfrm>
            <a:off x="506809" y="1620737"/>
            <a:ext cx="3139217" cy="432197"/>
          </a:xfrm>
          <a:prstGeom prst="rect">
            <a:avLst/>
          </a:prstGeom>
          <a:noFill/>
          <a:ln>
            <a:noFill/>
          </a:ln>
        </p:spPr>
        <p:txBody>
          <a:bodyPr spcFirstLastPara="1" wrap="square" lIns="68575" tIns="34275" rIns="68575" bIns="34275" anchor="b" anchorCtr="0"/>
          <a:lstStyle>
            <a:lvl1pPr marL="457200" marR="0" lvl="0" indent="-228600" algn="l" rtl="0">
              <a:spcBef>
                <a:spcPts val="800"/>
              </a:spcBef>
              <a:spcAft>
                <a:spcPts val="0"/>
              </a:spcAft>
              <a:buClr>
                <a:schemeClr val="accent1"/>
              </a:buClr>
              <a:buSzPts val="1400"/>
              <a:buFont typeface="Noto Sans Symbols"/>
              <a:buNone/>
              <a:defRPr sz="18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200"/>
              <a:buFont typeface="Noto Sans Symbols"/>
              <a:buNone/>
              <a:defRPr sz="1500" b="1" i="0" u="none" strike="noStrike" cap="none">
                <a:solidFill>
                  <a:srgbClr val="3F3F3F"/>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100"/>
              <a:buFont typeface="Noto Sans Symbols"/>
              <a:buNone/>
              <a:defRPr sz="1400" b="1" i="0" u="none" strike="noStrike" cap="none">
                <a:solidFill>
                  <a:srgbClr val="3F3F3F"/>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9pPr>
          </a:lstStyle>
          <a:p>
            <a:endParaRPr/>
          </a:p>
        </p:txBody>
      </p:sp>
      <p:sp>
        <p:nvSpPr>
          <p:cNvPr id="106" name="Google Shape;106;p18"/>
          <p:cNvSpPr txBox="1">
            <a:spLocks noGrp="1"/>
          </p:cNvSpPr>
          <p:nvPr>
            <p:ph type="body" idx="2"/>
          </p:nvPr>
        </p:nvSpPr>
        <p:spPr>
          <a:xfrm>
            <a:off x="506809" y="2052934"/>
            <a:ext cx="3139217" cy="2478088"/>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07" name="Google Shape;107;p18"/>
          <p:cNvSpPr txBox="1">
            <a:spLocks noGrp="1"/>
          </p:cNvSpPr>
          <p:nvPr>
            <p:ph type="body" idx="3"/>
          </p:nvPr>
        </p:nvSpPr>
        <p:spPr>
          <a:xfrm>
            <a:off x="3816287" y="1620737"/>
            <a:ext cx="3139213" cy="432197"/>
          </a:xfrm>
          <a:prstGeom prst="rect">
            <a:avLst/>
          </a:prstGeom>
          <a:noFill/>
          <a:ln>
            <a:noFill/>
          </a:ln>
        </p:spPr>
        <p:txBody>
          <a:bodyPr spcFirstLastPara="1" wrap="square" lIns="68575" tIns="34275" rIns="68575" bIns="34275" anchor="b" anchorCtr="0"/>
          <a:lstStyle>
            <a:lvl1pPr marL="457200" marR="0" lvl="0" indent="-228600" algn="l" rtl="0">
              <a:spcBef>
                <a:spcPts val="800"/>
              </a:spcBef>
              <a:spcAft>
                <a:spcPts val="0"/>
              </a:spcAft>
              <a:buClr>
                <a:schemeClr val="accent1"/>
              </a:buClr>
              <a:buSzPts val="1400"/>
              <a:buFont typeface="Noto Sans Symbols"/>
              <a:buNone/>
              <a:defRPr sz="18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200"/>
              <a:buFont typeface="Noto Sans Symbols"/>
              <a:buNone/>
              <a:defRPr sz="1500" b="1" i="0" u="none" strike="noStrike" cap="none">
                <a:solidFill>
                  <a:srgbClr val="3F3F3F"/>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100"/>
              <a:buFont typeface="Noto Sans Symbols"/>
              <a:buNone/>
              <a:defRPr sz="1400" b="1" i="0" u="none" strike="noStrike" cap="none">
                <a:solidFill>
                  <a:srgbClr val="3F3F3F"/>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1000"/>
              <a:buFont typeface="Noto Sans Symbols"/>
              <a:buNone/>
              <a:defRPr sz="1200" b="1" i="0" u="none" strike="noStrike" cap="none">
                <a:solidFill>
                  <a:srgbClr val="3F3F3F"/>
                </a:solidFill>
                <a:latin typeface="Trebuchet MS"/>
                <a:ea typeface="Trebuchet MS"/>
                <a:cs typeface="Trebuchet MS"/>
                <a:sym typeface="Trebuchet MS"/>
              </a:defRPr>
            </a:lvl9pPr>
          </a:lstStyle>
          <a:p>
            <a:endParaRPr/>
          </a:p>
        </p:txBody>
      </p:sp>
      <p:sp>
        <p:nvSpPr>
          <p:cNvPr id="108" name="Google Shape;108;p18"/>
          <p:cNvSpPr txBox="1">
            <a:spLocks noGrp="1"/>
          </p:cNvSpPr>
          <p:nvPr>
            <p:ph type="body" idx="4"/>
          </p:nvPr>
        </p:nvSpPr>
        <p:spPr>
          <a:xfrm>
            <a:off x="3816288" y="2052934"/>
            <a:ext cx="3139213" cy="2478088"/>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09" name="Google Shape;109;p18"/>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10" name="Google Shape;110;p18"/>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11" name="Google Shape;111;p18"/>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2"/>
        <p:cNvGrpSpPr/>
        <p:nvPr/>
      </p:nvGrpSpPr>
      <p:grpSpPr>
        <a:xfrm>
          <a:off x="0" y="0"/>
          <a:ext cx="0" cy="0"/>
          <a:chOff x="0" y="0"/>
          <a:chExt cx="0" cy="0"/>
        </a:xfrm>
      </p:grpSpPr>
      <p:sp>
        <p:nvSpPr>
          <p:cNvPr id="113" name="Google Shape;113;p19"/>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lstStyle>
            <a:lvl1pPr marR="0" lvl="0" algn="l" rtl="0">
              <a:spcBef>
                <a:spcPts val="0"/>
              </a:spcBef>
              <a:spcAft>
                <a:spcPts val="0"/>
              </a:spcAft>
              <a:buClr>
                <a:schemeClr val="accent1"/>
              </a:buClr>
              <a:buSzPts val="2700"/>
              <a:buFont typeface="Trebuchet MS"/>
              <a:buNone/>
              <a:defRPr sz="27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14" name="Google Shape;114;p19"/>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15" name="Google Shape;115;p19"/>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16" name="Google Shape;116;p19"/>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7"/>
        <p:cNvGrpSpPr/>
        <p:nvPr/>
      </p:nvGrpSpPr>
      <p:grpSpPr>
        <a:xfrm>
          <a:off x="0" y="0"/>
          <a:ext cx="0" cy="0"/>
          <a:chOff x="0" y="0"/>
          <a:chExt cx="0" cy="0"/>
        </a:xfrm>
      </p:grpSpPr>
      <p:sp>
        <p:nvSpPr>
          <p:cNvPr id="118" name="Google Shape;118;p20"/>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19" name="Google Shape;119;p20"/>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20" name="Google Shape;120;p20"/>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1"/>
        <p:cNvGrpSpPr/>
        <p:nvPr/>
      </p:nvGrpSpPr>
      <p:grpSpPr>
        <a:xfrm>
          <a:off x="0" y="0"/>
          <a:ext cx="0" cy="0"/>
          <a:chOff x="0" y="0"/>
          <a:chExt cx="0" cy="0"/>
        </a:xfrm>
      </p:grpSpPr>
      <p:sp>
        <p:nvSpPr>
          <p:cNvPr id="122" name="Google Shape;122;p21"/>
          <p:cNvSpPr txBox="1">
            <a:spLocks noGrp="1"/>
          </p:cNvSpPr>
          <p:nvPr>
            <p:ph type="title"/>
          </p:nvPr>
        </p:nvSpPr>
        <p:spPr>
          <a:xfrm>
            <a:off x="508000" y="1123953"/>
            <a:ext cx="2890896" cy="958849"/>
          </a:xfrm>
          <a:prstGeom prst="rect">
            <a:avLst/>
          </a:prstGeom>
          <a:noFill/>
          <a:ln>
            <a:noFill/>
          </a:ln>
        </p:spPr>
        <p:txBody>
          <a:bodyPr spcFirstLastPara="1" wrap="square" lIns="68575" tIns="34275" rIns="68575" bIns="34275" anchor="b" anchorCtr="0"/>
          <a:lstStyle>
            <a:lvl1pPr marR="0" lvl="0" algn="l" rtl="0">
              <a:spcBef>
                <a:spcPts val="0"/>
              </a:spcBef>
              <a:spcAft>
                <a:spcPts val="0"/>
              </a:spcAft>
              <a:buClr>
                <a:schemeClr val="accent1"/>
              </a:buClr>
              <a:buSzPts val="1500"/>
              <a:buFont typeface="Trebuchet MS"/>
              <a:buNone/>
              <a:defRPr sz="15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23" name="Google Shape;123;p21"/>
          <p:cNvSpPr txBox="1">
            <a:spLocks noGrp="1"/>
          </p:cNvSpPr>
          <p:nvPr>
            <p:ph type="body" idx="1"/>
          </p:nvPr>
        </p:nvSpPr>
        <p:spPr>
          <a:xfrm>
            <a:off x="3570346" y="386193"/>
            <a:ext cx="3385156" cy="4144828"/>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24" name="Google Shape;124;p21"/>
          <p:cNvSpPr txBox="1">
            <a:spLocks noGrp="1"/>
          </p:cNvSpPr>
          <p:nvPr>
            <p:ph type="body" idx="2"/>
          </p:nvPr>
        </p:nvSpPr>
        <p:spPr>
          <a:xfrm>
            <a:off x="508000" y="2082802"/>
            <a:ext cx="2890896" cy="1938337"/>
          </a:xfrm>
          <a:prstGeom prst="rect">
            <a:avLst/>
          </a:prstGeom>
          <a:noFill/>
          <a:ln>
            <a:noFill/>
          </a:ln>
        </p:spPr>
        <p:txBody>
          <a:bodyPr spcFirstLastPara="1" wrap="square" lIns="68575" tIns="34275" rIns="68575" bIns="34275" anchor="t" anchorCtr="0"/>
          <a:lstStyle>
            <a:lvl1pPr marL="457200" marR="0" lvl="0" indent="-228600" algn="l" rtl="0">
              <a:spcBef>
                <a:spcPts val="800"/>
              </a:spcBef>
              <a:spcAft>
                <a:spcPts val="0"/>
              </a:spcAft>
              <a:buClr>
                <a:schemeClr val="accent1"/>
              </a:buClr>
              <a:buSzPts val="800"/>
              <a:buFont typeface="Noto Sans Symbols"/>
              <a:buNone/>
              <a:defRPr sz="11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800"/>
              <a:buFont typeface="Noto Sans Symbols"/>
              <a:buNone/>
              <a:defRPr sz="1100" b="0" i="0" u="none" strike="noStrike" cap="none">
                <a:solidFill>
                  <a:srgbClr val="3F3F3F"/>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600"/>
              <a:buFont typeface="Noto Sans Symbols"/>
              <a:buNone/>
              <a:defRPr sz="800" b="0" i="0" u="none" strike="noStrike" cap="none">
                <a:solidFill>
                  <a:srgbClr val="3F3F3F"/>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600"/>
              <a:buFont typeface="Noto Sans Symbols"/>
              <a:buNone/>
              <a:defRPr sz="800" b="0" i="0" u="none" strike="noStrike" cap="none">
                <a:solidFill>
                  <a:srgbClr val="3F3F3F"/>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600"/>
              <a:buFont typeface="Noto Sans Symbols"/>
              <a:buNone/>
              <a:defRPr sz="800" b="0" i="0" u="none" strike="noStrike" cap="none">
                <a:solidFill>
                  <a:srgbClr val="3F3F3F"/>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600"/>
              <a:buFont typeface="Noto Sans Symbols"/>
              <a:buNone/>
              <a:defRPr sz="800" b="0" i="0" u="none" strike="noStrike" cap="none">
                <a:solidFill>
                  <a:srgbClr val="3F3F3F"/>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600"/>
              <a:buFont typeface="Noto Sans Symbols"/>
              <a:buNone/>
              <a:defRPr sz="800" b="0" i="0" u="none" strike="noStrike" cap="none">
                <a:solidFill>
                  <a:srgbClr val="3F3F3F"/>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600"/>
              <a:buFont typeface="Noto Sans Symbols"/>
              <a:buNone/>
              <a:defRPr sz="800" b="0" i="0" u="none" strike="noStrike" cap="none">
                <a:solidFill>
                  <a:srgbClr val="3F3F3F"/>
                </a:solidFill>
                <a:latin typeface="Trebuchet MS"/>
                <a:ea typeface="Trebuchet MS"/>
                <a:cs typeface="Trebuchet MS"/>
                <a:sym typeface="Trebuchet MS"/>
              </a:defRPr>
            </a:lvl9pPr>
          </a:lstStyle>
          <a:p>
            <a:endParaRPr/>
          </a:p>
        </p:txBody>
      </p:sp>
      <p:sp>
        <p:nvSpPr>
          <p:cNvPr id="125" name="Google Shape;125;p21"/>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26" name="Google Shape;126;p21"/>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27" name="Google Shape;127;p21"/>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28"/>
        <p:cNvGrpSpPr/>
        <p:nvPr/>
      </p:nvGrpSpPr>
      <p:grpSpPr>
        <a:xfrm>
          <a:off x="0" y="0"/>
          <a:ext cx="0" cy="0"/>
          <a:chOff x="0" y="0"/>
          <a:chExt cx="0" cy="0"/>
        </a:xfrm>
      </p:grpSpPr>
      <p:sp>
        <p:nvSpPr>
          <p:cNvPr id="129" name="Google Shape;129;p22"/>
          <p:cNvSpPr txBox="1">
            <a:spLocks noGrp="1"/>
          </p:cNvSpPr>
          <p:nvPr>
            <p:ph type="title"/>
          </p:nvPr>
        </p:nvSpPr>
        <p:spPr>
          <a:xfrm>
            <a:off x="508000" y="3600450"/>
            <a:ext cx="6447500" cy="425053"/>
          </a:xfrm>
          <a:prstGeom prst="rect">
            <a:avLst/>
          </a:prstGeom>
          <a:noFill/>
          <a:ln>
            <a:noFill/>
          </a:ln>
        </p:spPr>
        <p:txBody>
          <a:bodyPr spcFirstLastPara="1" wrap="square" lIns="68575" tIns="34275" rIns="68575" bIns="34275" anchor="b" anchorCtr="0"/>
          <a:lstStyle>
            <a:lvl1pPr marR="0" lvl="0" algn="l" rtl="0">
              <a:spcBef>
                <a:spcPts val="0"/>
              </a:spcBef>
              <a:spcAft>
                <a:spcPts val="0"/>
              </a:spcAft>
              <a:buClr>
                <a:schemeClr val="accent1"/>
              </a:buClr>
              <a:buSzPts val="1800"/>
              <a:buFont typeface="Trebuchet MS"/>
              <a:buNone/>
              <a:defRPr sz="18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30" name="Google Shape;130;p22"/>
          <p:cNvSpPr>
            <a:spLocks noGrp="1"/>
          </p:cNvSpPr>
          <p:nvPr>
            <p:ph type="pic" idx="2"/>
          </p:nvPr>
        </p:nvSpPr>
        <p:spPr>
          <a:xfrm>
            <a:off x="508000" y="457200"/>
            <a:ext cx="6447501" cy="2884289"/>
          </a:xfrm>
          <a:prstGeom prst="rect">
            <a:avLst/>
          </a:prstGeom>
          <a:noFill/>
          <a:ln>
            <a:noFill/>
          </a:ln>
        </p:spPr>
        <p:txBody>
          <a:bodyPr spcFirstLastPara="1" wrap="square" lIns="68575" tIns="34275" rIns="68575" bIns="34275" anchor="t" anchorCtr="0"/>
          <a:lstStyle>
            <a:lvl1pPr marR="0" lvl="0" algn="ctr"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1pPr>
            <a:lvl2pPr marR="0" lvl="1"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2pPr>
            <a:lvl3pPr marR="0" lvl="2"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3pPr>
            <a:lvl4pPr marR="0" lvl="3"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4pPr>
            <a:lvl5pPr marR="0" lvl="4"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5pPr>
            <a:lvl6pPr marR="0" lvl="5"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6pPr>
            <a:lvl7pPr marR="0" lvl="6"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7pPr>
            <a:lvl8pPr marR="0" lvl="7"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8pPr>
            <a:lvl9pPr marR="0" lvl="8"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9pPr>
          </a:lstStyle>
          <a:p>
            <a:endParaRPr/>
          </a:p>
        </p:txBody>
      </p:sp>
      <p:sp>
        <p:nvSpPr>
          <p:cNvPr id="131" name="Google Shape;131;p22"/>
          <p:cNvSpPr txBox="1">
            <a:spLocks noGrp="1"/>
          </p:cNvSpPr>
          <p:nvPr>
            <p:ph type="body" idx="1"/>
          </p:nvPr>
        </p:nvSpPr>
        <p:spPr>
          <a:xfrm>
            <a:off x="508000" y="4025503"/>
            <a:ext cx="6447500" cy="505518"/>
          </a:xfrm>
          <a:prstGeom prst="rect">
            <a:avLst/>
          </a:prstGeom>
          <a:noFill/>
          <a:ln>
            <a:noFill/>
          </a:ln>
        </p:spPr>
        <p:txBody>
          <a:bodyPr spcFirstLastPara="1" wrap="square" lIns="68575" tIns="34275" rIns="68575" bIns="34275" anchor="t" anchorCtr="0"/>
          <a:lstStyle>
            <a:lvl1pPr marL="457200" marR="0" lvl="0"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600"/>
              <a:buFont typeface="Noto Sans Symbols"/>
              <a:buNone/>
              <a:defRPr sz="800" b="0" i="0" u="none" strike="noStrike" cap="none">
                <a:solidFill>
                  <a:srgbClr val="3F3F3F"/>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500"/>
              <a:buFont typeface="Noto Sans Symbols"/>
              <a:buNone/>
              <a:defRPr sz="700" b="0" i="0" u="none" strike="noStrike" cap="none">
                <a:solidFill>
                  <a:srgbClr val="3F3F3F"/>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500"/>
              <a:buFont typeface="Noto Sans Symbols"/>
              <a:buNone/>
              <a:defRPr sz="700" b="0" i="0" u="none" strike="noStrike" cap="none">
                <a:solidFill>
                  <a:srgbClr val="3F3F3F"/>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500"/>
              <a:buFont typeface="Noto Sans Symbols"/>
              <a:buNone/>
              <a:defRPr sz="700" b="0" i="0" u="none" strike="noStrike" cap="none">
                <a:solidFill>
                  <a:srgbClr val="3F3F3F"/>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500"/>
              <a:buFont typeface="Noto Sans Symbols"/>
              <a:buNone/>
              <a:defRPr sz="700" b="0" i="0" u="none" strike="noStrike" cap="none">
                <a:solidFill>
                  <a:srgbClr val="3F3F3F"/>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500"/>
              <a:buFont typeface="Noto Sans Symbols"/>
              <a:buNone/>
              <a:defRPr sz="700" b="0" i="0" u="none" strike="noStrike" cap="none">
                <a:solidFill>
                  <a:srgbClr val="3F3F3F"/>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500"/>
              <a:buFont typeface="Noto Sans Symbols"/>
              <a:buNone/>
              <a:defRPr sz="700" b="0" i="0" u="none" strike="noStrike" cap="none">
                <a:solidFill>
                  <a:srgbClr val="3F3F3F"/>
                </a:solidFill>
                <a:latin typeface="Trebuchet MS"/>
                <a:ea typeface="Trebuchet MS"/>
                <a:cs typeface="Trebuchet MS"/>
                <a:sym typeface="Trebuchet MS"/>
              </a:defRPr>
            </a:lvl9pPr>
          </a:lstStyle>
          <a:p>
            <a:endParaRPr/>
          </a:p>
        </p:txBody>
      </p:sp>
      <p:sp>
        <p:nvSpPr>
          <p:cNvPr id="132" name="Google Shape;132;p22"/>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33" name="Google Shape;133;p22"/>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
        <p:nvSpPr>
          <p:cNvPr id="134" name="Google Shape;134;p22"/>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135"/>
        <p:cNvGrpSpPr/>
        <p:nvPr/>
      </p:nvGrpSpPr>
      <p:grpSpPr>
        <a:xfrm>
          <a:off x="0" y="0"/>
          <a:ext cx="0" cy="0"/>
          <a:chOff x="0" y="0"/>
          <a:chExt cx="0" cy="0"/>
        </a:xfrm>
      </p:grpSpPr>
      <p:sp>
        <p:nvSpPr>
          <p:cNvPr id="136" name="Google Shape;136;p23"/>
          <p:cNvSpPr txBox="1">
            <a:spLocks noGrp="1"/>
          </p:cNvSpPr>
          <p:nvPr>
            <p:ph type="title"/>
          </p:nvPr>
        </p:nvSpPr>
        <p:spPr>
          <a:xfrm>
            <a:off x="508001" y="457200"/>
            <a:ext cx="6447501" cy="255270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Clr>
                <a:schemeClr val="accent1"/>
              </a:buClr>
              <a:buSzPts val="3300"/>
              <a:buFont typeface="Trebuchet MS"/>
              <a:buNone/>
              <a:defRPr sz="33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37" name="Google Shape;137;p23"/>
          <p:cNvSpPr txBox="1">
            <a:spLocks noGrp="1"/>
          </p:cNvSpPr>
          <p:nvPr>
            <p:ph type="body" idx="1"/>
          </p:nvPr>
        </p:nvSpPr>
        <p:spPr>
          <a:xfrm>
            <a:off x="508001" y="3352800"/>
            <a:ext cx="6447501" cy="1178221"/>
          </a:xfrm>
          <a:prstGeom prst="rect">
            <a:avLst/>
          </a:prstGeom>
          <a:noFill/>
          <a:ln>
            <a:noFill/>
          </a:ln>
        </p:spPr>
        <p:txBody>
          <a:bodyPr spcFirstLastPara="1" wrap="square" lIns="68575" tIns="34275" rIns="68575" bIns="34275" anchor="ctr" anchorCtr="0"/>
          <a:lstStyle>
            <a:lvl1pPr marL="457200" marR="0" lvl="0" indent="-228600" algn="l" rtl="0">
              <a:spcBef>
                <a:spcPts val="800"/>
              </a:spcBef>
              <a:spcAft>
                <a:spcPts val="0"/>
              </a:spcAft>
              <a:buClr>
                <a:schemeClr val="accent1"/>
              </a:buClr>
              <a:buSzPts val="1100"/>
              <a:buFont typeface="Noto Sans Symbols"/>
              <a:buNone/>
              <a:defRPr sz="14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100"/>
              <a:buFont typeface="Noto Sans Symbols"/>
              <a:buNone/>
              <a:defRPr sz="1400" b="0" i="0" u="none" strike="noStrike" cap="none">
                <a:solidFill>
                  <a:srgbClr val="888888"/>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000"/>
              <a:buFont typeface="Noto Sans Symbols"/>
              <a:buNone/>
              <a:defRPr sz="1200" b="0" i="0" u="none" strike="noStrike" cap="none">
                <a:solidFill>
                  <a:srgbClr val="888888"/>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9pPr>
          </a:lstStyle>
          <a:p>
            <a:endParaRPr/>
          </a:p>
        </p:txBody>
      </p:sp>
      <p:sp>
        <p:nvSpPr>
          <p:cNvPr id="138" name="Google Shape;138;p23"/>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39" name="Google Shape;139;p23"/>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40" name="Google Shape;140;p23"/>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141"/>
        <p:cNvGrpSpPr/>
        <p:nvPr/>
      </p:nvGrpSpPr>
      <p:grpSpPr>
        <a:xfrm>
          <a:off x="0" y="0"/>
          <a:ext cx="0" cy="0"/>
          <a:chOff x="0" y="0"/>
          <a:chExt cx="0" cy="0"/>
        </a:xfrm>
      </p:grpSpPr>
      <p:sp>
        <p:nvSpPr>
          <p:cNvPr id="142" name="Google Shape;142;p24"/>
          <p:cNvSpPr txBox="1">
            <a:spLocks noGrp="1"/>
          </p:cNvSpPr>
          <p:nvPr>
            <p:ph type="title"/>
          </p:nvPr>
        </p:nvSpPr>
        <p:spPr>
          <a:xfrm>
            <a:off x="698500" y="457200"/>
            <a:ext cx="6070601" cy="226695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Clr>
                <a:schemeClr val="accent1"/>
              </a:buClr>
              <a:buSzPts val="3300"/>
              <a:buFont typeface="Trebuchet MS"/>
              <a:buNone/>
              <a:defRPr sz="33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43" name="Google Shape;143;p24"/>
          <p:cNvSpPr txBox="1">
            <a:spLocks noGrp="1"/>
          </p:cNvSpPr>
          <p:nvPr>
            <p:ph type="body" idx="1"/>
          </p:nvPr>
        </p:nvSpPr>
        <p:spPr>
          <a:xfrm>
            <a:off x="1024604" y="2724150"/>
            <a:ext cx="5418393" cy="285750"/>
          </a:xfrm>
          <a:prstGeom prst="rect">
            <a:avLst/>
          </a:prstGeom>
          <a:noFill/>
          <a:ln>
            <a:noFill/>
          </a:ln>
        </p:spPr>
        <p:txBody>
          <a:bodyPr spcFirstLastPara="1" wrap="square" lIns="68575" tIns="34275" rIns="68575" bIns="34275" anchor="ctr" anchorCtr="0"/>
          <a:lstStyle>
            <a:lvl1pPr marL="457200" marR="0" lvl="0" indent="-228600" algn="l" rtl="0">
              <a:spcBef>
                <a:spcPts val="800"/>
              </a:spcBef>
              <a:spcAft>
                <a:spcPts val="0"/>
              </a:spcAft>
              <a:buClr>
                <a:schemeClr val="accent1"/>
              </a:buClr>
              <a:buSzPts val="1000"/>
              <a:buFont typeface="Noto Sans Symbols"/>
              <a:buNone/>
              <a:defRPr sz="1200" b="0" i="0" u="none" strike="noStrike" cap="none">
                <a:solidFill>
                  <a:srgbClr val="7F7F7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800"/>
              <a:buFont typeface="Noto Sans Symbols"/>
              <a:buNone/>
              <a:defRPr sz="1100" b="0" i="0" u="none" strike="noStrike" cap="none">
                <a:solidFill>
                  <a:srgbClr val="3F3F3F"/>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44" name="Google Shape;144;p24"/>
          <p:cNvSpPr txBox="1">
            <a:spLocks noGrp="1"/>
          </p:cNvSpPr>
          <p:nvPr>
            <p:ph type="body" idx="2"/>
          </p:nvPr>
        </p:nvSpPr>
        <p:spPr>
          <a:xfrm>
            <a:off x="508001" y="3352800"/>
            <a:ext cx="6447501" cy="1178221"/>
          </a:xfrm>
          <a:prstGeom prst="rect">
            <a:avLst/>
          </a:prstGeom>
          <a:noFill/>
          <a:ln>
            <a:noFill/>
          </a:ln>
        </p:spPr>
        <p:txBody>
          <a:bodyPr spcFirstLastPara="1" wrap="square" lIns="68575" tIns="34275" rIns="68575" bIns="34275" anchor="ctr" anchorCtr="0"/>
          <a:lstStyle>
            <a:lvl1pPr marL="457200" marR="0" lvl="0" indent="-228600" algn="l" rtl="0">
              <a:spcBef>
                <a:spcPts val="800"/>
              </a:spcBef>
              <a:spcAft>
                <a:spcPts val="0"/>
              </a:spcAft>
              <a:buClr>
                <a:schemeClr val="accent1"/>
              </a:buClr>
              <a:buSzPts val="1100"/>
              <a:buFont typeface="Noto Sans Symbols"/>
              <a:buNone/>
              <a:defRPr sz="14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100"/>
              <a:buFont typeface="Noto Sans Symbols"/>
              <a:buNone/>
              <a:defRPr sz="1400" b="0" i="0" u="none" strike="noStrike" cap="none">
                <a:solidFill>
                  <a:srgbClr val="888888"/>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000"/>
              <a:buFont typeface="Noto Sans Symbols"/>
              <a:buNone/>
              <a:defRPr sz="1200" b="0" i="0" u="none" strike="noStrike" cap="none">
                <a:solidFill>
                  <a:srgbClr val="888888"/>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9pPr>
          </a:lstStyle>
          <a:p>
            <a:endParaRPr/>
          </a:p>
        </p:txBody>
      </p:sp>
      <p:sp>
        <p:nvSpPr>
          <p:cNvPr id="145" name="Google Shape;145;p24"/>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46" name="Google Shape;146;p24"/>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47" name="Google Shape;147;p24"/>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
        <p:nvSpPr>
          <p:cNvPr id="148" name="Google Shape;148;p24"/>
          <p:cNvSpPr txBox="1"/>
          <p:nvPr/>
        </p:nvSpPr>
        <p:spPr>
          <a:xfrm>
            <a:off x="406403" y="592783"/>
            <a:ext cx="457200" cy="438582"/>
          </a:xfrm>
          <a:prstGeom prst="rect">
            <a:avLst/>
          </a:prstGeom>
          <a:noFill/>
          <a:ln>
            <a:noFill/>
          </a:ln>
        </p:spPr>
        <p:txBody>
          <a:bodyPr spcFirstLastPara="1" wrap="square" lIns="68575" tIns="34275" rIns="68575" bIns="34275" anchor="ctr" anchorCtr="0">
            <a:noAutofit/>
          </a:bodyPr>
          <a:lstStyle/>
          <a:p>
            <a:pPr marL="0" marR="0" lvl="0" indent="0" algn="l" rtl="0">
              <a:spcBef>
                <a:spcPts val="0"/>
              </a:spcBef>
              <a:spcAft>
                <a:spcPts val="0"/>
              </a:spcAft>
              <a:buNone/>
            </a:pPr>
            <a:r>
              <a:rPr lang="en-GB" sz="6000" b="0" i="0" u="none" strike="noStrike" cap="none">
                <a:solidFill>
                  <a:srgbClr val="9EDFF5"/>
                </a:solidFill>
                <a:latin typeface="Arial"/>
                <a:ea typeface="Arial"/>
                <a:cs typeface="Arial"/>
                <a:sym typeface="Arial"/>
              </a:rPr>
              <a:t>“</a:t>
            </a:r>
            <a:endParaRPr sz="1100"/>
          </a:p>
        </p:txBody>
      </p:sp>
      <p:sp>
        <p:nvSpPr>
          <p:cNvPr id="149" name="Google Shape;149;p24"/>
          <p:cNvSpPr txBox="1"/>
          <p:nvPr/>
        </p:nvSpPr>
        <p:spPr>
          <a:xfrm>
            <a:off x="6669758" y="2164917"/>
            <a:ext cx="457200" cy="438582"/>
          </a:xfrm>
          <a:prstGeom prst="rect">
            <a:avLst/>
          </a:prstGeom>
          <a:noFill/>
          <a:ln>
            <a:noFill/>
          </a:ln>
        </p:spPr>
        <p:txBody>
          <a:bodyPr spcFirstLastPara="1" wrap="square" lIns="68575" tIns="34275" rIns="68575" bIns="34275" anchor="ctr" anchorCtr="0">
            <a:noAutofit/>
          </a:bodyPr>
          <a:lstStyle/>
          <a:p>
            <a:pPr marL="0" marR="0" lvl="0" indent="0" algn="l" rtl="0">
              <a:spcBef>
                <a:spcPts val="0"/>
              </a:spcBef>
              <a:spcAft>
                <a:spcPts val="0"/>
              </a:spcAft>
              <a:buNone/>
            </a:pPr>
            <a:r>
              <a:rPr lang="en-GB" sz="6000" b="0" i="0" u="none" strike="noStrike" cap="none">
                <a:solidFill>
                  <a:srgbClr val="9EDFF5"/>
                </a:solidFill>
                <a:latin typeface="Arial"/>
                <a:ea typeface="Arial"/>
                <a:cs typeface="Arial"/>
                <a:sym typeface="Arial"/>
              </a:rPr>
              <a:t>”</a:t>
            </a:r>
            <a:endParaRPr sz="110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50"/>
        <p:cNvGrpSpPr/>
        <p:nvPr/>
      </p:nvGrpSpPr>
      <p:grpSpPr>
        <a:xfrm>
          <a:off x="0" y="0"/>
          <a:ext cx="0" cy="0"/>
          <a:chOff x="0" y="0"/>
          <a:chExt cx="0" cy="0"/>
        </a:xfrm>
      </p:grpSpPr>
      <p:sp>
        <p:nvSpPr>
          <p:cNvPr id="151" name="Google Shape;151;p25"/>
          <p:cNvSpPr txBox="1">
            <a:spLocks noGrp="1"/>
          </p:cNvSpPr>
          <p:nvPr>
            <p:ph type="title"/>
          </p:nvPr>
        </p:nvSpPr>
        <p:spPr>
          <a:xfrm>
            <a:off x="508001" y="1448991"/>
            <a:ext cx="6447501" cy="1946595"/>
          </a:xfrm>
          <a:prstGeom prst="rect">
            <a:avLst/>
          </a:prstGeom>
          <a:noFill/>
          <a:ln>
            <a:noFill/>
          </a:ln>
        </p:spPr>
        <p:txBody>
          <a:bodyPr spcFirstLastPara="1" wrap="square" lIns="68575" tIns="34275" rIns="68575" bIns="34275" anchor="b" anchorCtr="0"/>
          <a:lstStyle>
            <a:lvl1pPr marR="0" lvl="0" algn="l" rtl="0">
              <a:spcBef>
                <a:spcPts val="0"/>
              </a:spcBef>
              <a:spcAft>
                <a:spcPts val="0"/>
              </a:spcAft>
              <a:buClr>
                <a:schemeClr val="accent1"/>
              </a:buClr>
              <a:buSzPts val="3300"/>
              <a:buFont typeface="Trebuchet MS"/>
              <a:buNone/>
              <a:defRPr sz="33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52" name="Google Shape;152;p25"/>
          <p:cNvSpPr txBox="1">
            <a:spLocks noGrp="1"/>
          </p:cNvSpPr>
          <p:nvPr>
            <p:ph type="body" idx="1"/>
          </p:nvPr>
        </p:nvSpPr>
        <p:spPr>
          <a:xfrm>
            <a:off x="508001" y="3395586"/>
            <a:ext cx="6447501" cy="1135436"/>
          </a:xfrm>
          <a:prstGeom prst="rect">
            <a:avLst/>
          </a:prstGeom>
          <a:noFill/>
          <a:ln>
            <a:noFill/>
          </a:ln>
        </p:spPr>
        <p:txBody>
          <a:bodyPr spcFirstLastPara="1" wrap="square" lIns="68575" tIns="34275" rIns="68575" bIns="34275" anchor="t" anchorCtr="0"/>
          <a:lstStyle>
            <a:lvl1pPr marL="457200" marR="0" lvl="0" indent="-228600" algn="l" rtl="0">
              <a:spcBef>
                <a:spcPts val="800"/>
              </a:spcBef>
              <a:spcAft>
                <a:spcPts val="0"/>
              </a:spcAft>
              <a:buClr>
                <a:schemeClr val="accent1"/>
              </a:buClr>
              <a:buSzPts val="1100"/>
              <a:buFont typeface="Noto Sans Symbols"/>
              <a:buNone/>
              <a:defRPr sz="14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100"/>
              <a:buFont typeface="Noto Sans Symbols"/>
              <a:buNone/>
              <a:defRPr sz="1400" b="0" i="0" u="none" strike="noStrike" cap="none">
                <a:solidFill>
                  <a:srgbClr val="888888"/>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000"/>
              <a:buFont typeface="Noto Sans Symbols"/>
              <a:buNone/>
              <a:defRPr sz="1200" b="0" i="0" u="none" strike="noStrike" cap="none">
                <a:solidFill>
                  <a:srgbClr val="888888"/>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9pPr>
          </a:lstStyle>
          <a:p>
            <a:endParaRPr/>
          </a:p>
        </p:txBody>
      </p:sp>
      <p:sp>
        <p:nvSpPr>
          <p:cNvPr id="153" name="Google Shape;153;p25"/>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54" name="Google Shape;154;p25"/>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55" name="Google Shape;155;p25"/>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56"/>
        <p:cNvGrpSpPr/>
        <p:nvPr/>
      </p:nvGrpSpPr>
      <p:grpSpPr>
        <a:xfrm>
          <a:off x="0" y="0"/>
          <a:ext cx="0" cy="0"/>
          <a:chOff x="0" y="0"/>
          <a:chExt cx="0" cy="0"/>
        </a:xfrm>
      </p:grpSpPr>
      <p:sp>
        <p:nvSpPr>
          <p:cNvPr id="157" name="Google Shape;157;p26"/>
          <p:cNvSpPr txBox="1">
            <a:spLocks noGrp="1"/>
          </p:cNvSpPr>
          <p:nvPr>
            <p:ph type="title"/>
          </p:nvPr>
        </p:nvSpPr>
        <p:spPr>
          <a:xfrm>
            <a:off x="698500" y="457200"/>
            <a:ext cx="6070601" cy="226695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Clr>
                <a:schemeClr val="accent1"/>
              </a:buClr>
              <a:buSzPts val="3300"/>
              <a:buFont typeface="Trebuchet MS"/>
              <a:buNone/>
              <a:defRPr sz="33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58" name="Google Shape;158;p26"/>
          <p:cNvSpPr txBox="1">
            <a:spLocks noGrp="1"/>
          </p:cNvSpPr>
          <p:nvPr>
            <p:ph type="body" idx="1"/>
          </p:nvPr>
        </p:nvSpPr>
        <p:spPr>
          <a:xfrm>
            <a:off x="507999" y="3009900"/>
            <a:ext cx="6447502" cy="385686"/>
          </a:xfrm>
          <a:prstGeom prst="rect">
            <a:avLst/>
          </a:prstGeom>
          <a:noFill/>
          <a:ln>
            <a:noFill/>
          </a:ln>
        </p:spPr>
        <p:txBody>
          <a:bodyPr spcFirstLastPara="1" wrap="square" lIns="68575" tIns="34275" rIns="68575" bIns="34275" anchor="b" anchorCtr="0"/>
          <a:lstStyle>
            <a:lvl1pPr marL="457200" marR="0" lvl="0" indent="-228600" algn="l" rtl="0">
              <a:spcBef>
                <a:spcPts val="800"/>
              </a:spcBef>
              <a:spcAft>
                <a:spcPts val="0"/>
              </a:spcAft>
              <a:buClr>
                <a:schemeClr val="accent1"/>
              </a:buClr>
              <a:buSzPts val="1400"/>
              <a:buFont typeface="Noto Sans Symbols"/>
              <a:buNone/>
              <a:defRPr sz="1800" b="0" i="0" u="none" strike="noStrike" cap="none">
                <a:solidFill>
                  <a:srgbClr val="3F3F3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800"/>
              <a:buFont typeface="Noto Sans Symbols"/>
              <a:buNone/>
              <a:defRPr sz="1100" b="0" i="0" u="none" strike="noStrike" cap="none">
                <a:solidFill>
                  <a:srgbClr val="3F3F3F"/>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59" name="Google Shape;159;p26"/>
          <p:cNvSpPr txBox="1">
            <a:spLocks noGrp="1"/>
          </p:cNvSpPr>
          <p:nvPr>
            <p:ph type="body" idx="2"/>
          </p:nvPr>
        </p:nvSpPr>
        <p:spPr>
          <a:xfrm>
            <a:off x="508001" y="3395586"/>
            <a:ext cx="6447501" cy="1135436"/>
          </a:xfrm>
          <a:prstGeom prst="rect">
            <a:avLst/>
          </a:prstGeom>
          <a:noFill/>
          <a:ln>
            <a:noFill/>
          </a:ln>
        </p:spPr>
        <p:txBody>
          <a:bodyPr spcFirstLastPara="1" wrap="square" lIns="68575" tIns="34275" rIns="68575" bIns="34275" anchor="t" anchorCtr="0"/>
          <a:lstStyle>
            <a:lvl1pPr marL="457200" marR="0" lvl="0" indent="-228600" algn="l" rtl="0">
              <a:spcBef>
                <a:spcPts val="800"/>
              </a:spcBef>
              <a:spcAft>
                <a:spcPts val="0"/>
              </a:spcAft>
              <a:buClr>
                <a:schemeClr val="accent1"/>
              </a:buClr>
              <a:buSzPts val="1100"/>
              <a:buFont typeface="Noto Sans Symbols"/>
              <a:buNone/>
              <a:defRPr sz="1400" b="0" i="0" u="none" strike="noStrike" cap="none">
                <a:solidFill>
                  <a:srgbClr val="7F7F7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100"/>
              <a:buFont typeface="Noto Sans Symbols"/>
              <a:buNone/>
              <a:defRPr sz="1400" b="0" i="0" u="none" strike="noStrike" cap="none">
                <a:solidFill>
                  <a:srgbClr val="888888"/>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000"/>
              <a:buFont typeface="Noto Sans Symbols"/>
              <a:buNone/>
              <a:defRPr sz="1200" b="0" i="0" u="none" strike="noStrike" cap="none">
                <a:solidFill>
                  <a:srgbClr val="888888"/>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9pPr>
          </a:lstStyle>
          <a:p>
            <a:endParaRPr/>
          </a:p>
        </p:txBody>
      </p:sp>
      <p:sp>
        <p:nvSpPr>
          <p:cNvPr id="160" name="Google Shape;160;p26"/>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61" name="Google Shape;161;p26"/>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62" name="Google Shape;162;p26"/>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
        <p:nvSpPr>
          <p:cNvPr id="163" name="Google Shape;163;p26"/>
          <p:cNvSpPr txBox="1"/>
          <p:nvPr/>
        </p:nvSpPr>
        <p:spPr>
          <a:xfrm>
            <a:off x="406403" y="592783"/>
            <a:ext cx="457200" cy="438582"/>
          </a:xfrm>
          <a:prstGeom prst="rect">
            <a:avLst/>
          </a:prstGeom>
          <a:noFill/>
          <a:ln>
            <a:noFill/>
          </a:ln>
        </p:spPr>
        <p:txBody>
          <a:bodyPr spcFirstLastPara="1" wrap="square" lIns="68575" tIns="34275" rIns="68575" bIns="34275" anchor="ctr" anchorCtr="0">
            <a:noAutofit/>
          </a:bodyPr>
          <a:lstStyle/>
          <a:p>
            <a:pPr marL="0" marR="0" lvl="0" indent="0" algn="l" rtl="0">
              <a:spcBef>
                <a:spcPts val="0"/>
              </a:spcBef>
              <a:spcAft>
                <a:spcPts val="0"/>
              </a:spcAft>
              <a:buNone/>
            </a:pPr>
            <a:r>
              <a:rPr lang="en-GB" sz="6000" b="0" i="0" u="none" strike="noStrike" cap="none">
                <a:solidFill>
                  <a:srgbClr val="9EDFF5"/>
                </a:solidFill>
                <a:latin typeface="Arial"/>
                <a:ea typeface="Arial"/>
                <a:cs typeface="Arial"/>
                <a:sym typeface="Arial"/>
              </a:rPr>
              <a:t>“</a:t>
            </a:r>
            <a:endParaRPr sz="1100"/>
          </a:p>
        </p:txBody>
      </p:sp>
      <p:sp>
        <p:nvSpPr>
          <p:cNvPr id="164" name="Google Shape;164;p26"/>
          <p:cNvSpPr txBox="1"/>
          <p:nvPr/>
        </p:nvSpPr>
        <p:spPr>
          <a:xfrm>
            <a:off x="6669758" y="2164917"/>
            <a:ext cx="457200" cy="438582"/>
          </a:xfrm>
          <a:prstGeom prst="rect">
            <a:avLst/>
          </a:prstGeom>
          <a:noFill/>
          <a:ln>
            <a:noFill/>
          </a:ln>
        </p:spPr>
        <p:txBody>
          <a:bodyPr spcFirstLastPara="1" wrap="square" lIns="68575" tIns="34275" rIns="68575" bIns="34275" anchor="ctr" anchorCtr="0">
            <a:noAutofit/>
          </a:bodyPr>
          <a:lstStyle/>
          <a:p>
            <a:pPr marL="0" marR="0" lvl="0" indent="0" algn="l" rtl="0">
              <a:spcBef>
                <a:spcPts val="0"/>
              </a:spcBef>
              <a:spcAft>
                <a:spcPts val="0"/>
              </a:spcAft>
              <a:buNone/>
            </a:pPr>
            <a:r>
              <a:rPr lang="en-GB" sz="6000" b="0" i="0" u="none" strike="noStrike" cap="none">
                <a:solidFill>
                  <a:srgbClr val="9EDFF5"/>
                </a:solidFill>
                <a:latin typeface="Arial"/>
                <a:ea typeface="Arial"/>
                <a:cs typeface="Arial"/>
                <a:sym typeface="Arial"/>
              </a:rPr>
              <a:t>”</a:t>
            </a:r>
            <a:endParaRPr sz="110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65"/>
        <p:cNvGrpSpPr/>
        <p:nvPr/>
      </p:nvGrpSpPr>
      <p:grpSpPr>
        <a:xfrm>
          <a:off x="0" y="0"/>
          <a:ext cx="0" cy="0"/>
          <a:chOff x="0" y="0"/>
          <a:chExt cx="0" cy="0"/>
        </a:xfrm>
      </p:grpSpPr>
      <p:sp>
        <p:nvSpPr>
          <p:cNvPr id="166" name="Google Shape;166;p27"/>
          <p:cNvSpPr txBox="1">
            <a:spLocks noGrp="1"/>
          </p:cNvSpPr>
          <p:nvPr>
            <p:ph type="title"/>
          </p:nvPr>
        </p:nvSpPr>
        <p:spPr>
          <a:xfrm>
            <a:off x="514349" y="457200"/>
            <a:ext cx="6441152" cy="2266950"/>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Clr>
                <a:schemeClr val="accent1"/>
              </a:buClr>
              <a:buSzPts val="3300"/>
              <a:buFont typeface="Trebuchet MS"/>
              <a:buNone/>
              <a:defRPr sz="33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67" name="Google Shape;167;p27"/>
          <p:cNvSpPr txBox="1">
            <a:spLocks noGrp="1"/>
          </p:cNvSpPr>
          <p:nvPr>
            <p:ph type="body" idx="1"/>
          </p:nvPr>
        </p:nvSpPr>
        <p:spPr>
          <a:xfrm>
            <a:off x="507999" y="3009900"/>
            <a:ext cx="6447502" cy="385686"/>
          </a:xfrm>
          <a:prstGeom prst="rect">
            <a:avLst/>
          </a:prstGeom>
          <a:noFill/>
          <a:ln>
            <a:noFill/>
          </a:ln>
        </p:spPr>
        <p:txBody>
          <a:bodyPr spcFirstLastPara="1" wrap="square" lIns="68575" tIns="34275" rIns="68575" bIns="34275" anchor="b" anchorCtr="0"/>
          <a:lstStyle>
            <a:lvl1pPr marL="457200" marR="0" lvl="0" indent="-228600" algn="l" rtl="0">
              <a:spcBef>
                <a:spcPts val="800"/>
              </a:spcBef>
              <a:spcAft>
                <a:spcPts val="0"/>
              </a:spcAft>
              <a:buClr>
                <a:schemeClr val="accent1"/>
              </a:buClr>
              <a:buSzPts val="1400"/>
              <a:buFont typeface="Noto Sans Symbols"/>
              <a:buNone/>
              <a:defRPr sz="1800" b="0" i="0" u="none" strike="noStrike" cap="none">
                <a:solidFill>
                  <a:schemeClr val="accent1"/>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000"/>
              <a:buFont typeface="Noto Sans Symbols"/>
              <a:buNone/>
              <a:defRPr sz="1200" b="0" i="0" u="none" strike="noStrike" cap="none">
                <a:solidFill>
                  <a:srgbClr val="3F3F3F"/>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800"/>
              <a:buFont typeface="Noto Sans Symbols"/>
              <a:buNone/>
              <a:defRPr sz="1100" b="0" i="0" u="none" strike="noStrike" cap="none">
                <a:solidFill>
                  <a:srgbClr val="3F3F3F"/>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700"/>
              <a:buFont typeface="Noto Sans Symbols"/>
              <a:buNone/>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68" name="Google Shape;168;p27"/>
          <p:cNvSpPr txBox="1">
            <a:spLocks noGrp="1"/>
          </p:cNvSpPr>
          <p:nvPr>
            <p:ph type="body" idx="2"/>
          </p:nvPr>
        </p:nvSpPr>
        <p:spPr>
          <a:xfrm>
            <a:off x="508001" y="3395586"/>
            <a:ext cx="6447501" cy="1135436"/>
          </a:xfrm>
          <a:prstGeom prst="rect">
            <a:avLst/>
          </a:prstGeom>
          <a:noFill/>
          <a:ln>
            <a:noFill/>
          </a:ln>
        </p:spPr>
        <p:txBody>
          <a:bodyPr spcFirstLastPara="1" wrap="square" lIns="68575" tIns="34275" rIns="68575" bIns="34275" anchor="t" anchorCtr="0"/>
          <a:lstStyle>
            <a:lvl1pPr marL="457200" marR="0" lvl="0" indent="-228600" algn="l" rtl="0">
              <a:spcBef>
                <a:spcPts val="800"/>
              </a:spcBef>
              <a:spcAft>
                <a:spcPts val="0"/>
              </a:spcAft>
              <a:buClr>
                <a:schemeClr val="accent1"/>
              </a:buClr>
              <a:buSzPts val="1100"/>
              <a:buFont typeface="Noto Sans Symbols"/>
              <a:buNone/>
              <a:defRPr sz="1400" b="0" i="0" u="none" strike="noStrike" cap="none">
                <a:solidFill>
                  <a:srgbClr val="7F7F7F"/>
                </a:solidFill>
                <a:latin typeface="Trebuchet MS"/>
                <a:ea typeface="Trebuchet MS"/>
                <a:cs typeface="Trebuchet MS"/>
                <a:sym typeface="Trebuchet MS"/>
              </a:defRPr>
            </a:lvl1pPr>
            <a:lvl2pPr marL="914400" marR="0" lvl="1" indent="-228600" algn="l" rtl="0">
              <a:spcBef>
                <a:spcPts val="800"/>
              </a:spcBef>
              <a:spcAft>
                <a:spcPts val="0"/>
              </a:spcAft>
              <a:buClr>
                <a:schemeClr val="accent1"/>
              </a:buClr>
              <a:buSzPts val="1100"/>
              <a:buFont typeface="Noto Sans Symbols"/>
              <a:buNone/>
              <a:defRPr sz="1400" b="0" i="0" u="none" strike="noStrike" cap="none">
                <a:solidFill>
                  <a:srgbClr val="888888"/>
                </a:solidFill>
                <a:latin typeface="Trebuchet MS"/>
                <a:ea typeface="Trebuchet MS"/>
                <a:cs typeface="Trebuchet MS"/>
                <a:sym typeface="Trebuchet MS"/>
              </a:defRPr>
            </a:lvl2pPr>
            <a:lvl3pPr marL="1371600" marR="0" lvl="2" indent="-228600" algn="l" rtl="0">
              <a:spcBef>
                <a:spcPts val="800"/>
              </a:spcBef>
              <a:spcAft>
                <a:spcPts val="0"/>
              </a:spcAft>
              <a:buClr>
                <a:schemeClr val="accent1"/>
              </a:buClr>
              <a:buSzPts val="1000"/>
              <a:buFont typeface="Noto Sans Symbols"/>
              <a:buNone/>
              <a:defRPr sz="1200" b="0" i="0" u="none" strike="noStrike" cap="none">
                <a:solidFill>
                  <a:srgbClr val="888888"/>
                </a:solidFill>
                <a:latin typeface="Trebuchet MS"/>
                <a:ea typeface="Trebuchet MS"/>
                <a:cs typeface="Trebuchet MS"/>
                <a:sym typeface="Trebuchet MS"/>
              </a:defRPr>
            </a:lvl3pPr>
            <a:lvl4pPr marL="1828800" marR="0" lvl="3"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4pPr>
            <a:lvl5pPr marL="2286000" marR="0" lvl="4"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5pPr>
            <a:lvl6pPr marL="2743200" marR="0" lvl="5"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6pPr>
            <a:lvl7pPr marL="3200400" marR="0" lvl="6"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7pPr>
            <a:lvl8pPr marL="3657600" marR="0" lvl="7"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8pPr>
            <a:lvl9pPr marL="4114800" marR="0" lvl="8" indent="-228600" algn="l" rtl="0">
              <a:spcBef>
                <a:spcPts val="800"/>
              </a:spcBef>
              <a:spcAft>
                <a:spcPts val="0"/>
              </a:spcAft>
              <a:buClr>
                <a:schemeClr val="accent1"/>
              </a:buClr>
              <a:buSzPts val="800"/>
              <a:buFont typeface="Noto Sans Symbols"/>
              <a:buNone/>
              <a:defRPr sz="1100" b="0" i="0" u="none" strike="noStrike" cap="none">
                <a:solidFill>
                  <a:srgbClr val="888888"/>
                </a:solidFill>
                <a:latin typeface="Trebuchet MS"/>
                <a:ea typeface="Trebuchet MS"/>
                <a:cs typeface="Trebuchet MS"/>
                <a:sym typeface="Trebuchet MS"/>
              </a:defRPr>
            </a:lvl9pPr>
          </a:lstStyle>
          <a:p>
            <a:endParaRPr/>
          </a:p>
        </p:txBody>
      </p:sp>
      <p:sp>
        <p:nvSpPr>
          <p:cNvPr id="169" name="Google Shape;169;p27"/>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70" name="Google Shape;170;p27"/>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71" name="Google Shape;171;p27"/>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72"/>
        <p:cNvGrpSpPr/>
        <p:nvPr/>
      </p:nvGrpSpPr>
      <p:grpSpPr>
        <a:xfrm>
          <a:off x="0" y="0"/>
          <a:ext cx="0" cy="0"/>
          <a:chOff x="0" y="0"/>
          <a:chExt cx="0" cy="0"/>
        </a:xfrm>
      </p:grpSpPr>
      <p:sp>
        <p:nvSpPr>
          <p:cNvPr id="173" name="Google Shape;173;p28"/>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lstStyle>
            <a:lvl1pPr marR="0" lvl="0" algn="l" rtl="0">
              <a:spcBef>
                <a:spcPts val="0"/>
              </a:spcBef>
              <a:spcAft>
                <a:spcPts val="0"/>
              </a:spcAft>
              <a:buClr>
                <a:schemeClr val="accent1"/>
              </a:buClr>
              <a:buSzPts val="2700"/>
              <a:buFont typeface="Trebuchet MS"/>
              <a:buNone/>
              <a:defRPr sz="27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74" name="Google Shape;174;p28"/>
          <p:cNvSpPr txBox="1">
            <a:spLocks noGrp="1"/>
          </p:cNvSpPr>
          <p:nvPr>
            <p:ph type="body" idx="1"/>
          </p:nvPr>
        </p:nvSpPr>
        <p:spPr>
          <a:xfrm rot="5400000">
            <a:off x="2276461" y="-148019"/>
            <a:ext cx="2910580" cy="6447501"/>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75" name="Google Shape;175;p28"/>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76" name="Google Shape;176;p28"/>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77" name="Google Shape;177;p28"/>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78"/>
        <p:cNvGrpSpPr/>
        <p:nvPr/>
      </p:nvGrpSpPr>
      <p:grpSpPr>
        <a:xfrm>
          <a:off x="0" y="0"/>
          <a:ext cx="0" cy="0"/>
          <a:chOff x="0" y="0"/>
          <a:chExt cx="0" cy="0"/>
        </a:xfrm>
      </p:grpSpPr>
      <p:sp>
        <p:nvSpPr>
          <p:cNvPr id="179" name="Google Shape;179;p29"/>
          <p:cNvSpPr txBox="1">
            <a:spLocks noGrp="1"/>
          </p:cNvSpPr>
          <p:nvPr>
            <p:ph type="title"/>
          </p:nvPr>
        </p:nvSpPr>
        <p:spPr>
          <a:xfrm rot="5400000">
            <a:off x="4495739" y="1937215"/>
            <a:ext cx="3938588" cy="978557"/>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Clr>
                <a:schemeClr val="accent1"/>
              </a:buClr>
              <a:buSzPts val="2700"/>
              <a:buFont typeface="Trebuchet MS"/>
              <a:buNone/>
              <a:defRPr sz="27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180" name="Google Shape;180;p29"/>
          <p:cNvSpPr txBox="1">
            <a:spLocks noGrp="1"/>
          </p:cNvSpPr>
          <p:nvPr>
            <p:ph type="body" idx="1"/>
          </p:nvPr>
        </p:nvSpPr>
        <p:spPr>
          <a:xfrm rot="5400000">
            <a:off x="1186264" y="-221063"/>
            <a:ext cx="3938587" cy="5295112"/>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181" name="Google Shape;181;p29"/>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82" name="Google Shape;182;p29"/>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183" name="Google Shape;183;p29"/>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grpSp>
        <p:nvGrpSpPr>
          <p:cNvPr id="51" name="Google Shape;51;p13"/>
          <p:cNvGrpSpPr/>
          <p:nvPr/>
        </p:nvGrpSpPr>
        <p:grpSpPr>
          <a:xfrm>
            <a:off x="0" y="-6350"/>
            <a:ext cx="9144000" cy="5149850"/>
            <a:chOff x="0" y="-8467"/>
            <a:chExt cx="12192000" cy="6866467"/>
          </a:xfrm>
        </p:grpSpPr>
        <p:cxnSp>
          <p:nvCxnSpPr>
            <p:cNvPr id="52" name="Google Shape;52;p13"/>
            <p:cNvCxnSpPr/>
            <p:nvPr/>
          </p:nvCxnSpPr>
          <p:spPr>
            <a:xfrm>
              <a:off x="9371012" y="0"/>
              <a:ext cx="1219200" cy="6858000"/>
            </a:xfrm>
            <a:prstGeom prst="straightConnector1">
              <a:avLst/>
            </a:prstGeom>
            <a:noFill/>
            <a:ln w="9525" cap="flat" cmpd="sng">
              <a:solidFill>
                <a:schemeClr val="accent1">
                  <a:alpha val="69803"/>
                </a:schemeClr>
              </a:solidFill>
              <a:prstDash val="solid"/>
              <a:round/>
              <a:headEnd type="none" w="sm" len="sm"/>
              <a:tailEnd type="none" w="sm" len="sm"/>
            </a:ln>
          </p:spPr>
        </p:cxnSp>
        <p:cxnSp>
          <p:nvCxnSpPr>
            <p:cNvPr id="53" name="Google Shape;53;p13"/>
            <p:cNvCxnSpPr/>
            <p:nvPr/>
          </p:nvCxnSpPr>
          <p:spPr>
            <a:xfrm flipH="1">
              <a:off x="7425267" y="3681413"/>
              <a:ext cx="4763558" cy="3176587"/>
            </a:xfrm>
            <a:prstGeom prst="straightConnector1">
              <a:avLst/>
            </a:prstGeom>
            <a:noFill/>
            <a:ln w="9525" cap="flat" cmpd="sng">
              <a:solidFill>
                <a:schemeClr val="accent1">
                  <a:alpha val="69803"/>
                </a:schemeClr>
              </a:solidFill>
              <a:prstDash val="solid"/>
              <a:round/>
              <a:headEnd type="none" w="sm" len="sm"/>
              <a:tailEnd type="none" w="sm" len="sm"/>
            </a:ln>
          </p:spPr>
        </p:cxnSp>
        <p:sp>
          <p:nvSpPr>
            <p:cNvPr id="54" name="Google Shape;54;p13"/>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686"/>
              </a:schemeClr>
            </a:solidFill>
            <a:ln>
              <a:noFill/>
            </a:ln>
          </p:spPr>
        </p:sp>
        <p:sp>
          <p:nvSpPr>
            <p:cNvPr id="55" name="Google Shape;55;p13"/>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56" name="Google Shape;56;p13"/>
            <p:cNvSpPr/>
            <p:nvPr/>
          </p:nvSpPr>
          <p:spPr>
            <a:xfrm>
              <a:off x="8932333" y="3048000"/>
              <a:ext cx="3259667" cy="3810000"/>
            </a:xfrm>
            <a:prstGeom prst="triangle">
              <a:avLst>
                <a:gd name="adj" fmla="val 100000"/>
              </a:avLst>
            </a:prstGeom>
            <a:solidFill>
              <a:srgbClr val="16B0E3">
                <a:alpha val="65882"/>
              </a:srgbClr>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57" name="Google Shape;57;p13"/>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803"/>
              </a:srgbClr>
            </a:solidFill>
            <a:ln>
              <a:noFill/>
            </a:ln>
          </p:spPr>
        </p:sp>
        <p:sp>
          <p:nvSpPr>
            <p:cNvPr id="58" name="Google Shape;58;p13"/>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803"/>
              </a:schemeClr>
            </a:solidFill>
            <a:ln>
              <a:noFill/>
            </a:ln>
          </p:spPr>
        </p:sp>
        <p:sp>
          <p:nvSpPr>
            <p:cNvPr id="59" name="Google Shape;59;p13"/>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60" name="Google Shape;60;p13"/>
            <p:cNvSpPr/>
            <p:nvPr/>
          </p:nvSpPr>
          <p:spPr>
            <a:xfrm>
              <a:off x="10371666" y="3589867"/>
              <a:ext cx="1817159" cy="3268133"/>
            </a:xfrm>
            <a:prstGeom prst="triangle">
              <a:avLst>
                <a:gd name="adj" fmla="val 100000"/>
              </a:avLst>
            </a:prstGeom>
            <a:solidFill>
              <a:srgbClr val="16B0E3">
                <a:alpha val="65882"/>
              </a:srgbClr>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sp>
          <p:nvSpPr>
            <p:cNvPr id="61" name="Google Shape;61;p13"/>
            <p:cNvSpPr/>
            <p:nvPr/>
          </p:nvSpPr>
          <p:spPr>
            <a:xfrm>
              <a:off x="0" y="4013200"/>
              <a:ext cx="448733" cy="2844800"/>
            </a:xfrm>
            <a:prstGeom prst="triangle">
              <a:avLst>
                <a:gd name="adj" fmla="val 0"/>
              </a:avLst>
            </a:prstGeom>
            <a:solidFill>
              <a:schemeClr val="accent1">
                <a:alpha val="69803"/>
              </a:schemeClr>
            </a:solidFill>
            <a:ln>
              <a:noFill/>
            </a:ln>
          </p:spPr>
          <p:txBody>
            <a:bodyPr spcFirstLastPara="1" wrap="square" lIns="68575" tIns="68575" rIns="68575" bIns="68575" anchor="ctr" anchorCtr="0">
              <a:noAutofit/>
            </a:bodyPr>
            <a:lstStyle/>
            <a:p>
              <a:pPr marL="0" lvl="0" indent="0">
                <a:spcBef>
                  <a:spcPts val="0"/>
                </a:spcBef>
                <a:spcAft>
                  <a:spcPts val="0"/>
                </a:spcAft>
                <a:buNone/>
              </a:pPr>
              <a:endParaRPr/>
            </a:p>
          </p:txBody>
        </p:sp>
      </p:grpSp>
      <p:sp>
        <p:nvSpPr>
          <p:cNvPr id="62" name="Google Shape;62;p13"/>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lstStyle>
            <a:lvl1pPr marR="0" lvl="0" algn="l" rtl="0">
              <a:spcBef>
                <a:spcPts val="0"/>
              </a:spcBef>
              <a:spcAft>
                <a:spcPts val="0"/>
              </a:spcAft>
              <a:buClr>
                <a:schemeClr val="accent1"/>
              </a:buClr>
              <a:buSzPts val="2700"/>
              <a:buFont typeface="Trebuchet MS"/>
              <a:buNone/>
              <a:defRPr sz="2700" b="0" i="0" u="none" strike="noStrike" cap="none">
                <a:solidFill>
                  <a:schemeClr val="accent1"/>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2"/>
                </a:solidFill>
              </a:defRPr>
            </a:lvl2pPr>
            <a:lvl3pPr marR="0" lvl="2" algn="l" rtl="0">
              <a:spcBef>
                <a:spcPts val="0"/>
              </a:spcBef>
              <a:spcAft>
                <a:spcPts val="0"/>
              </a:spcAft>
              <a:buSzPts val="1100"/>
              <a:buNone/>
              <a:defRPr sz="1400" b="0" i="0" u="none" strike="noStrike" cap="none">
                <a:solidFill>
                  <a:schemeClr val="dk2"/>
                </a:solidFill>
              </a:defRPr>
            </a:lvl3pPr>
            <a:lvl4pPr marR="0" lvl="3" algn="l" rtl="0">
              <a:spcBef>
                <a:spcPts val="0"/>
              </a:spcBef>
              <a:spcAft>
                <a:spcPts val="0"/>
              </a:spcAft>
              <a:buSzPts val="1100"/>
              <a:buNone/>
              <a:defRPr sz="1400" b="0" i="0" u="none" strike="noStrike" cap="none">
                <a:solidFill>
                  <a:schemeClr val="dk2"/>
                </a:solidFill>
              </a:defRPr>
            </a:lvl4pPr>
            <a:lvl5pPr marR="0" lvl="4" algn="l" rtl="0">
              <a:spcBef>
                <a:spcPts val="0"/>
              </a:spcBef>
              <a:spcAft>
                <a:spcPts val="0"/>
              </a:spcAft>
              <a:buSzPts val="1100"/>
              <a:buNone/>
              <a:defRPr sz="1400" b="0" i="0" u="none" strike="noStrike" cap="none">
                <a:solidFill>
                  <a:schemeClr val="dk2"/>
                </a:solidFill>
              </a:defRPr>
            </a:lvl5pPr>
            <a:lvl6pPr marR="0" lvl="5" algn="l" rtl="0">
              <a:spcBef>
                <a:spcPts val="0"/>
              </a:spcBef>
              <a:spcAft>
                <a:spcPts val="0"/>
              </a:spcAft>
              <a:buSzPts val="1100"/>
              <a:buNone/>
              <a:defRPr sz="1400" b="0" i="0" u="none" strike="noStrike" cap="none">
                <a:solidFill>
                  <a:schemeClr val="dk2"/>
                </a:solidFill>
              </a:defRPr>
            </a:lvl6pPr>
            <a:lvl7pPr marR="0" lvl="6" algn="l" rtl="0">
              <a:spcBef>
                <a:spcPts val="0"/>
              </a:spcBef>
              <a:spcAft>
                <a:spcPts val="0"/>
              </a:spcAft>
              <a:buSzPts val="1100"/>
              <a:buNone/>
              <a:defRPr sz="1400" b="0" i="0" u="none" strike="noStrike" cap="none">
                <a:solidFill>
                  <a:schemeClr val="dk2"/>
                </a:solidFill>
              </a:defRPr>
            </a:lvl7pPr>
            <a:lvl8pPr marR="0" lvl="7" algn="l" rtl="0">
              <a:spcBef>
                <a:spcPts val="0"/>
              </a:spcBef>
              <a:spcAft>
                <a:spcPts val="0"/>
              </a:spcAft>
              <a:buSzPts val="1100"/>
              <a:buNone/>
              <a:defRPr sz="1400" b="0" i="0" u="none" strike="noStrike" cap="none">
                <a:solidFill>
                  <a:schemeClr val="dk2"/>
                </a:solidFill>
              </a:defRPr>
            </a:lvl8pPr>
            <a:lvl9pPr marR="0" lvl="8" algn="l" rtl="0">
              <a:spcBef>
                <a:spcPts val="0"/>
              </a:spcBef>
              <a:spcAft>
                <a:spcPts val="0"/>
              </a:spcAft>
              <a:buSzPts val="1100"/>
              <a:buNone/>
              <a:defRPr sz="1400" b="0" i="0" u="none" strike="noStrike" cap="none">
                <a:solidFill>
                  <a:schemeClr val="dk2"/>
                </a:solidFill>
              </a:defRPr>
            </a:lvl9pPr>
          </a:lstStyle>
          <a:p>
            <a:endParaRPr/>
          </a:p>
        </p:txBody>
      </p:sp>
      <p:sp>
        <p:nvSpPr>
          <p:cNvPr id="63" name="Google Shape;63;p13"/>
          <p:cNvSpPr txBox="1">
            <a:spLocks noGrp="1"/>
          </p:cNvSpPr>
          <p:nvPr>
            <p:ph type="body" idx="1"/>
          </p:nvPr>
        </p:nvSpPr>
        <p:spPr>
          <a:xfrm>
            <a:off x="508000" y="1620442"/>
            <a:ext cx="6447501" cy="2910580"/>
          </a:xfrm>
          <a:prstGeom prst="rect">
            <a:avLst/>
          </a:prstGeom>
          <a:noFill/>
          <a:ln>
            <a:noFill/>
          </a:ln>
        </p:spPr>
        <p:txBody>
          <a:bodyPr spcFirstLastPara="1" wrap="square" lIns="68575" tIns="34275" rIns="68575" bIns="34275" anchor="t" anchorCtr="0"/>
          <a:lstStyle>
            <a:lvl1pPr marL="457200" marR="0" lvl="0" indent="-298450" algn="l" rtl="0">
              <a:spcBef>
                <a:spcPts val="800"/>
              </a:spcBef>
              <a:spcAft>
                <a:spcPts val="0"/>
              </a:spcAft>
              <a:buClr>
                <a:schemeClr val="accent1"/>
              </a:buClr>
              <a:buSzPts val="1100"/>
              <a:buFont typeface="Noto Sans Symbols"/>
              <a:buChar char="▶"/>
              <a:defRPr sz="1400" b="0" i="0" u="none" strike="noStrike" cap="none">
                <a:solidFill>
                  <a:srgbClr val="3F3F3F"/>
                </a:solidFill>
                <a:latin typeface="Trebuchet MS"/>
                <a:ea typeface="Trebuchet MS"/>
                <a:cs typeface="Trebuchet MS"/>
                <a:sym typeface="Trebuchet MS"/>
              </a:defRPr>
            </a:lvl1pPr>
            <a:lvl2pPr marL="914400" marR="0" lvl="1" indent="-292100" algn="l" rtl="0">
              <a:spcBef>
                <a:spcPts val="800"/>
              </a:spcBef>
              <a:spcAft>
                <a:spcPts val="0"/>
              </a:spcAft>
              <a:buClr>
                <a:schemeClr val="accent1"/>
              </a:buClr>
              <a:buSzPts val="1000"/>
              <a:buFont typeface="Noto Sans Symbols"/>
              <a:buChar char="▶"/>
              <a:defRPr sz="1200" b="0" i="0" u="none" strike="noStrike" cap="none">
                <a:solidFill>
                  <a:srgbClr val="3F3F3F"/>
                </a:solidFill>
                <a:latin typeface="Trebuchet MS"/>
                <a:ea typeface="Trebuchet MS"/>
                <a:cs typeface="Trebuchet MS"/>
                <a:sym typeface="Trebuchet MS"/>
              </a:defRPr>
            </a:lvl2pPr>
            <a:lvl3pPr marL="1371600" marR="0" lvl="2" indent="-279400" algn="l" rtl="0">
              <a:spcBef>
                <a:spcPts val="800"/>
              </a:spcBef>
              <a:spcAft>
                <a:spcPts val="0"/>
              </a:spcAft>
              <a:buClr>
                <a:schemeClr val="accent1"/>
              </a:buClr>
              <a:buSzPts val="800"/>
              <a:buFont typeface="Noto Sans Symbols"/>
              <a:buChar char="▶"/>
              <a:defRPr sz="1100" b="0" i="0" u="none" strike="noStrike" cap="none">
                <a:solidFill>
                  <a:srgbClr val="3F3F3F"/>
                </a:solidFill>
                <a:latin typeface="Trebuchet MS"/>
                <a:ea typeface="Trebuchet MS"/>
                <a:cs typeface="Trebuchet MS"/>
                <a:sym typeface="Trebuchet MS"/>
              </a:defRPr>
            </a:lvl3pPr>
            <a:lvl4pPr marL="1828800" marR="0" lvl="3"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4pPr>
            <a:lvl5pPr marL="2286000" marR="0" lvl="4"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5pPr>
            <a:lvl6pPr marL="2743200" marR="0" lvl="5"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6pPr>
            <a:lvl7pPr marL="3200400" marR="0" lvl="6"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7pPr>
            <a:lvl8pPr marL="3657600" marR="0" lvl="7"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8pPr>
            <a:lvl9pPr marL="4114800" marR="0" lvl="8" indent="-273050" algn="l" rtl="0">
              <a:spcBef>
                <a:spcPts val="800"/>
              </a:spcBef>
              <a:spcAft>
                <a:spcPts val="0"/>
              </a:spcAft>
              <a:buClr>
                <a:schemeClr val="accent1"/>
              </a:buClr>
              <a:buSzPts val="700"/>
              <a:buFont typeface="Noto Sans Symbols"/>
              <a:buChar char="▶"/>
              <a:defRPr sz="900" b="0" i="0" u="none" strike="noStrike" cap="none">
                <a:solidFill>
                  <a:srgbClr val="3F3F3F"/>
                </a:solidFill>
                <a:latin typeface="Trebuchet MS"/>
                <a:ea typeface="Trebuchet MS"/>
                <a:cs typeface="Trebuchet MS"/>
                <a:sym typeface="Trebuchet MS"/>
              </a:defRPr>
            </a:lvl9pPr>
          </a:lstStyle>
          <a:p>
            <a:endParaRPr/>
          </a:p>
        </p:txBody>
      </p:sp>
      <p:sp>
        <p:nvSpPr>
          <p:cNvPr id="64" name="Google Shape;64;p13"/>
          <p:cNvSpPr txBox="1">
            <a:spLocks noGrp="1"/>
          </p:cNvSpPr>
          <p:nvPr>
            <p:ph type="dt" idx="10"/>
          </p:nvPr>
        </p:nvSpPr>
        <p:spPr>
          <a:xfrm>
            <a:off x="5403850" y="4531022"/>
            <a:ext cx="683954" cy="273844"/>
          </a:xfrm>
          <a:prstGeom prst="rect">
            <a:avLst/>
          </a:prstGeom>
          <a:noFill/>
          <a:ln>
            <a:noFill/>
          </a:ln>
        </p:spPr>
        <p:txBody>
          <a:bodyPr spcFirstLastPara="1" wrap="square" lIns="68575" tIns="34275" rIns="68575" bIns="34275" anchor="ctr" anchorCtr="0"/>
          <a:lstStyle>
            <a:lvl1pPr marR="0" lvl="0" algn="r"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65" name="Google Shape;65;p13"/>
          <p:cNvSpPr txBox="1">
            <a:spLocks noGrp="1"/>
          </p:cNvSpPr>
          <p:nvPr>
            <p:ph type="ftr" idx="11"/>
          </p:nvPr>
        </p:nvSpPr>
        <p:spPr>
          <a:xfrm>
            <a:off x="508000" y="4531022"/>
            <a:ext cx="4723209" cy="273844"/>
          </a:xfrm>
          <a:prstGeom prst="rect">
            <a:avLst/>
          </a:prstGeom>
          <a:noFill/>
          <a:ln>
            <a:noFill/>
          </a:ln>
        </p:spPr>
        <p:txBody>
          <a:bodyPr spcFirstLastPara="1" wrap="square" lIns="68575" tIns="34275" rIns="68575" bIns="34275" anchor="ctr" anchorCtr="0"/>
          <a:lstStyle>
            <a:lvl1pPr marR="0" lvl="0" algn="l" rtl="0">
              <a:spcBef>
                <a:spcPts val="0"/>
              </a:spcBef>
              <a:spcAft>
                <a:spcPts val="0"/>
              </a:spcAft>
              <a:buSzPts val="1100"/>
              <a:buNone/>
              <a:defRPr sz="700" b="0" i="0" u="none" strike="noStrike" cap="none">
                <a:solidFill>
                  <a:srgbClr val="888888"/>
                </a:solidFill>
                <a:latin typeface="Trebuchet MS"/>
                <a:ea typeface="Trebuchet MS"/>
                <a:cs typeface="Trebuchet MS"/>
                <a:sym typeface="Trebuchet MS"/>
              </a:defRPr>
            </a:lvl1pPr>
            <a:lvl2pPr marR="0" lvl="1"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100"/>
              <a:buNone/>
              <a:defRPr sz="1400" b="0" i="0" u="none" strike="noStrike" cap="none">
                <a:solidFill>
                  <a:schemeClr val="dk1"/>
                </a:solidFill>
                <a:latin typeface="Trebuchet MS"/>
                <a:ea typeface="Trebuchet MS"/>
                <a:cs typeface="Trebuchet MS"/>
                <a:sym typeface="Trebuchet MS"/>
              </a:defRPr>
            </a:lvl9pPr>
          </a:lstStyle>
          <a:p>
            <a:endParaRPr/>
          </a:p>
        </p:txBody>
      </p:sp>
      <p:sp>
        <p:nvSpPr>
          <p:cNvPr id="66" name="Google Shape;66;p13"/>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700" b="0" i="0" u="none" strike="noStrike" cap="none">
                <a:solidFill>
                  <a:schemeClr val="accent1"/>
                </a:solidFill>
                <a:latin typeface="Trebuchet MS"/>
                <a:ea typeface="Trebuchet MS"/>
                <a:cs typeface="Trebuchet MS"/>
                <a:sym typeface="Trebuchet MS"/>
              </a:defRPr>
            </a:lvl1pPr>
            <a:lvl2pPr marL="0" marR="0" lvl="1" indent="0" algn="r" rtl="0">
              <a:spcBef>
                <a:spcPts val="0"/>
              </a:spcBef>
              <a:buNone/>
              <a:defRPr sz="700" b="0" i="0" u="none" strike="noStrike" cap="none">
                <a:solidFill>
                  <a:schemeClr val="accent1"/>
                </a:solidFill>
                <a:latin typeface="Trebuchet MS"/>
                <a:ea typeface="Trebuchet MS"/>
                <a:cs typeface="Trebuchet MS"/>
                <a:sym typeface="Trebuchet MS"/>
              </a:defRPr>
            </a:lvl2pPr>
            <a:lvl3pPr marL="0" marR="0" lvl="2" indent="0" algn="r" rtl="0">
              <a:spcBef>
                <a:spcPts val="0"/>
              </a:spcBef>
              <a:buNone/>
              <a:defRPr sz="700" b="0" i="0" u="none" strike="noStrike" cap="none">
                <a:solidFill>
                  <a:schemeClr val="accent1"/>
                </a:solidFill>
                <a:latin typeface="Trebuchet MS"/>
                <a:ea typeface="Trebuchet MS"/>
                <a:cs typeface="Trebuchet MS"/>
                <a:sym typeface="Trebuchet MS"/>
              </a:defRPr>
            </a:lvl3pPr>
            <a:lvl4pPr marL="0" marR="0" lvl="3" indent="0" algn="r" rtl="0">
              <a:spcBef>
                <a:spcPts val="0"/>
              </a:spcBef>
              <a:buNone/>
              <a:defRPr sz="700" b="0" i="0" u="none" strike="noStrike" cap="none">
                <a:solidFill>
                  <a:schemeClr val="accent1"/>
                </a:solidFill>
                <a:latin typeface="Trebuchet MS"/>
                <a:ea typeface="Trebuchet MS"/>
                <a:cs typeface="Trebuchet MS"/>
                <a:sym typeface="Trebuchet MS"/>
              </a:defRPr>
            </a:lvl4pPr>
            <a:lvl5pPr marL="0" marR="0" lvl="4" indent="0" algn="r" rtl="0">
              <a:spcBef>
                <a:spcPts val="0"/>
              </a:spcBef>
              <a:buNone/>
              <a:defRPr sz="700" b="0" i="0" u="none" strike="noStrike" cap="none">
                <a:solidFill>
                  <a:schemeClr val="accent1"/>
                </a:solidFill>
                <a:latin typeface="Trebuchet MS"/>
                <a:ea typeface="Trebuchet MS"/>
                <a:cs typeface="Trebuchet MS"/>
                <a:sym typeface="Trebuchet MS"/>
              </a:defRPr>
            </a:lvl5pPr>
            <a:lvl6pPr marL="0" marR="0" lvl="5" indent="0" algn="r" rtl="0">
              <a:spcBef>
                <a:spcPts val="0"/>
              </a:spcBef>
              <a:buNone/>
              <a:defRPr sz="700" b="0" i="0" u="none" strike="noStrike" cap="none">
                <a:solidFill>
                  <a:schemeClr val="accent1"/>
                </a:solidFill>
                <a:latin typeface="Trebuchet MS"/>
                <a:ea typeface="Trebuchet MS"/>
                <a:cs typeface="Trebuchet MS"/>
                <a:sym typeface="Trebuchet MS"/>
              </a:defRPr>
            </a:lvl6pPr>
            <a:lvl7pPr marL="0" marR="0" lvl="6" indent="0" algn="r" rtl="0">
              <a:spcBef>
                <a:spcPts val="0"/>
              </a:spcBef>
              <a:buNone/>
              <a:defRPr sz="700" b="0" i="0" u="none" strike="noStrike" cap="none">
                <a:solidFill>
                  <a:schemeClr val="accent1"/>
                </a:solidFill>
                <a:latin typeface="Trebuchet MS"/>
                <a:ea typeface="Trebuchet MS"/>
                <a:cs typeface="Trebuchet MS"/>
                <a:sym typeface="Trebuchet MS"/>
              </a:defRPr>
            </a:lvl7pPr>
            <a:lvl8pPr marL="0" marR="0" lvl="7" indent="0" algn="r" rtl="0">
              <a:spcBef>
                <a:spcPts val="0"/>
              </a:spcBef>
              <a:buNone/>
              <a:defRPr sz="700" b="0" i="0" u="none" strike="noStrike" cap="none">
                <a:solidFill>
                  <a:schemeClr val="accent1"/>
                </a:solidFill>
                <a:latin typeface="Trebuchet MS"/>
                <a:ea typeface="Trebuchet MS"/>
                <a:cs typeface="Trebuchet MS"/>
                <a:sym typeface="Trebuchet MS"/>
              </a:defRPr>
            </a:lvl8pPr>
            <a:lvl9pPr marL="0" marR="0" lvl="8" indent="0" algn="r" rtl="0">
              <a:spcBef>
                <a:spcPts val="0"/>
              </a:spcBef>
              <a:buNone/>
              <a:defRPr sz="700" b="0" i="0" u="none" strike="noStrike" cap="none">
                <a:solidFill>
                  <a:schemeClr val="accent1"/>
                </a:solidFill>
                <a:latin typeface="Trebuchet MS"/>
                <a:ea typeface="Trebuchet MS"/>
                <a:cs typeface="Trebuchet MS"/>
                <a:sym typeface="Trebuchet MS"/>
              </a:defRPr>
            </a:lvl9pPr>
          </a:lstStyle>
          <a:p>
            <a:pPr marL="0" lvl="0" indent="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0"/>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ctr" rtl="1">
              <a:lnSpc>
                <a:spcPct val="90000"/>
              </a:lnSpc>
              <a:spcBef>
                <a:spcPts val="0"/>
              </a:spcBef>
              <a:spcAft>
                <a:spcPts val="0"/>
              </a:spcAft>
              <a:buClr>
                <a:schemeClr val="accent1"/>
              </a:buClr>
              <a:buSzPts val="2700"/>
              <a:buFont typeface="Trebuchet MS"/>
              <a:buNone/>
            </a:pPr>
            <a:endParaRPr sz="2700" b="0" i="0" u="none" strike="noStrike" cap="none">
              <a:solidFill>
                <a:schemeClr val="accent1"/>
              </a:solidFill>
              <a:latin typeface="Trebuchet MS"/>
              <a:ea typeface="Trebuchet MS"/>
              <a:cs typeface="Trebuchet MS"/>
              <a:sym typeface="Trebuchet MS"/>
            </a:endParaRPr>
          </a:p>
        </p:txBody>
      </p:sp>
      <p:sp>
        <p:nvSpPr>
          <p:cNvPr id="190" name="Google Shape;190;p30"/>
          <p:cNvSpPr txBox="1">
            <a:spLocks noGrp="1"/>
          </p:cNvSpPr>
          <p:nvPr>
            <p:ph type="body" idx="1"/>
          </p:nvPr>
        </p:nvSpPr>
        <p:spPr>
          <a:xfrm>
            <a:off x="508000" y="1620442"/>
            <a:ext cx="6447501" cy="2910580"/>
          </a:xfrm>
          <a:prstGeom prst="rect">
            <a:avLst/>
          </a:prstGeom>
          <a:noFill/>
          <a:ln>
            <a:noFill/>
          </a:ln>
        </p:spPr>
        <p:txBody>
          <a:bodyPr spcFirstLastPara="1" wrap="square" lIns="68575" tIns="34275" rIns="68575" bIns="34275" anchor="ctr" anchorCtr="0">
            <a:noAutofit/>
          </a:bodyPr>
          <a:lstStyle/>
          <a:p>
            <a:pPr marL="0" marR="0" lvl="0" indent="0" algn="ctr" rtl="1">
              <a:lnSpc>
                <a:spcPct val="90000"/>
              </a:lnSpc>
              <a:spcBef>
                <a:spcPts val="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0" marR="0" lvl="0" indent="0" algn="ct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0" marR="0" lvl="0" indent="0" algn="ctr" rtl="1">
              <a:lnSpc>
                <a:spcPct val="90000"/>
              </a:lnSpc>
              <a:spcBef>
                <a:spcPts val="800"/>
              </a:spcBef>
              <a:spcAft>
                <a:spcPts val="0"/>
              </a:spcAft>
              <a:buClr>
                <a:schemeClr val="accent1"/>
              </a:buClr>
              <a:buSzPts val="1400"/>
              <a:buFont typeface="Noto Sans Symbols"/>
              <a:buNone/>
            </a:pPr>
            <a:r>
              <a:rPr lang="en-GB" sz="1800" b="1" i="0" u="none" strike="noStrike" cap="none">
                <a:solidFill>
                  <a:srgbClr val="595959"/>
                </a:solidFill>
                <a:latin typeface="Trebuchet MS"/>
                <a:ea typeface="Trebuchet MS"/>
                <a:cs typeface="Trebuchet MS"/>
                <a:sym typeface="Trebuchet MS"/>
              </a:rPr>
              <a:t>جامعة جدة</a:t>
            </a:r>
            <a:endParaRPr sz="1100"/>
          </a:p>
          <a:p>
            <a:pPr marL="0" marR="0" lvl="0" indent="0" algn="ctr" rtl="1">
              <a:lnSpc>
                <a:spcPct val="90000"/>
              </a:lnSpc>
              <a:spcBef>
                <a:spcPts val="800"/>
              </a:spcBef>
              <a:spcAft>
                <a:spcPts val="0"/>
              </a:spcAft>
              <a:buClr>
                <a:schemeClr val="accent1"/>
              </a:buClr>
              <a:buSzPts val="1400"/>
              <a:buFont typeface="Noto Sans Symbols"/>
              <a:buNone/>
            </a:pPr>
            <a:r>
              <a:rPr lang="en-GB" sz="1800" b="1" i="0" u="none" strike="noStrike" cap="none">
                <a:solidFill>
                  <a:srgbClr val="595959"/>
                </a:solidFill>
                <a:latin typeface="Trebuchet MS"/>
                <a:ea typeface="Trebuchet MS"/>
                <a:cs typeface="Trebuchet MS"/>
                <a:sym typeface="Trebuchet MS"/>
              </a:rPr>
              <a:t>مهارات ريادة الأعمال</a:t>
            </a:r>
            <a:endParaRPr sz="1100"/>
          </a:p>
          <a:p>
            <a:pPr marL="0" marR="0" lvl="0" indent="0" algn="ctr" rtl="1">
              <a:lnSpc>
                <a:spcPct val="90000"/>
              </a:lnSpc>
              <a:spcBef>
                <a:spcPts val="800"/>
              </a:spcBef>
              <a:spcAft>
                <a:spcPts val="0"/>
              </a:spcAft>
              <a:buClr>
                <a:schemeClr val="accent1"/>
              </a:buClr>
              <a:buSzPts val="1400"/>
              <a:buFont typeface="Noto Sans Symbols"/>
              <a:buNone/>
            </a:pPr>
            <a:r>
              <a:rPr lang="en-GB" sz="1800" b="1" i="0" u="none" strike="noStrike" cap="none">
                <a:solidFill>
                  <a:srgbClr val="595959"/>
                </a:solidFill>
                <a:latin typeface="Trebuchet MS"/>
                <a:ea typeface="Trebuchet MS"/>
                <a:cs typeface="Trebuchet MS"/>
                <a:sym typeface="Trebuchet MS"/>
              </a:rPr>
              <a:t>BUS 100</a:t>
            </a:r>
            <a:endParaRPr sz="1800" b="1" i="0" u="none" strike="noStrike" cap="none">
              <a:solidFill>
                <a:srgbClr val="595959"/>
              </a:solidFill>
              <a:latin typeface="Trebuchet MS"/>
              <a:ea typeface="Trebuchet MS"/>
              <a:cs typeface="Trebuchet MS"/>
              <a:sym typeface="Trebuchet MS"/>
            </a:endParaRPr>
          </a:p>
        </p:txBody>
      </p:sp>
      <p:pic>
        <p:nvPicPr>
          <p:cNvPr id="191" name="Google Shape;191;p30"/>
          <p:cNvPicPr preferRelativeResize="0"/>
          <p:nvPr/>
        </p:nvPicPr>
        <p:blipFill rotWithShape="1">
          <a:blip r:embed="rId3">
            <a:alphaModFix/>
          </a:blip>
          <a:srcRect/>
          <a:stretch/>
        </p:blipFill>
        <p:spPr>
          <a:xfrm>
            <a:off x="1652155" y="42863"/>
            <a:ext cx="4062845" cy="2809875"/>
          </a:xfrm>
          <a:prstGeom prst="rect">
            <a:avLst/>
          </a:prstGeom>
          <a:noFill/>
          <a:ln>
            <a:noFill/>
          </a:ln>
        </p:spPr>
      </p:pic>
      <p:sp>
        <p:nvSpPr>
          <p:cNvPr id="192" name="Google Shape;192;p30"/>
          <p:cNvSpPr txBox="1">
            <a:spLocks noGrp="1"/>
          </p:cNvSpPr>
          <p:nvPr>
            <p:ph type="sldNum" idx="12"/>
          </p:nvPr>
        </p:nvSpPr>
        <p:spPr>
          <a:xfrm>
            <a:off x="6442997" y="4531022"/>
            <a:ext cx="512504" cy="273844"/>
          </a:xfrm>
          <a:prstGeom prst="rect">
            <a:avLst/>
          </a:prstGeom>
          <a:noFill/>
          <a:ln>
            <a:noFill/>
          </a:ln>
        </p:spPr>
        <p:txBody>
          <a:bodyPr spcFirstLastPara="1" wrap="square" lIns="68575" tIns="34275" rIns="68575" bIns="34275" anchor="ctr" anchorCtr="0">
            <a:noAutofit/>
          </a:bodyPr>
          <a:lstStyle/>
          <a:p>
            <a:pPr marL="0" marR="0" lvl="0" indent="0" algn="r" rtl="0">
              <a:spcBef>
                <a:spcPts val="0"/>
              </a:spcBef>
              <a:spcAft>
                <a:spcPts val="0"/>
              </a:spcAft>
              <a:buNone/>
            </a:pPr>
            <a:fld id="{00000000-1234-1234-1234-123412341234}" type="slidenum">
              <a:rPr lang="en-GB" sz="700" b="0" i="0" u="none" strike="noStrike" cap="none">
                <a:solidFill>
                  <a:schemeClr val="accent1"/>
                </a:solidFill>
                <a:latin typeface="Trebuchet MS"/>
                <a:ea typeface="Trebuchet MS"/>
                <a:cs typeface="Trebuchet MS"/>
                <a:sym typeface="Trebuchet MS"/>
              </a:rPr>
              <a:t>1</a:t>
            </a:fld>
            <a:endParaRPr sz="700" b="0" i="0" u="none" strike="noStrike" cap="none">
              <a:solidFill>
                <a:schemeClr val="accent1"/>
              </a:solidFill>
              <a:latin typeface="Trebuchet MS"/>
              <a:ea typeface="Trebuchet MS"/>
              <a:cs typeface="Trebuchet MS"/>
              <a:sym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9"/>
          <p:cNvSpPr txBox="1">
            <a:spLocks noGrp="1"/>
          </p:cNvSpPr>
          <p:nvPr>
            <p:ph type="body" idx="1"/>
          </p:nvPr>
        </p:nvSpPr>
        <p:spPr>
          <a:xfrm>
            <a:off x="562600" y="419200"/>
            <a:ext cx="6447600" cy="4320300"/>
          </a:xfrm>
          <a:prstGeom prst="rect">
            <a:avLst/>
          </a:prstGeom>
          <a:noFill/>
          <a:ln>
            <a:noFill/>
          </a:ln>
        </p:spPr>
        <p:txBody>
          <a:bodyPr spcFirstLastPara="1" wrap="square" lIns="68575" tIns="34275" rIns="68575" bIns="34275" anchor="t" anchorCtr="0">
            <a:noAutofit/>
          </a:bodyPr>
          <a:lstStyle/>
          <a:p>
            <a:pPr marL="457200" marR="0" lvl="0" indent="-304800" algn="r" rtl="1">
              <a:spcBef>
                <a:spcPts val="0"/>
              </a:spcBef>
              <a:spcAft>
                <a:spcPts val="0"/>
              </a:spcAft>
              <a:buClr>
                <a:srgbClr val="3F3F3F"/>
              </a:buClr>
              <a:buSzPts val="1200"/>
              <a:buFont typeface="Trebuchet MS"/>
              <a:buChar char="-"/>
            </a:pPr>
            <a:r>
              <a:rPr lang="en-GB" b="1"/>
              <a:t>إذا كان بإمكانك تغيير أي شيء يتعلَّق بكيف تقوم بـ ___________ (اذكر المهمَّة)، ما هو هذا الشيء؟</a:t>
            </a:r>
            <a:endParaRPr b="1"/>
          </a:p>
          <a:p>
            <a:pPr marL="457200" marR="0" lvl="0" indent="0" algn="r" rtl="1">
              <a:spcBef>
                <a:spcPts val="0"/>
              </a:spcBef>
              <a:spcAft>
                <a:spcPts val="0"/>
              </a:spcAft>
              <a:buNone/>
            </a:pPr>
            <a:r>
              <a:rPr lang="en-GB"/>
              <a:t>هذا السؤال أكثر تحديدًا من السؤال السابق، ويركِّز على التعرُّف على الجوانب أو المهام التي يرغب العميل في تغييرها، والتي قد تكون مصدر إزعاج بالنسبة له، أو أنَّه يرغب في أن تتمَّ بطريقة مختلفة. مثل أنْ يرغب العميل في الدفع لمشترياته عند الاستلام بدلاً من الدفع عن طريق البطاقات الائتمانيَّة، أو أن تتمكَّن الشركة من الدفع لمشترياتها عن طريق الأقساط، أو أن يكون موعد الدفع في تاريخ آجل وليس عند الاستلام.</a:t>
            </a:r>
            <a:endParaRPr/>
          </a:p>
          <a:p>
            <a:pPr marL="457200" marR="0" lvl="0" indent="0" algn="r" rtl="1">
              <a:spcBef>
                <a:spcPts val="0"/>
              </a:spcBef>
              <a:spcAft>
                <a:spcPts val="0"/>
              </a:spcAft>
              <a:buNone/>
            </a:pPr>
            <a:endParaRPr/>
          </a:p>
          <a:p>
            <a:pPr marL="457200" marR="0" lvl="0" indent="-298450" algn="r" rtl="1">
              <a:spcBef>
                <a:spcPts val="0"/>
              </a:spcBef>
              <a:spcAft>
                <a:spcPts val="0"/>
              </a:spcAft>
              <a:buSzPts val="1100"/>
              <a:buChar char="-"/>
            </a:pPr>
            <a:r>
              <a:rPr lang="en-GB" b="1"/>
              <a:t>عندما استخدمت (_________)، ما هي الفوائد التي كنت تتوقّعها؟</a:t>
            </a:r>
            <a:endParaRPr b="1"/>
          </a:p>
          <a:p>
            <a:pPr marL="457200" marR="0" lvl="0" indent="0" algn="r" rtl="1">
              <a:spcBef>
                <a:spcPts val="0"/>
              </a:spcBef>
              <a:spcAft>
                <a:spcPts val="0"/>
              </a:spcAft>
              <a:buNone/>
            </a:pPr>
            <a:r>
              <a:rPr lang="en-GB"/>
              <a:t>يركِّز هذا السؤال على التعرُّف على القيمة التي يقدِّمها المنتج -من وجهة نظر العميل- والأهم من ذلك التعرُّف على مدى تطابق أو اختلاف الفوائد المتوقَّعة من المنتج قبل الاستخدام، مع الفوائد الواقعيَّة بعد الاستخدام.</a:t>
            </a:r>
            <a:endParaRPr/>
          </a:p>
          <a:p>
            <a:pPr marL="457200" marR="0" lvl="0" indent="0" algn="r" rtl="1">
              <a:spcBef>
                <a:spcPts val="0"/>
              </a:spcBef>
              <a:spcAft>
                <a:spcPts val="0"/>
              </a:spcAft>
              <a:buNone/>
            </a:pPr>
            <a:endParaRPr/>
          </a:p>
          <a:p>
            <a:pPr marL="457200" marR="0" lvl="0" indent="-298450" algn="r" rtl="1">
              <a:spcBef>
                <a:spcPts val="0"/>
              </a:spcBef>
              <a:spcAft>
                <a:spcPts val="0"/>
              </a:spcAft>
              <a:buSzPts val="1100"/>
              <a:buChar char="-"/>
            </a:pPr>
            <a:r>
              <a:rPr lang="en-GB" b="1"/>
              <a:t>كل كم تستخدم (_________)؟ كم مرَّة خلال (اليوم، الأسبوع، الشهر، السنة،....)؟</a:t>
            </a:r>
            <a:endParaRPr b="1"/>
          </a:p>
          <a:p>
            <a:pPr marL="457200" marR="0" lvl="0" indent="0" algn="r" rtl="1">
              <a:spcBef>
                <a:spcPts val="0"/>
              </a:spcBef>
              <a:spcAft>
                <a:spcPts val="0"/>
              </a:spcAft>
              <a:buNone/>
            </a:pPr>
            <a:r>
              <a:rPr lang="en-GB"/>
              <a:t>يفيد هذا السؤال في التعرُّف على مقدار استخدام المنتج، والتي كذلك تُعتبر مؤشِّرًا على مقدار حدوث المشكلة، أو وجود الحاجة للحل. من الأفضل سؤال العملاء في وقت مناسب لتذكر إجابات صحيحة، مثل أنْ يتمَّ التعرُّف على عدد مرَّات استخدام الشركة لخدمات مستشاري التسويق أثناء أو بعد مواسم التسوُّق الرئيسة، مثل شهر رمضان، أو العيدين، أو العطلة الصيفيَّة، أو بداية الدراسة، أو غيرها.</a:t>
            </a:r>
            <a:endParaRPr/>
          </a:p>
          <a:p>
            <a:pPr marL="457200" marR="0" lvl="0" indent="0" algn="r" rtl="1">
              <a:spcBef>
                <a:spcPts val="0"/>
              </a:spcBef>
              <a:spcAft>
                <a:spcPts val="0"/>
              </a:spcAft>
              <a:buNone/>
            </a:pPr>
            <a:endParaRPr/>
          </a:p>
          <a:p>
            <a:pPr marL="457200" marR="0" lvl="0" indent="0" algn="r" rtl="1">
              <a:spcBef>
                <a:spcPts val="0"/>
              </a:spcBef>
              <a:spcAft>
                <a:spcPts val="0"/>
              </a:spcAft>
              <a:buNone/>
            </a:pPr>
            <a:endParaRPr/>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0"/>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(5) عدد المقابلات حول مشكلات/حاجات العملاء:</a:t>
            </a:r>
            <a:endParaRPr sz="2700" b="0" i="0" u="none" strike="noStrike" cap="none">
              <a:solidFill>
                <a:schemeClr val="accent1"/>
              </a:solidFill>
              <a:latin typeface="Trebuchet MS"/>
              <a:ea typeface="Trebuchet MS"/>
              <a:cs typeface="Trebuchet MS"/>
              <a:sym typeface="Trebuchet MS"/>
            </a:endParaRPr>
          </a:p>
        </p:txBody>
      </p:sp>
      <p:sp>
        <p:nvSpPr>
          <p:cNvPr id="251" name="Google Shape;251;p40"/>
          <p:cNvSpPr txBox="1">
            <a:spLocks noGrp="1"/>
          </p:cNvSpPr>
          <p:nvPr>
            <p:ph type="body" idx="1"/>
          </p:nvPr>
        </p:nvSpPr>
        <p:spPr>
          <a:xfrm>
            <a:off x="508000" y="1620442"/>
            <a:ext cx="6447501" cy="2910580"/>
          </a:xfrm>
          <a:prstGeom prst="rect">
            <a:avLst/>
          </a:prstGeom>
          <a:noFill/>
          <a:ln>
            <a:noFill/>
          </a:ln>
        </p:spPr>
        <p:txBody>
          <a:bodyPr spcFirstLastPara="1" wrap="square" lIns="68575" tIns="34275" rIns="68575" bIns="34275" anchor="t" anchorCtr="0">
            <a:noAutofit/>
          </a:bodyPr>
          <a:lstStyle/>
          <a:p>
            <a:pPr marL="254000" marR="0" lvl="0" indent="-260350" algn="r" rtl="1">
              <a:lnSpc>
                <a:spcPct val="90000"/>
              </a:lnSpc>
              <a:spcBef>
                <a:spcPts val="0"/>
              </a:spcBef>
              <a:spcAft>
                <a:spcPts val="0"/>
              </a:spcAft>
              <a:buClr>
                <a:schemeClr val="accent1"/>
              </a:buClr>
              <a:buSzPts val="1100"/>
              <a:buFont typeface="Noto Sans Symbols"/>
              <a:buChar char="▶"/>
            </a:pPr>
            <a:r>
              <a:rPr lang="en-GB"/>
              <a:t>من المهم التأكُّد من أنَّه لا يوجد عدد محدد لعدد المقابلات المفترض على الفريق الريادي القيام بها للتعرُّف على مشكلات واحتياجات العملاء، وأنَّ ذلك يعتمد على نموذج العمل، وعدد الأطراف ذات العلاقة فيه، وعلى خبرة مَن يُجري المقابلات، وعلى مقدار المصادر المتاحة للفريق لإجراء المقابلات. هناك مَن يقترح إجراء 30-60 مقابلة خلال فترة 4-6 أسابيع(2) وهناك مَن يرى أنَّ 15-20 مقابلة كافية.</a:t>
            </a:r>
            <a:endParaRPr sz="1100"/>
          </a:p>
          <a:p>
            <a:pPr marL="0" marR="0" lvl="0" indent="0" algn="r" rtl="1">
              <a:lnSpc>
                <a:spcPct val="90000"/>
              </a:lnSpc>
              <a:spcBef>
                <a:spcPts val="800"/>
              </a:spcBef>
              <a:spcAft>
                <a:spcPts val="0"/>
              </a:spcAft>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0" marR="0" lvl="0" indent="0" algn="ctr" rtl="1">
              <a:lnSpc>
                <a:spcPct val="90000"/>
              </a:lnSpc>
              <a:spcBef>
                <a:spcPts val="800"/>
              </a:spcBef>
              <a:spcAft>
                <a:spcPts val="0"/>
              </a:spcAft>
              <a:buClr>
                <a:schemeClr val="accent1"/>
              </a:buClr>
              <a:buSzPts val="1100"/>
              <a:buFont typeface="Noto Sans Symbols"/>
              <a:buNone/>
            </a:pPr>
            <a:endParaRPr sz="1400" b="1" i="0" u="sng"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1"/>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(6) مخرجات مقابلة العملاء حول المشكلات/الحاجات:</a:t>
            </a:r>
            <a:endParaRPr sz="2700" b="0" i="0" u="none" strike="noStrike" cap="none">
              <a:solidFill>
                <a:schemeClr val="accent1"/>
              </a:solidFill>
              <a:latin typeface="Trebuchet MS"/>
              <a:ea typeface="Trebuchet MS"/>
              <a:cs typeface="Trebuchet MS"/>
              <a:sym typeface="Trebuchet MS"/>
            </a:endParaRPr>
          </a:p>
        </p:txBody>
      </p:sp>
      <p:sp>
        <p:nvSpPr>
          <p:cNvPr id="257" name="Google Shape;257;p41"/>
          <p:cNvSpPr txBox="1">
            <a:spLocks noGrp="1"/>
          </p:cNvSpPr>
          <p:nvPr>
            <p:ph type="body" idx="1"/>
          </p:nvPr>
        </p:nvSpPr>
        <p:spPr>
          <a:xfrm>
            <a:off x="507949" y="1109275"/>
            <a:ext cx="6447600" cy="3608400"/>
          </a:xfrm>
          <a:prstGeom prst="rect">
            <a:avLst/>
          </a:prstGeom>
          <a:noFill/>
          <a:ln>
            <a:noFill/>
          </a:ln>
        </p:spPr>
        <p:txBody>
          <a:bodyPr spcFirstLastPara="1" wrap="square" lIns="68575" tIns="34275" rIns="68575" bIns="34275" anchor="t" anchorCtr="0">
            <a:noAutofit/>
          </a:bodyPr>
          <a:lstStyle/>
          <a:p>
            <a:pPr marL="254000" marR="0" lvl="0" indent="-254000" algn="r" rtl="1">
              <a:lnSpc>
                <a:spcPct val="80000"/>
              </a:lnSpc>
              <a:spcBef>
                <a:spcPts val="0"/>
              </a:spcBef>
              <a:spcAft>
                <a:spcPts val="0"/>
              </a:spcAft>
              <a:buClr>
                <a:schemeClr val="accent1"/>
              </a:buClr>
              <a:buSzPts val="1000"/>
              <a:buFont typeface="Noto Sans Symbols"/>
              <a:buChar char="▶"/>
            </a:pPr>
            <a:r>
              <a:rPr lang="en-GB" sz="1200"/>
              <a:t>على فريق العمل بالقيام بتجميع جميع المعلومات من مرحلة دراسة مشكلات العملاء، والعمل على تصنيفها وترتيبها، والخروج منها بتصوُّر عن العملاء المناسبين للمنتج/الخدمة. كذلك على الفريق تكوين تصوُّر واضح عن كيف يقوم العملاء -حاليًّا- بأعمالهم المهنيَّة أو الخاصَّة، وكيف يخصِّصون وينفقون أموالهم وأوقاتهم ومجهوداتهم؟ وتشمل مرحلة اكتشاف مشكلات العملاء التعرُّف على:</a:t>
            </a:r>
            <a:endParaRPr sz="1200"/>
          </a:p>
          <a:p>
            <a:pPr marL="254000" marR="0" lvl="0" indent="0" algn="r" rtl="1">
              <a:lnSpc>
                <a:spcPct val="80000"/>
              </a:lnSpc>
              <a:spcBef>
                <a:spcPts val="0"/>
              </a:spcBef>
              <a:spcAft>
                <a:spcPts val="0"/>
              </a:spcAft>
              <a:buNone/>
            </a:pPr>
            <a:endParaRPr sz="1200"/>
          </a:p>
          <a:p>
            <a:pPr marL="254000" marR="0" lvl="0" indent="0" algn="r" rtl="1">
              <a:lnSpc>
                <a:spcPct val="80000"/>
              </a:lnSpc>
              <a:spcBef>
                <a:spcPts val="0"/>
              </a:spcBef>
              <a:spcAft>
                <a:spcPts val="0"/>
              </a:spcAft>
              <a:buNone/>
            </a:pPr>
            <a:r>
              <a:rPr lang="en-GB" sz="1200"/>
              <a:t>7-1 هل المشكلات التي يختبرها فريق العمل حقيقيَّة من وجهة نظر العملاء؟ ما هي المشكلات التي تمَّ تأكيد من قِبل العملاء، وما هي المشكلات الجديدة التي ذكرها العملاء، ولم تكن ضمن قائمة المشكلات المفترضة قبل المقابلات؟</a:t>
            </a:r>
            <a:endParaRPr sz="1200"/>
          </a:p>
          <a:p>
            <a:pPr marL="254000" marR="0" lvl="0" indent="0" algn="r" rtl="1">
              <a:lnSpc>
                <a:spcPct val="80000"/>
              </a:lnSpc>
              <a:spcBef>
                <a:spcPts val="0"/>
              </a:spcBef>
              <a:spcAft>
                <a:spcPts val="0"/>
              </a:spcAft>
              <a:buNone/>
            </a:pPr>
            <a:endParaRPr sz="1200"/>
          </a:p>
          <a:p>
            <a:pPr marL="254000" marR="0" lvl="0" indent="0" algn="r" rtl="1">
              <a:lnSpc>
                <a:spcPct val="80000"/>
              </a:lnSpc>
              <a:spcBef>
                <a:spcPts val="0"/>
              </a:spcBef>
              <a:spcAft>
                <a:spcPts val="0"/>
              </a:spcAft>
              <a:buNone/>
            </a:pPr>
            <a:r>
              <a:rPr lang="en-GB" sz="1200"/>
              <a:t>7-2 ما هي المشكلات التي ينبغي استبعادها؛ كون العملاء لا يعتبرونها مشكلات أساسًا، أو أنَّها ليست مشكلات لا تستحق عناء حلها (يمكن التعايش معها)؟</a:t>
            </a:r>
            <a:endParaRPr sz="1200"/>
          </a:p>
          <a:p>
            <a:pPr marL="254000" marR="0" lvl="0" indent="0" algn="r" rtl="1">
              <a:lnSpc>
                <a:spcPct val="80000"/>
              </a:lnSpc>
              <a:spcBef>
                <a:spcPts val="0"/>
              </a:spcBef>
              <a:spcAft>
                <a:spcPts val="0"/>
              </a:spcAft>
              <a:buNone/>
            </a:pPr>
            <a:endParaRPr sz="1200"/>
          </a:p>
          <a:p>
            <a:pPr marL="254000" marR="0" lvl="0" indent="0" algn="r" rtl="1">
              <a:lnSpc>
                <a:spcPct val="80000"/>
              </a:lnSpc>
              <a:spcBef>
                <a:spcPts val="0"/>
              </a:spcBef>
              <a:spcAft>
                <a:spcPts val="0"/>
              </a:spcAft>
              <a:buNone/>
            </a:pPr>
            <a:r>
              <a:rPr lang="en-GB" sz="1200"/>
              <a:t>7-3 ما هو ترتيب المشكلات من حيث الأهميَّة بالنسبة للعملاء؟ إلى أيِّ حدٍّ يكون عدم وجود حل لهذه المشكلات يمثِّل ألمًا، أو صعوبة للعملاء.</a:t>
            </a:r>
            <a:endParaRPr sz="1200"/>
          </a:p>
          <a:p>
            <a:pPr marL="254000" marR="0" lvl="0" indent="0" algn="r" rtl="1">
              <a:lnSpc>
                <a:spcPct val="80000"/>
              </a:lnSpc>
              <a:spcBef>
                <a:spcPts val="0"/>
              </a:spcBef>
              <a:spcAft>
                <a:spcPts val="0"/>
              </a:spcAft>
              <a:buNone/>
            </a:pPr>
            <a:endParaRPr sz="1200"/>
          </a:p>
          <a:p>
            <a:pPr marL="254000" marR="0" lvl="0" indent="0" algn="r" rtl="1">
              <a:lnSpc>
                <a:spcPct val="80000"/>
              </a:lnSpc>
              <a:spcBef>
                <a:spcPts val="0"/>
              </a:spcBef>
              <a:spcAft>
                <a:spcPts val="0"/>
              </a:spcAft>
              <a:buNone/>
            </a:pPr>
            <a:r>
              <a:rPr lang="en-GB" sz="1200"/>
              <a:t>7-4 إذا كان لهذه المشكلة مقايس، في أيِّ مرحلة تستطيع أنْ تصنِّف العملاء الذين تمَّت مقابلتهم؟</a:t>
            </a:r>
            <a:endParaRPr sz="1200"/>
          </a:p>
          <a:p>
            <a:pPr marL="254000" marR="0" lvl="0" indent="0" algn="r" rtl="1">
              <a:lnSpc>
                <a:spcPct val="80000"/>
              </a:lnSpc>
              <a:spcBef>
                <a:spcPts val="0"/>
              </a:spcBef>
              <a:spcAft>
                <a:spcPts val="0"/>
              </a:spcAft>
              <a:buClr>
                <a:schemeClr val="dk1"/>
              </a:buClr>
              <a:buSzPts val="1100"/>
              <a:buFont typeface="Arial"/>
              <a:buNone/>
            </a:pPr>
            <a:endParaRPr sz="1200"/>
          </a:p>
          <a:p>
            <a:pPr marL="254000" marR="0" lvl="0" indent="0" algn="r" rtl="1">
              <a:lnSpc>
                <a:spcPct val="80000"/>
              </a:lnSpc>
              <a:spcBef>
                <a:spcPts val="0"/>
              </a:spcBef>
              <a:spcAft>
                <a:spcPts val="0"/>
              </a:spcAft>
              <a:buClr>
                <a:schemeClr val="dk1"/>
              </a:buClr>
              <a:buSzPts val="1100"/>
              <a:buFont typeface="Arial"/>
              <a:buNone/>
            </a:pPr>
            <a:r>
              <a:rPr lang="en-GB" sz="1200"/>
              <a:t>7-5 كيف يقوم العملاء حاليًّا بالتعامل مع مشكلاتهم؟ كيف يحلونها؟ هل الحلول ذاتيَّة (العميل يحل مشكلاته بنفسه) أم من قِبل طرف خارجي؟ ما هي مميزات وعيوب الحل الخارجي؟</a:t>
            </a:r>
            <a:endParaRPr sz="1200"/>
          </a:p>
          <a:p>
            <a:pPr marL="254000" marR="0" lvl="0" indent="0" algn="r" rtl="1">
              <a:lnSpc>
                <a:spcPct val="80000"/>
              </a:lnSpc>
              <a:spcBef>
                <a:spcPts val="0"/>
              </a:spcBef>
              <a:spcAft>
                <a:spcPts val="0"/>
              </a:spcAft>
              <a:buNone/>
            </a:pPr>
            <a:endParaRPr sz="1200"/>
          </a:p>
          <a:p>
            <a:pPr marL="254000" marR="0" lvl="0" indent="0" algn="r" rtl="1">
              <a:lnSpc>
                <a:spcPct val="80000"/>
              </a:lnSpc>
              <a:spcBef>
                <a:spcPts val="0"/>
              </a:spcBef>
              <a:spcAft>
                <a:spcPts val="0"/>
              </a:spcAft>
              <a:buNone/>
            </a:pPr>
            <a:endParaRPr sz="1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2"/>
          <p:cNvSpPr txBox="1">
            <a:spLocks noGrp="1"/>
          </p:cNvSpPr>
          <p:nvPr>
            <p:ph type="body" idx="1"/>
          </p:nvPr>
        </p:nvSpPr>
        <p:spPr>
          <a:xfrm>
            <a:off x="584450" y="375528"/>
            <a:ext cx="6447600" cy="3992700"/>
          </a:xfrm>
          <a:prstGeom prst="rect">
            <a:avLst/>
          </a:prstGeom>
          <a:noFill/>
          <a:ln>
            <a:noFill/>
          </a:ln>
        </p:spPr>
        <p:txBody>
          <a:bodyPr spcFirstLastPara="1" wrap="square" lIns="68575" tIns="34275" rIns="68575" bIns="34275" anchor="t" anchorCtr="0">
            <a:noAutofit/>
          </a:bodyPr>
          <a:lstStyle/>
          <a:p>
            <a:pPr marL="254000" marR="0" lvl="0" indent="0" algn="r" rtl="1">
              <a:spcBef>
                <a:spcPts val="800"/>
              </a:spcBef>
              <a:spcAft>
                <a:spcPts val="0"/>
              </a:spcAft>
              <a:buNone/>
            </a:pPr>
            <a:r>
              <a:rPr lang="en-GB"/>
              <a:t>7-6 هل يرغب العملاء في الدفع مقابل حل مشكلاتهم الحاليَّة؟</a:t>
            </a:r>
            <a:endParaRPr/>
          </a:p>
          <a:p>
            <a:pPr marL="254000" marR="0" lvl="0" indent="0" algn="r" rtl="1">
              <a:spcBef>
                <a:spcPts val="800"/>
              </a:spcBef>
              <a:spcAft>
                <a:spcPts val="0"/>
              </a:spcAft>
              <a:buClr>
                <a:schemeClr val="dk1"/>
              </a:buClr>
              <a:buSzPts val="1100"/>
              <a:buFont typeface="Arial"/>
              <a:buNone/>
            </a:pPr>
            <a:endParaRPr/>
          </a:p>
          <a:p>
            <a:pPr marL="254000" marR="0" lvl="0" indent="0" algn="r" rtl="1">
              <a:spcBef>
                <a:spcPts val="800"/>
              </a:spcBef>
              <a:spcAft>
                <a:spcPts val="0"/>
              </a:spcAft>
              <a:buNone/>
            </a:pPr>
            <a:r>
              <a:rPr lang="en-GB"/>
              <a:t>7-7 ما هي الأشياء المهمَّة وغير المتوقعة التي تعلَّمها فريق البحث عن مشكلات العملاء؟ وما هي الأشياء التي كانت مخيِّبة للآمال؟</a:t>
            </a:r>
            <a:endParaRPr/>
          </a:p>
          <a:p>
            <a:pPr marL="254000" marR="0" lvl="0" indent="0" algn="r" rtl="1">
              <a:spcBef>
                <a:spcPts val="800"/>
              </a:spcBef>
              <a:spcAft>
                <a:spcPts val="0"/>
              </a:spcAft>
              <a:buNone/>
            </a:pPr>
            <a:r>
              <a:rPr lang="en-GB"/>
              <a:t>يمكن أن يقوم فريق العمل بعد مقابلة العملاء لاختبار هذه الفرضيَّات، ومدى صحتها بتلخيص مخرجات كل مقابلة بعد الانتهاء منها مباشرة في خمس نقاط رئيسة، وتصنيف هذه النقاط تحت ثلاث فئات كالتالي:</a:t>
            </a:r>
            <a:endParaRPr/>
          </a:p>
          <a:p>
            <a:pPr marL="254000" marR="0" lvl="0" indent="0" algn="r" rtl="1">
              <a:spcBef>
                <a:spcPts val="800"/>
              </a:spcBef>
              <a:spcAft>
                <a:spcPts val="0"/>
              </a:spcAft>
              <a:buNone/>
            </a:pPr>
            <a:r>
              <a:rPr lang="en-GB"/>
              <a:t>* تمَّ تأكيدها (Validates).</a:t>
            </a:r>
            <a:endParaRPr/>
          </a:p>
          <a:p>
            <a:pPr marL="254000" marR="0" lvl="0" indent="0" algn="r" rtl="1">
              <a:spcBef>
                <a:spcPts val="800"/>
              </a:spcBef>
              <a:spcAft>
                <a:spcPts val="0"/>
              </a:spcAft>
              <a:buNone/>
            </a:pPr>
            <a:r>
              <a:rPr lang="en-GB"/>
              <a:t>* لم يتم تأكيدها (invalidates).</a:t>
            </a:r>
            <a:endParaRPr/>
          </a:p>
          <a:p>
            <a:pPr marL="254000" marR="0" lvl="0" indent="0" algn="r" rtl="1">
              <a:spcBef>
                <a:spcPts val="800"/>
              </a:spcBef>
              <a:spcAft>
                <a:spcPts val="0"/>
              </a:spcAft>
              <a:buNone/>
            </a:pPr>
            <a:r>
              <a:rPr lang="en-GB"/>
              <a:t>* مثيرة للاهتمام (Interesting).</a:t>
            </a:r>
            <a:endParaRPr/>
          </a:p>
          <a:p>
            <a:pPr marL="254000" marR="0" lvl="0" indent="0" algn="r" rtl="1">
              <a:spcBef>
                <a:spcPts val="800"/>
              </a:spcBef>
              <a:spcAft>
                <a:spcPts val="0"/>
              </a:spcAft>
              <a:buNone/>
            </a:pPr>
            <a:r>
              <a:rPr lang="en-GB"/>
              <a:t>من المهم جداً في هذه المرحلة التركيز على مقابلة العملاء المغامرين (Earlyvangelist) أو المتحمِّسين، وهم العملاء الذين لديهم استعداد لشراء المنتج حتَّى قبل إنتاجه وطرحه في الأسواق، وغالباً ما يبدي العملاء المغامرون هذه التوجه باستعدادهم للدفع مقدَّماً، أو الاشتراك في الخدمة حتَّى قبل التأكُّد من فعاليَّتها في حل مشكلاتهم أو مقابلة توقعاتهم.</a:t>
            </a:r>
            <a:endParaRPr/>
          </a:p>
          <a:p>
            <a:pPr marL="254000" marR="0" lvl="0" indent="0" algn="r" rtl="1">
              <a:spcBef>
                <a:spcPts val="800"/>
              </a:spcBef>
              <a:spcAft>
                <a:spcPts val="0"/>
              </a:spcAft>
              <a:buClr>
                <a:schemeClr val="dk1"/>
              </a:buClr>
              <a:buSzPts val="1100"/>
              <a:buFont typeface="Arial"/>
              <a:buNone/>
            </a:pPr>
            <a:endParaRPr/>
          </a:p>
          <a:p>
            <a:pPr marL="254000" marR="0" lvl="0" indent="0" algn="r" rtl="1">
              <a:spcBef>
                <a:spcPts val="80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43"/>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(7) نموذج مقابلة العميل حول المشكلات/الحاجات:</a:t>
            </a:r>
            <a:endParaRPr sz="2700" b="0" i="0" u="none" strike="noStrike" cap="none">
              <a:solidFill>
                <a:schemeClr val="accent1"/>
              </a:solidFill>
              <a:latin typeface="Trebuchet MS"/>
              <a:ea typeface="Trebuchet MS"/>
              <a:cs typeface="Trebuchet MS"/>
              <a:sym typeface="Trebuchet MS"/>
            </a:endParaRPr>
          </a:p>
        </p:txBody>
      </p:sp>
      <p:sp>
        <p:nvSpPr>
          <p:cNvPr id="268" name="Google Shape;268;p43"/>
          <p:cNvSpPr txBox="1">
            <a:spLocks noGrp="1"/>
          </p:cNvSpPr>
          <p:nvPr>
            <p:ph type="body" idx="1"/>
          </p:nvPr>
        </p:nvSpPr>
        <p:spPr>
          <a:xfrm>
            <a:off x="507950" y="1107201"/>
            <a:ext cx="6447600" cy="3402900"/>
          </a:xfrm>
          <a:prstGeom prst="rect">
            <a:avLst/>
          </a:prstGeom>
          <a:noFill/>
          <a:ln>
            <a:noFill/>
          </a:ln>
        </p:spPr>
        <p:txBody>
          <a:bodyPr spcFirstLastPara="1" wrap="square" lIns="68575" tIns="34275" rIns="68575" bIns="34275" anchor="t" anchorCtr="0">
            <a:noAutofit/>
          </a:bodyPr>
          <a:lstStyle/>
          <a:p>
            <a:pPr marL="254000" marR="0" lvl="0" indent="0" algn="r" rtl="1">
              <a:spcBef>
                <a:spcPts val="800"/>
              </a:spcBef>
              <a:spcAft>
                <a:spcPts val="0"/>
              </a:spcAft>
              <a:buClr>
                <a:schemeClr val="dk1"/>
              </a:buClr>
              <a:buSzPts val="1100"/>
              <a:buFont typeface="Arial"/>
              <a:buNone/>
            </a:pPr>
            <a:r>
              <a:rPr lang="en-GB"/>
              <a:t>8-1 بيانات المقابلة العامَّة:</a:t>
            </a:r>
            <a:endParaRPr/>
          </a:p>
          <a:p>
            <a:pPr marL="254000" marR="0" lvl="0" indent="0" algn="r" rtl="1">
              <a:spcBef>
                <a:spcPts val="800"/>
              </a:spcBef>
              <a:spcAft>
                <a:spcPts val="0"/>
              </a:spcAft>
              <a:buClr>
                <a:schemeClr val="dk1"/>
              </a:buClr>
              <a:buSzPts val="1100"/>
              <a:buFont typeface="Arial"/>
              <a:buNone/>
            </a:pPr>
            <a:r>
              <a:rPr lang="en-GB"/>
              <a:t>اليوم والتاريخ:________</a:t>
            </a:r>
            <a:endParaRPr/>
          </a:p>
          <a:p>
            <a:pPr marL="254000" marR="0" lvl="0" indent="0" algn="r" rtl="1">
              <a:spcBef>
                <a:spcPts val="800"/>
              </a:spcBef>
              <a:spcAft>
                <a:spcPts val="0"/>
              </a:spcAft>
              <a:buClr>
                <a:schemeClr val="dk1"/>
              </a:buClr>
              <a:buSzPts val="1100"/>
              <a:buFont typeface="Arial"/>
              <a:buNone/>
            </a:pPr>
            <a:r>
              <a:rPr lang="en-GB"/>
              <a:t>وقت ومدة المقابلة: ______</a:t>
            </a:r>
            <a:endParaRPr/>
          </a:p>
          <a:p>
            <a:pPr marL="254000" marR="0" lvl="0" indent="0" algn="r" rtl="1">
              <a:spcBef>
                <a:spcPts val="800"/>
              </a:spcBef>
              <a:spcAft>
                <a:spcPts val="0"/>
              </a:spcAft>
              <a:buClr>
                <a:schemeClr val="dk1"/>
              </a:buClr>
              <a:buSzPts val="1100"/>
              <a:buFont typeface="Arial"/>
              <a:buNone/>
            </a:pPr>
            <a:r>
              <a:rPr lang="en-GB"/>
              <a:t>مكان المقابلة: _________</a:t>
            </a:r>
            <a:endParaRPr/>
          </a:p>
          <a:p>
            <a:pPr marL="254000" marR="0" lvl="0" indent="0" algn="r" rtl="1">
              <a:spcBef>
                <a:spcPts val="800"/>
              </a:spcBef>
              <a:spcAft>
                <a:spcPts val="0"/>
              </a:spcAft>
              <a:buClr>
                <a:schemeClr val="dk1"/>
              </a:buClr>
              <a:buSzPts val="1100"/>
              <a:buFont typeface="Arial"/>
              <a:buNone/>
            </a:pPr>
            <a:r>
              <a:rPr lang="en-GB"/>
              <a:t>اسم مَن أجرى المقابلة: ______</a:t>
            </a:r>
            <a:endParaRPr/>
          </a:p>
          <a:p>
            <a:pPr marL="254000" marR="0" lvl="0" indent="0" algn="r" rtl="1">
              <a:spcBef>
                <a:spcPts val="800"/>
              </a:spcBef>
              <a:spcAft>
                <a:spcPts val="0"/>
              </a:spcAft>
              <a:buClr>
                <a:schemeClr val="dk1"/>
              </a:buClr>
              <a:buSzPts val="1100"/>
              <a:buFont typeface="Arial"/>
              <a:buNone/>
            </a:pPr>
            <a:r>
              <a:rPr lang="en-GB"/>
              <a:t>8-2 بيانات العميل:</a:t>
            </a:r>
            <a:endParaRPr/>
          </a:p>
          <a:p>
            <a:pPr marL="254000" marR="0" lvl="0" indent="0" algn="r" rtl="1">
              <a:spcBef>
                <a:spcPts val="800"/>
              </a:spcBef>
              <a:spcAft>
                <a:spcPts val="0"/>
              </a:spcAft>
              <a:buClr>
                <a:schemeClr val="dk1"/>
              </a:buClr>
              <a:buSzPts val="1100"/>
              <a:buFont typeface="Arial"/>
              <a:buNone/>
            </a:pPr>
            <a:r>
              <a:rPr lang="en-GB"/>
              <a:t>اسم العميل: ____________________________</a:t>
            </a:r>
            <a:endParaRPr/>
          </a:p>
          <a:p>
            <a:pPr marL="254000" marR="0" lvl="0" indent="0" algn="r" rtl="1">
              <a:spcBef>
                <a:spcPts val="800"/>
              </a:spcBef>
              <a:spcAft>
                <a:spcPts val="0"/>
              </a:spcAft>
              <a:buClr>
                <a:schemeClr val="dk1"/>
              </a:buClr>
              <a:buSzPts val="1100"/>
              <a:buFont typeface="Arial"/>
              <a:buNone/>
            </a:pPr>
            <a:r>
              <a:rPr lang="en-GB"/>
              <a:t>الجوال: _______________________________</a:t>
            </a:r>
            <a:endParaRPr/>
          </a:p>
          <a:p>
            <a:pPr marL="254000" marR="0" lvl="0" indent="0" algn="r" rtl="1">
              <a:spcBef>
                <a:spcPts val="800"/>
              </a:spcBef>
              <a:spcAft>
                <a:spcPts val="0"/>
              </a:spcAft>
              <a:buClr>
                <a:schemeClr val="dk1"/>
              </a:buClr>
              <a:buSzPts val="1100"/>
              <a:buFont typeface="Arial"/>
              <a:buNone/>
            </a:pPr>
            <a:r>
              <a:rPr lang="en-GB"/>
              <a:t>البريد الإلكتروني: _________________________</a:t>
            </a:r>
            <a:endParaRPr/>
          </a:p>
          <a:p>
            <a:pPr marL="254000" marR="0" lvl="0" indent="0" algn="r" rtl="1">
              <a:spcBef>
                <a:spcPts val="800"/>
              </a:spcBef>
              <a:spcAft>
                <a:spcPts val="0"/>
              </a:spcAft>
              <a:buClr>
                <a:schemeClr val="dk1"/>
              </a:buClr>
              <a:buSzPts val="1100"/>
              <a:buFont typeface="Arial"/>
              <a:buNone/>
            </a:pPr>
            <a:r>
              <a:rPr lang="en-GB"/>
              <a:t>معلومات إضافيَّة عن العميل (العمر، العمل، الحالة الاجتماعيَّة،....). </a:t>
            </a:r>
            <a:endParaRPr/>
          </a:p>
          <a:p>
            <a:pPr marL="254000" marR="0" lvl="0" indent="0" algn="r" rtl="1">
              <a:spcBef>
                <a:spcPts val="800"/>
              </a:spcBef>
              <a:spcAft>
                <a:spcPts val="0"/>
              </a:spcAft>
              <a:buNone/>
            </a:pPr>
            <a:endParaRPr/>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4"/>
          <p:cNvSpPr txBox="1">
            <a:spLocks noGrp="1"/>
          </p:cNvSpPr>
          <p:nvPr>
            <p:ph type="body" idx="1"/>
          </p:nvPr>
        </p:nvSpPr>
        <p:spPr>
          <a:xfrm>
            <a:off x="562600" y="353677"/>
            <a:ext cx="6447600" cy="3719700"/>
          </a:xfrm>
          <a:prstGeom prst="rect">
            <a:avLst/>
          </a:prstGeom>
          <a:noFill/>
          <a:ln>
            <a:noFill/>
          </a:ln>
        </p:spPr>
        <p:txBody>
          <a:bodyPr spcFirstLastPara="1" wrap="square" lIns="68575" tIns="34275" rIns="68575" bIns="34275" anchor="t" anchorCtr="0">
            <a:noAutofit/>
          </a:bodyPr>
          <a:lstStyle/>
          <a:p>
            <a:pPr marL="254000" marR="0" lvl="0" indent="0" algn="r" rtl="1">
              <a:spcBef>
                <a:spcPts val="0"/>
              </a:spcBef>
              <a:spcAft>
                <a:spcPts val="0"/>
              </a:spcAft>
              <a:buNone/>
            </a:pPr>
            <a:r>
              <a:rPr lang="en-GB"/>
              <a:t>8-3 المقابلة حول مشكلات/احتياجات العميل:</a:t>
            </a:r>
            <a:endParaRPr/>
          </a:p>
          <a:p>
            <a:pPr marL="254000" marR="0" lvl="0" indent="0" algn="r" rtl="1">
              <a:spcBef>
                <a:spcPts val="0"/>
              </a:spcBef>
              <a:spcAft>
                <a:spcPts val="0"/>
              </a:spcAft>
              <a:buClr>
                <a:schemeClr val="dk1"/>
              </a:buClr>
              <a:buSzPts val="1100"/>
              <a:buFont typeface="Arial"/>
              <a:buNone/>
            </a:pPr>
            <a:endParaRPr/>
          </a:p>
          <a:p>
            <a:pPr marL="254000" marR="0" lvl="0" indent="0" algn="r" rtl="1">
              <a:spcBef>
                <a:spcPts val="0"/>
              </a:spcBef>
              <a:spcAft>
                <a:spcPts val="0"/>
              </a:spcAft>
              <a:buClr>
                <a:schemeClr val="dk1"/>
              </a:buClr>
              <a:buSzPts val="1100"/>
              <a:buFont typeface="Arial"/>
              <a:buNone/>
            </a:pPr>
            <a:r>
              <a:rPr lang="en-GB"/>
              <a:t>8-3-1 المشكلة/الحاجة الأولى:</a:t>
            </a:r>
            <a:endParaRPr/>
          </a:p>
          <a:p>
            <a:pPr marL="254000" marR="0" lvl="0" indent="0" algn="r" rtl="1">
              <a:spcBef>
                <a:spcPts val="0"/>
              </a:spcBef>
              <a:spcAft>
                <a:spcPts val="0"/>
              </a:spcAft>
              <a:buClr>
                <a:schemeClr val="dk1"/>
              </a:buClr>
              <a:buSzPts val="1100"/>
              <a:buFont typeface="Arial"/>
              <a:buNone/>
            </a:pPr>
            <a:endParaRPr/>
          </a:p>
          <a:p>
            <a:pPr marL="254000" marR="0" lvl="0" indent="0" algn="r" rtl="1">
              <a:spcBef>
                <a:spcPts val="0"/>
              </a:spcBef>
              <a:spcAft>
                <a:spcPts val="0"/>
              </a:spcAft>
              <a:buNone/>
            </a:pPr>
            <a:r>
              <a:rPr lang="en-GB"/>
              <a:t>وصف المشكلة: </a:t>
            </a:r>
            <a:endParaRPr/>
          </a:p>
          <a:p>
            <a:pPr marL="254000" marR="0" lvl="0" indent="0" algn="r" rtl="1">
              <a:spcBef>
                <a:spcPts val="0"/>
              </a:spcBef>
              <a:spcAft>
                <a:spcPts val="0"/>
              </a:spcAft>
              <a:buClr>
                <a:schemeClr val="dk1"/>
              </a:buClr>
              <a:buSzPts val="1100"/>
              <a:buFont typeface="Arial"/>
              <a:buNone/>
            </a:pPr>
            <a:endParaRPr/>
          </a:p>
          <a:p>
            <a:pPr marL="254000" marR="0" lvl="0" indent="0" algn="r" rtl="1">
              <a:spcBef>
                <a:spcPts val="0"/>
              </a:spcBef>
              <a:spcAft>
                <a:spcPts val="0"/>
              </a:spcAft>
              <a:buNone/>
            </a:pPr>
            <a:r>
              <a:rPr lang="en-GB"/>
              <a:t>أهميَّة المشكلة: </a:t>
            </a:r>
            <a:endParaRPr/>
          </a:p>
          <a:p>
            <a:pPr marL="254000" marR="0" lvl="0" indent="0" algn="r" rtl="1">
              <a:spcBef>
                <a:spcPts val="0"/>
              </a:spcBef>
              <a:spcAft>
                <a:spcPts val="0"/>
              </a:spcAft>
              <a:buClr>
                <a:schemeClr val="dk1"/>
              </a:buClr>
              <a:buSzPts val="1100"/>
              <a:buFont typeface="Arial"/>
              <a:buNone/>
            </a:pPr>
            <a:endParaRPr/>
          </a:p>
          <a:p>
            <a:pPr marL="254000" marR="0" lvl="0" indent="0" algn="r" rtl="1">
              <a:spcBef>
                <a:spcPts val="0"/>
              </a:spcBef>
              <a:spcAft>
                <a:spcPts val="0"/>
              </a:spcAft>
              <a:buClr>
                <a:schemeClr val="dk1"/>
              </a:buClr>
              <a:buSzPts val="1100"/>
              <a:buFont typeface="Arial"/>
              <a:buNone/>
            </a:pPr>
            <a:r>
              <a:rPr lang="en-GB"/>
              <a:t>الحلول الحاليَّة:________</a:t>
            </a:r>
            <a:endParaRPr/>
          </a:p>
          <a:p>
            <a:pPr marL="254000" marR="0" lvl="0" indent="0" algn="r" rtl="1">
              <a:spcBef>
                <a:spcPts val="0"/>
              </a:spcBef>
              <a:spcAft>
                <a:spcPts val="0"/>
              </a:spcAft>
              <a:buClr>
                <a:schemeClr val="dk1"/>
              </a:buClr>
              <a:buSzPts val="1100"/>
              <a:buFont typeface="Arial"/>
              <a:buNone/>
            </a:pPr>
            <a:endParaRPr/>
          </a:p>
          <a:p>
            <a:pPr marL="254000" marR="0" lvl="0" indent="0" algn="r" rtl="1">
              <a:spcBef>
                <a:spcPts val="0"/>
              </a:spcBef>
              <a:spcAft>
                <a:spcPts val="0"/>
              </a:spcAft>
              <a:buClr>
                <a:schemeClr val="dk1"/>
              </a:buClr>
              <a:buSzPts val="1100"/>
              <a:buFont typeface="Arial"/>
              <a:buNone/>
            </a:pPr>
            <a:r>
              <a:rPr lang="en-GB"/>
              <a:t>مميزات وعيوب الحلول الحاليَّة: _________________</a:t>
            </a:r>
            <a:endParaRPr/>
          </a:p>
          <a:p>
            <a:pPr marL="254000" marR="0" lvl="0" indent="0" algn="r" rtl="1">
              <a:spcBef>
                <a:spcPts val="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45"/>
          <p:cNvSpPr txBox="1">
            <a:spLocks noGrp="1"/>
          </p:cNvSpPr>
          <p:nvPr>
            <p:ph type="body" idx="1"/>
          </p:nvPr>
        </p:nvSpPr>
        <p:spPr>
          <a:xfrm>
            <a:off x="562625" y="611550"/>
            <a:ext cx="6447600" cy="3034800"/>
          </a:xfrm>
          <a:prstGeom prst="rect">
            <a:avLst/>
          </a:prstGeom>
          <a:noFill/>
          <a:ln>
            <a:noFill/>
          </a:ln>
        </p:spPr>
        <p:txBody>
          <a:bodyPr spcFirstLastPara="1" wrap="square" lIns="68575" tIns="34275" rIns="68575" bIns="34275" anchor="t" anchorCtr="0">
            <a:noAutofit/>
          </a:bodyPr>
          <a:lstStyle/>
          <a:p>
            <a:pPr marL="0" marR="0" lvl="0" indent="0" algn="r" rtl="1">
              <a:lnSpc>
                <a:spcPct val="80000"/>
              </a:lnSpc>
              <a:spcBef>
                <a:spcPts val="0"/>
              </a:spcBef>
              <a:spcAft>
                <a:spcPts val="0"/>
              </a:spcAft>
              <a:buNone/>
            </a:pPr>
            <a:r>
              <a:rPr lang="en-GB"/>
              <a:t>8-3-2 المشكلة/الحاجة الثانية:_____________________</a:t>
            </a:r>
            <a:endParaRPr/>
          </a:p>
          <a:p>
            <a:pPr marL="0" marR="0" lvl="0" indent="0" algn="r" rtl="1">
              <a:lnSpc>
                <a:spcPct val="80000"/>
              </a:lnSpc>
              <a:spcBef>
                <a:spcPts val="0"/>
              </a:spcBef>
              <a:spcAft>
                <a:spcPts val="0"/>
              </a:spcAft>
              <a:buNone/>
            </a:pPr>
            <a:r>
              <a:rPr lang="en-GB"/>
              <a:t>  </a:t>
            </a:r>
            <a:endParaRPr/>
          </a:p>
          <a:p>
            <a:pPr marL="0" marR="0" lvl="0" indent="0" algn="r" rtl="1">
              <a:lnSpc>
                <a:spcPct val="80000"/>
              </a:lnSpc>
              <a:spcBef>
                <a:spcPts val="0"/>
              </a:spcBef>
              <a:spcAft>
                <a:spcPts val="0"/>
              </a:spcAft>
              <a:buNone/>
            </a:pPr>
            <a:r>
              <a:rPr lang="en-GB"/>
              <a:t>  وصف المشكلة:________________________</a:t>
            </a:r>
            <a:endParaRPr/>
          </a:p>
          <a:p>
            <a:pPr marL="0" lvl="0" indent="0" rtl="1">
              <a:spcBef>
                <a:spcPts val="0"/>
              </a:spcBef>
              <a:spcAft>
                <a:spcPts val="0"/>
              </a:spcAft>
              <a:buNone/>
            </a:pPr>
            <a:endParaRPr/>
          </a:p>
          <a:p>
            <a:pPr marL="0" lvl="0" indent="0" rtl="1">
              <a:spcBef>
                <a:spcPts val="0"/>
              </a:spcBef>
              <a:spcAft>
                <a:spcPts val="0"/>
              </a:spcAft>
              <a:buNone/>
            </a:pPr>
            <a:r>
              <a:rPr lang="en-GB"/>
              <a:t>  أهميَّة المشكلة: ________________________</a:t>
            </a:r>
            <a:endParaRPr/>
          </a:p>
          <a:p>
            <a:pPr marL="0" lvl="0" indent="0" rtl="1">
              <a:spcBef>
                <a:spcPts val="0"/>
              </a:spcBef>
              <a:spcAft>
                <a:spcPts val="0"/>
              </a:spcAft>
              <a:buNone/>
            </a:pPr>
            <a:endParaRPr/>
          </a:p>
          <a:p>
            <a:pPr marL="0" lvl="0" indent="0" rtl="1">
              <a:spcBef>
                <a:spcPts val="0"/>
              </a:spcBef>
              <a:spcAft>
                <a:spcPts val="0"/>
              </a:spcAft>
              <a:buNone/>
            </a:pPr>
            <a:r>
              <a:rPr lang="en-GB"/>
              <a:t>  الحلول الحاليَّة:________________________</a:t>
            </a:r>
            <a:endParaRPr/>
          </a:p>
          <a:p>
            <a:pPr marL="0" lvl="0" indent="0" rtl="1">
              <a:spcBef>
                <a:spcPts val="0"/>
              </a:spcBef>
              <a:spcAft>
                <a:spcPts val="0"/>
              </a:spcAft>
              <a:buNone/>
            </a:pPr>
            <a:endParaRPr/>
          </a:p>
          <a:p>
            <a:pPr marL="0" lvl="0" indent="0" rtl="1">
              <a:spcBef>
                <a:spcPts val="0"/>
              </a:spcBef>
              <a:spcAft>
                <a:spcPts val="0"/>
              </a:spcAft>
              <a:buNone/>
            </a:pPr>
            <a:r>
              <a:rPr lang="en-GB"/>
              <a:t>  مميزات وعيوب الحلول الحاليَّة: _____________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46"/>
          <p:cNvSpPr txBox="1">
            <a:spLocks noGrp="1"/>
          </p:cNvSpPr>
          <p:nvPr>
            <p:ph type="body" idx="1"/>
          </p:nvPr>
        </p:nvSpPr>
        <p:spPr>
          <a:xfrm>
            <a:off x="497075" y="572092"/>
            <a:ext cx="6447600" cy="2910600"/>
          </a:xfrm>
          <a:prstGeom prst="rect">
            <a:avLst/>
          </a:prstGeom>
          <a:noFill/>
          <a:ln>
            <a:noFill/>
          </a:ln>
        </p:spPr>
        <p:txBody>
          <a:bodyPr spcFirstLastPara="1" wrap="square" lIns="68575" tIns="34275" rIns="68575" bIns="34275" anchor="t" anchorCtr="0">
            <a:noAutofit/>
          </a:bodyPr>
          <a:lstStyle/>
          <a:p>
            <a:pPr marL="254000" marR="0" lvl="0" indent="0" algn="r" rtl="1">
              <a:lnSpc>
                <a:spcPct val="100000"/>
              </a:lnSpc>
              <a:spcBef>
                <a:spcPts val="0"/>
              </a:spcBef>
              <a:spcAft>
                <a:spcPts val="0"/>
              </a:spcAft>
              <a:buClr>
                <a:schemeClr val="dk1"/>
              </a:buClr>
              <a:buSzPts val="1100"/>
              <a:buFont typeface="Arial"/>
              <a:buNone/>
            </a:pPr>
            <a:r>
              <a:rPr lang="en-GB"/>
              <a:t>8-3-3</a:t>
            </a:r>
            <a:r>
              <a:rPr lang="en-GB" sz="1100"/>
              <a:t> ا</a:t>
            </a:r>
            <a:r>
              <a:rPr lang="en-GB"/>
              <a:t>لمشكلة/الحاجة الثالثة:__________________________</a:t>
            </a:r>
            <a:endParaRPr/>
          </a:p>
          <a:p>
            <a:pPr marL="254000" marR="0" lvl="0" indent="0" algn="r" rtl="1">
              <a:lnSpc>
                <a:spcPct val="100000"/>
              </a:lnSpc>
              <a:spcBef>
                <a:spcPts val="0"/>
              </a:spcBef>
              <a:spcAft>
                <a:spcPts val="0"/>
              </a:spcAft>
              <a:buClr>
                <a:schemeClr val="dk1"/>
              </a:buClr>
              <a:buSzPts val="1100"/>
              <a:buFont typeface="Arial"/>
              <a:buNone/>
            </a:pPr>
            <a:endParaRPr/>
          </a:p>
          <a:p>
            <a:pPr marL="254000" marR="0" lvl="0" indent="0" algn="r" rtl="1">
              <a:lnSpc>
                <a:spcPct val="100000"/>
              </a:lnSpc>
              <a:spcBef>
                <a:spcPts val="0"/>
              </a:spcBef>
              <a:spcAft>
                <a:spcPts val="0"/>
              </a:spcAft>
              <a:buNone/>
            </a:pPr>
            <a:r>
              <a:rPr lang="en-GB"/>
              <a:t>وصف المشكلة: ___________________________________</a:t>
            </a:r>
            <a:endParaRPr/>
          </a:p>
          <a:p>
            <a:pPr marL="254000" marR="0" lvl="0" indent="0" algn="r" rtl="1">
              <a:lnSpc>
                <a:spcPct val="100000"/>
              </a:lnSpc>
              <a:spcBef>
                <a:spcPts val="0"/>
              </a:spcBef>
              <a:spcAft>
                <a:spcPts val="0"/>
              </a:spcAft>
              <a:buClr>
                <a:schemeClr val="dk1"/>
              </a:buClr>
              <a:buSzPts val="1100"/>
              <a:buFont typeface="Arial"/>
              <a:buNone/>
            </a:pPr>
            <a:endParaRPr/>
          </a:p>
          <a:p>
            <a:pPr marL="254000" marR="0" lvl="0" indent="0" algn="r" rtl="1">
              <a:lnSpc>
                <a:spcPct val="100000"/>
              </a:lnSpc>
              <a:spcBef>
                <a:spcPts val="0"/>
              </a:spcBef>
              <a:spcAft>
                <a:spcPts val="0"/>
              </a:spcAft>
              <a:buNone/>
            </a:pPr>
            <a:r>
              <a:rPr lang="en-GB"/>
              <a:t>أهميَّة المشكلة: ___________________________________</a:t>
            </a:r>
            <a:endParaRPr/>
          </a:p>
          <a:p>
            <a:pPr marL="254000" marR="0" lvl="0" indent="0" algn="r" rtl="1">
              <a:lnSpc>
                <a:spcPct val="100000"/>
              </a:lnSpc>
              <a:spcBef>
                <a:spcPts val="0"/>
              </a:spcBef>
              <a:spcAft>
                <a:spcPts val="0"/>
              </a:spcAft>
              <a:buClr>
                <a:schemeClr val="dk1"/>
              </a:buClr>
              <a:buSzPts val="1100"/>
              <a:buFont typeface="Arial"/>
              <a:buNone/>
            </a:pPr>
            <a:endParaRPr/>
          </a:p>
          <a:p>
            <a:pPr marL="254000" marR="0" lvl="0" indent="0" algn="r" rtl="1">
              <a:lnSpc>
                <a:spcPct val="100000"/>
              </a:lnSpc>
              <a:spcBef>
                <a:spcPts val="0"/>
              </a:spcBef>
              <a:spcAft>
                <a:spcPts val="0"/>
              </a:spcAft>
              <a:buNone/>
            </a:pPr>
            <a:r>
              <a:rPr lang="en-GB"/>
              <a:t>الحلول الحاليَّة:___________________________________</a:t>
            </a:r>
            <a:endParaRPr/>
          </a:p>
          <a:p>
            <a:pPr marL="254000" marR="0" lvl="0" indent="0" algn="r" rtl="1">
              <a:lnSpc>
                <a:spcPct val="100000"/>
              </a:lnSpc>
              <a:spcBef>
                <a:spcPts val="0"/>
              </a:spcBef>
              <a:spcAft>
                <a:spcPts val="0"/>
              </a:spcAft>
              <a:buClr>
                <a:schemeClr val="dk1"/>
              </a:buClr>
              <a:buSzPts val="1100"/>
              <a:buFont typeface="Arial"/>
              <a:buNone/>
            </a:pPr>
            <a:endParaRPr/>
          </a:p>
          <a:p>
            <a:pPr marL="254000" marR="0" lvl="0" indent="0" algn="r" rtl="1">
              <a:lnSpc>
                <a:spcPct val="100000"/>
              </a:lnSpc>
              <a:spcBef>
                <a:spcPts val="0"/>
              </a:spcBef>
              <a:spcAft>
                <a:spcPts val="0"/>
              </a:spcAft>
              <a:buClr>
                <a:schemeClr val="dk1"/>
              </a:buClr>
              <a:buSzPts val="1100"/>
              <a:buFont typeface="Arial"/>
              <a:buNone/>
            </a:pPr>
            <a:r>
              <a:rPr lang="en-GB"/>
              <a:t>مميزات وعيوب الحلول الحاليَّة: ___</a:t>
            </a:r>
            <a:r>
              <a:rPr lang="en-GB" sz="1100"/>
              <a:t>___________________________</a:t>
            </a:r>
            <a:endParaRPr sz="1100"/>
          </a:p>
          <a:p>
            <a:pPr marL="254000" marR="0" lvl="0" indent="0" algn="r" rtl="1">
              <a:lnSpc>
                <a:spcPct val="100000"/>
              </a:lnSpc>
              <a:spcBef>
                <a:spcPts val="0"/>
              </a:spcBef>
              <a:spcAft>
                <a:spcPts val="0"/>
              </a:spcAft>
              <a:buNone/>
            </a:pPr>
            <a:endParaRPr sz="1100"/>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47"/>
          <p:cNvSpPr txBox="1">
            <a:spLocks noGrp="1"/>
          </p:cNvSpPr>
          <p:nvPr>
            <p:ph type="body" idx="1"/>
          </p:nvPr>
        </p:nvSpPr>
        <p:spPr>
          <a:xfrm>
            <a:off x="420625" y="626692"/>
            <a:ext cx="6447600" cy="2910600"/>
          </a:xfrm>
          <a:prstGeom prst="rect">
            <a:avLst/>
          </a:prstGeom>
          <a:noFill/>
          <a:ln>
            <a:noFill/>
          </a:ln>
        </p:spPr>
        <p:txBody>
          <a:bodyPr spcFirstLastPara="1" wrap="square" lIns="68575" tIns="34275" rIns="68575" bIns="34275" anchor="t" anchorCtr="0">
            <a:noAutofit/>
          </a:bodyPr>
          <a:lstStyle/>
          <a:p>
            <a:pPr marL="558800" marR="0" lvl="0" indent="0" algn="r" rtl="1">
              <a:lnSpc>
                <a:spcPct val="90000"/>
              </a:lnSpc>
              <a:spcBef>
                <a:spcPts val="0"/>
              </a:spcBef>
              <a:spcAft>
                <a:spcPts val="0"/>
              </a:spcAft>
              <a:buNone/>
            </a:pPr>
            <a:r>
              <a:rPr lang="en-GB" b="1"/>
              <a:t>8-9 الإحالات (أشخاص آخرون يمكن مقابلتهم حول المشكلة):</a:t>
            </a:r>
            <a:endParaRPr b="1"/>
          </a:p>
          <a:p>
            <a:pPr marL="558800" marR="0" lvl="0" indent="0" algn="r" rtl="1">
              <a:lnSpc>
                <a:spcPct val="90000"/>
              </a:lnSpc>
              <a:spcBef>
                <a:spcPts val="0"/>
              </a:spcBef>
              <a:spcAft>
                <a:spcPts val="0"/>
              </a:spcAft>
              <a:buNone/>
            </a:pPr>
            <a:endParaRPr b="1"/>
          </a:p>
          <a:p>
            <a:pPr marL="558800" marR="0" lvl="0" indent="0" algn="r" rtl="1">
              <a:lnSpc>
                <a:spcPct val="90000"/>
              </a:lnSpc>
              <a:spcBef>
                <a:spcPts val="0"/>
              </a:spcBef>
              <a:spcAft>
                <a:spcPts val="0"/>
              </a:spcAft>
              <a:buNone/>
            </a:pPr>
            <a:r>
              <a:rPr lang="en-GB"/>
              <a:t>الشخص الأول:</a:t>
            </a:r>
            <a:endParaRPr/>
          </a:p>
          <a:p>
            <a:pPr marL="558800" marR="0" lvl="0" indent="0" algn="r" rtl="1">
              <a:lnSpc>
                <a:spcPct val="90000"/>
              </a:lnSpc>
              <a:spcBef>
                <a:spcPts val="0"/>
              </a:spcBef>
              <a:spcAft>
                <a:spcPts val="0"/>
              </a:spcAft>
              <a:buNone/>
            </a:pPr>
            <a:r>
              <a:rPr lang="en-GB"/>
              <a:t>الاسم: __________________</a:t>
            </a:r>
            <a:endParaRPr/>
          </a:p>
          <a:p>
            <a:pPr marL="558800" marR="0" lvl="0" indent="0" algn="r" rtl="1">
              <a:lnSpc>
                <a:spcPct val="90000"/>
              </a:lnSpc>
              <a:spcBef>
                <a:spcPts val="0"/>
              </a:spcBef>
              <a:spcAft>
                <a:spcPts val="0"/>
              </a:spcAft>
              <a:buNone/>
            </a:pPr>
            <a:r>
              <a:rPr lang="en-GB"/>
              <a:t>الاسم: __________________</a:t>
            </a:r>
            <a:endParaRPr/>
          </a:p>
          <a:p>
            <a:pPr marL="558800" marR="0" lvl="0" indent="0" algn="r" rtl="1">
              <a:lnSpc>
                <a:spcPct val="90000"/>
              </a:lnSpc>
              <a:spcBef>
                <a:spcPts val="0"/>
              </a:spcBef>
              <a:spcAft>
                <a:spcPts val="0"/>
              </a:spcAft>
              <a:buNone/>
            </a:pPr>
            <a:r>
              <a:rPr lang="en-GB"/>
              <a:t>الجوال: _________________</a:t>
            </a:r>
            <a:endParaRPr/>
          </a:p>
          <a:p>
            <a:pPr marL="558800" marR="0" lvl="0" indent="0" algn="r" rtl="1">
              <a:lnSpc>
                <a:spcPct val="90000"/>
              </a:lnSpc>
              <a:spcBef>
                <a:spcPts val="0"/>
              </a:spcBef>
              <a:spcAft>
                <a:spcPts val="0"/>
              </a:spcAft>
              <a:buNone/>
            </a:pPr>
            <a:r>
              <a:rPr lang="en-GB"/>
              <a:t>البريد الإلكتروني: ______________</a:t>
            </a:r>
            <a:endParaRPr/>
          </a:p>
          <a:p>
            <a:pPr marL="558800" marR="0" lvl="0" indent="0" algn="r" rtl="1">
              <a:lnSpc>
                <a:spcPct val="90000"/>
              </a:lnSpc>
              <a:spcBef>
                <a:spcPts val="0"/>
              </a:spcBef>
              <a:spcAft>
                <a:spcPts val="0"/>
              </a:spcAft>
              <a:buNone/>
            </a:pPr>
            <a:r>
              <a:rPr lang="en-GB"/>
              <a:t>الشخص الثاني:______________</a:t>
            </a:r>
            <a:endParaRPr/>
          </a:p>
          <a:p>
            <a:pPr marL="558800" marR="0" lvl="0" indent="0" algn="r" rtl="1">
              <a:lnSpc>
                <a:spcPct val="90000"/>
              </a:lnSpc>
              <a:spcBef>
                <a:spcPts val="0"/>
              </a:spcBef>
              <a:spcAft>
                <a:spcPts val="0"/>
              </a:spcAft>
              <a:buNone/>
            </a:pPr>
            <a:r>
              <a:rPr lang="en-GB"/>
              <a:t>الاسم: __________________</a:t>
            </a:r>
            <a:endParaRPr/>
          </a:p>
          <a:p>
            <a:pPr marL="558800" marR="0" lvl="0" indent="0" algn="r" rtl="1">
              <a:lnSpc>
                <a:spcPct val="90000"/>
              </a:lnSpc>
              <a:spcBef>
                <a:spcPts val="0"/>
              </a:spcBef>
              <a:spcAft>
                <a:spcPts val="0"/>
              </a:spcAft>
              <a:buNone/>
            </a:pPr>
            <a:r>
              <a:rPr lang="en-GB"/>
              <a:t>الاسم: __________________</a:t>
            </a:r>
            <a:endParaRPr/>
          </a:p>
          <a:p>
            <a:pPr marL="558800" marR="0" lvl="0" indent="0" algn="r" rtl="1">
              <a:lnSpc>
                <a:spcPct val="90000"/>
              </a:lnSpc>
              <a:spcBef>
                <a:spcPts val="0"/>
              </a:spcBef>
              <a:spcAft>
                <a:spcPts val="0"/>
              </a:spcAft>
              <a:buNone/>
            </a:pPr>
            <a:r>
              <a:rPr lang="en-GB"/>
              <a:t>الجوال: ____________________</a:t>
            </a:r>
            <a:endParaRPr/>
          </a:p>
          <a:p>
            <a:pPr marL="558800" marR="0" lvl="0" indent="0" algn="r" rtl="1">
              <a:lnSpc>
                <a:spcPct val="90000"/>
              </a:lnSpc>
              <a:spcBef>
                <a:spcPts val="0"/>
              </a:spcBef>
              <a:spcAft>
                <a:spcPts val="0"/>
              </a:spcAft>
              <a:buNone/>
            </a:pPr>
            <a:r>
              <a:rPr lang="en-GB"/>
              <a:t>البريد الإلكتروني: _____________</a:t>
            </a:r>
            <a:endParaRPr/>
          </a:p>
          <a:p>
            <a:pPr marL="558800" marR="0" lvl="0" indent="0" algn="r" rtl="1">
              <a:lnSpc>
                <a:spcPct val="90000"/>
              </a:lnSpc>
              <a:spcBef>
                <a:spcPts val="0"/>
              </a:spcBef>
              <a:spcAft>
                <a:spcPts val="0"/>
              </a:spcAft>
              <a:buNone/>
            </a:pPr>
            <a:endParaRPr b="1"/>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48"/>
          <p:cNvSpPr txBox="1">
            <a:spLocks noGrp="1"/>
          </p:cNvSpPr>
          <p:nvPr>
            <p:ph type="title"/>
          </p:nvPr>
        </p:nvSpPr>
        <p:spPr>
          <a:xfrm>
            <a:off x="196575" y="457200"/>
            <a:ext cx="6759000"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(8) نموذج ملخص المقابلات حول المشكلات/الحاجات:</a:t>
            </a:r>
            <a:endParaRPr sz="2700" b="0" i="0" u="none" strike="noStrike" cap="none">
              <a:solidFill>
                <a:schemeClr val="accent1"/>
              </a:solidFill>
              <a:latin typeface="Trebuchet MS"/>
              <a:ea typeface="Trebuchet MS"/>
              <a:cs typeface="Trebuchet MS"/>
              <a:sym typeface="Trebuchet MS"/>
            </a:endParaRPr>
          </a:p>
        </p:txBody>
      </p:sp>
      <p:sp>
        <p:nvSpPr>
          <p:cNvPr id="294" name="Google Shape;294;p48"/>
          <p:cNvSpPr txBox="1">
            <a:spLocks noGrp="1"/>
          </p:cNvSpPr>
          <p:nvPr>
            <p:ph type="body" idx="1"/>
          </p:nvPr>
        </p:nvSpPr>
        <p:spPr>
          <a:xfrm>
            <a:off x="507975" y="1052602"/>
            <a:ext cx="6447600" cy="35667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None/>
            </a:pPr>
            <a:r>
              <a:rPr lang="en-GB" sz="1200" b="1"/>
              <a:t>الأسبوع:_____________________________.</a:t>
            </a:r>
            <a:endParaRPr sz="1200" b="1"/>
          </a:p>
          <a:p>
            <a:pPr marL="0" marR="0" lvl="0" indent="0" algn="r" rtl="1">
              <a:spcBef>
                <a:spcPts val="0"/>
              </a:spcBef>
              <a:spcAft>
                <a:spcPts val="0"/>
              </a:spcAft>
              <a:buNone/>
            </a:pPr>
            <a:r>
              <a:rPr lang="en-GB" sz="1200" b="1"/>
              <a:t>عدد المقابلات: ________________________.</a:t>
            </a:r>
            <a:endParaRPr sz="1200" b="1"/>
          </a:p>
          <a:p>
            <a:pPr marL="0" marR="0" lvl="0" indent="0" algn="r" rtl="1">
              <a:spcBef>
                <a:spcPts val="0"/>
              </a:spcBef>
              <a:spcAft>
                <a:spcPts val="0"/>
              </a:spcAft>
              <a:buNone/>
            </a:pPr>
            <a:endParaRPr sz="1200" b="1"/>
          </a:p>
          <a:p>
            <a:pPr marL="0" marR="0" lvl="0" indent="0" algn="r" rtl="1">
              <a:spcBef>
                <a:spcPts val="0"/>
              </a:spcBef>
              <a:spcAft>
                <a:spcPts val="0"/>
              </a:spcAft>
              <a:buNone/>
            </a:pPr>
            <a:r>
              <a:rPr lang="en-GB" sz="1200" b="1"/>
              <a:t>أهم أهداف المقابلات:</a:t>
            </a:r>
            <a:endParaRPr sz="1200" b="1"/>
          </a:p>
          <a:p>
            <a:pPr marL="0" marR="0" lvl="0" indent="0" algn="r" rtl="1">
              <a:spcBef>
                <a:spcPts val="0"/>
              </a:spcBef>
              <a:spcAft>
                <a:spcPts val="0"/>
              </a:spcAft>
              <a:buClr>
                <a:schemeClr val="dk1"/>
              </a:buClr>
              <a:buSzPts val="1100"/>
              <a:buFont typeface="Arial"/>
              <a:buNone/>
            </a:pPr>
            <a:r>
              <a:rPr lang="en-GB" sz="1200" b="1"/>
              <a:t>______________________________________________________________________</a:t>
            </a:r>
            <a:endParaRPr sz="1200" b="1"/>
          </a:p>
          <a:p>
            <a:pPr marL="0" marR="0" lvl="0" indent="0" algn="r" rtl="1">
              <a:spcBef>
                <a:spcPts val="0"/>
              </a:spcBef>
              <a:spcAft>
                <a:spcPts val="0"/>
              </a:spcAft>
              <a:buNone/>
            </a:pPr>
            <a:endParaRPr sz="1200" b="1"/>
          </a:p>
          <a:p>
            <a:pPr marL="0" marR="0" lvl="0" indent="0" algn="r" rtl="1">
              <a:spcBef>
                <a:spcPts val="0"/>
              </a:spcBef>
              <a:spcAft>
                <a:spcPts val="0"/>
              </a:spcAft>
              <a:buNone/>
            </a:pPr>
            <a:r>
              <a:rPr lang="en-GB" sz="1200" b="1"/>
              <a:t>نبذه عن العملاء الذين تمَّت مقابلتهم: (الجنس، العمر، الدخل، الوظيفة،...).</a:t>
            </a:r>
            <a:endParaRPr sz="1200" b="1"/>
          </a:p>
          <a:p>
            <a:pPr marL="0" marR="0" lvl="0" indent="0" algn="r" rtl="1">
              <a:spcBef>
                <a:spcPts val="0"/>
              </a:spcBef>
              <a:spcAft>
                <a:spcPts val="0"/>
              </a:spcAft>
              <a:buNone/>
            </a:pPr>
            <a:r>
              <a:rPr lang="en-GB" sz="1200" b="1"/>
              <a:t>______________________________________________________________________</a:t>
            </a:r>
            <a:endParaRPr sz="1200" b="1"/>
          </a:p>
          <a:p>
            <a:pPr marL="0" marR="0" lvl="0" indent="0" algn="r" rtl="1">
              <a:spcBef>
                <a:spcPts val="0"/>
              </a:spcBef>
              <a:spcAft>
                <a:spcPts val="0"/>
              </a:spcAft>
              <a:buNone/>
            </a:pPr>
            <a:endParaRPr sz="1200" b="1"/>
          </a:p>
          <a:p>
            <a:pPr marL="0" marR="0" lvl="0" indent="0" algn="r" rtl="1">
              <a:spcBef>
                <a:spcPts val="0"/>
              </a:spcBef>
              <a:spcAft>
                <a:spcPts val="0"/>
              </a:spcAft>
              <a:buNone/>
            </a:pPr>
            <a:r>
              <a:rPr lang="en-GB" sz="1200" b="1"/>
              <a:t>الفرضيَّات التي تمَّ تأكيدها هي (المعلومات أثناء المقابلات تتوافق مع فرضيَّات المشروع):</a:t>
            </a:r>
            <a:endParaRPr sz="1200" b="1"/>
          </a:p>
          <a:p>
            <a:pPr marL="0" marR="0" lvl="0" indent="0" algn="r" rtl="1">
              <a:spcBef>
                <a:spcPts val="0"/>
              </a:spcBef>
              <a:spcAft>
                <a:spcPts val="0"/>
              </a:spcAft>
              <a:buNone/>
            </a:pPr>
            <a:r>
              <a:rPr lang="en-GB" sz="1200" b="1"/>
              <a:t>______________________________________________________________________</a:t>
            </a:r>
            <a:endParaRPr sz="1200" b="1"/>
          </a:p>
          <a:p>
            <a:pPr marL="0" marR="0" lvl="0" indent="0" algn="r" rtl="1">
              <a:spcBef>
                <a:spcPts val="0"/>
              </a:spcBef>
              <a:spcAft>
                <a:spcPts val="0"/>
              </a:spcAft>
              <a:buNone/>
            </a:pPr>
            <a:endParaRPr sz="1200" b="1"/>
          </a:p>
          <a:p>
            <a:pPr marL="0" marR="0" lvl="0" indent="0" algn="r" rtl="1">
              <a:spcBef>
                <a:spcPts val="0"/>
              </a:spcBef>
              <a:spcAft>
                <a:spcPts val="0"/>
              </a:spcAft>
              <a:buNone/>
            </a:pPr>
            <a:r>
              <a:rPr lang="en-GB" sz="1200" b="1"/>
              <a:t>الفرضيَّات التي لم يتم تأكيدها هي (المعلومات أثناء المقابلات لا تتوافق مع فرضيات المشروع):</a:t>
            </a:r>
            <a:endParaRPr sz="1200" b="1"/>
          </a:p>
          <a:p>
            <a:pPr marL="0" marR="0" lvl="0" indent="0" algn="r" rtl="1">
              <a:spcBef>
                <a:spcPts val="0"/>
              </a:spcBef>
              <a:spcAft>
                <a:spcPts val="0"/>
              </a:spcAft>
              <a:buNone/>
            </a:pPr>
            <a:r>
              <a:rPr lang="en-GB" sz="1200" b="1"/>
              <a:t>______________________________________________________________________</a:t>
            </a:r>
            <a:endParaRPr sz="1200" b="1"/>
          </a:p>
          <a:p>
            <a:pPr marL="0" marR="0" lvl="0" indent="0" algn="r" rtl="1">
              <a:spcBef>
                <a:spcPts val="0"/>
              </a:spcBef>
              <a:spcAft>
                <a:spcPts val="0"/>
              </a:spcAft>
              <a:buNone/>
            </a:pPr>
            <a:r>
              <a:rPr lang="en-GB" sz="1200" b="1"/>
              <a:t>المعلومات الجديدة والتي تستحق الاهتمام هي:</a:t>
            </a:r>
            <a:endParaRPr sz="1200" b="1"/>
          </a:p>
          <a:p>
            <a:pPr marL="0" marR="0" lvl="0" indent="0" algn="r" rtl="1">
              <a:spcBef>
                <a:spcPts val="0"/>
              </a:spcBef>
              <a:spcAft>
                <a:spcPts val="0"/>
              </a:spcAft>
              <a:buNone/>
            </a:pPr>
            <a:r>
              <a:rPr lang="en-GB" sz="1200" b="1"/>
              <a:t>______________________________________________________________________</a:t>
            </a:r>
            <a:endParaRPr sz="1200" b="1"/>
          </a:p>
          <a:p>
            <a:pPr marL="0" marR="0" lvl="0" indent="0" algn="r" rtl="1">
              <a:spcBef>
                <a:spcPts val="0"/>
              </a:spcBef>
              <a:spcAft>
                <a:spcPts val="0"/>
              </a:spcAft>
              <a:buClr>
                <a:schemeClr val="dk1"/>
              </a:buClr>
              <a:buSzPts val="1100"/>
              <a:buFont typeface="Arial"/>
              <a:buNone/>
            </a:pPr>
            <a:endParaRPr sz="1200" b="1"/>
          </a:p>
          <a:p>
            <a:pPr marL="0" marR="0" lvl="0" indent="0" algn="r" rtl="1">
              <a:spcBef>
                <a:spcPts val="0"/>
              </a:spcBef>
              <a:spcAft>
                <a:spcPts val="0"/>
              </a:spcAft>
              <a:buNone/>
            </a:pPr>
            <a:endParaRPr sz="1200" b="1"/>
          </a:p>
          <a:p>
            <a:pPr marL="0" marR="0" lvl="0" indent="0" algn="r" rtl="1">
              <a:spcBef>
                <a:spcPts val="800"/>
              </a:spcBef>
              <a:spcAft>
                <a:spcPts val="0"/>
              </a:spcAft>
              <a:buNone/>
            </a:pPr>
            <a:endParaRPr sz="1200" b="1"/>
          </a:p>
          <a:p>
            <a:pPr marL="0" marR="0" lvl="0" indent="0" algn="r" rtl="1">
              <a:spcBef>
                <a:spcPts val="800"/>
              </a:spcBef>
              <a:spcAft>
                <a:spcPts val="0"/>
              </a:spcAft>
              <a:buNone/>
            </a:pPr>
            <a:endParaRPr sz="1200" b="1"/>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1"/>
          <p:cNvSpPr txBox="1">
            <a:spLocks noGrp="1"/>
          </p:cNvSpPr>
          <p:nvPr>
            <p:ph type="ctrTitle"/>
          </p:nvPr>
        </p:nvSpPr>
        <p:spPr>
          <a:xfrm>
            <a:off x="466575" y="1803399"/>
            <a:ext cx="6489000" cy="2812143"/>
          </a:xfrm>
          <a:prstGeom prst="rect">
            <a:avLst/>
          </a:prstGeom>
          <a:noFill/>
          <a:ln>
            <a:noFill/>
          </a:ln>
        </p:spPr>
        <p:txBody>
          <a:bodyPr spcFirstLastPara="1" wrap="square" lIns="68575" tIns="34275" rIns="68575" bIns="34275" anchor="b" anchorCtr="0">
            <a:noAutofit/>
          </a:bodyPr>
          <a:lstStyle/>
          <a:p>
            <a:pPr marL="0" marR="0" lvl="0" indent="0" algn="ctr" rtl="1">
              <a:lnSpc>
                <a:spcPct val="100000"/>
              </a:lnSpc>
              <a:spcBef>
                <a:spcPts val="0"/>
              </a:spcBef>
              <a:spcAft>
                <a:spcPts val="0"/>
              </a:spcAft>
              <a:buClr>
                <a:schemeClr val="accent1"/>
              </a:buClr>
              <a:buSzPts val="2700"/>
              <a:buFont typeface="Trebuchet MS"/>
              <a:buNone/>
            </a:pPr>
            <a:r>
              <a:rPr lang="en-GB" sz="7200" dirty="0">
                <a:latin typeface="Times New Roman" panose="02020603050405020304" pitchFamily="18" charset="0"/>
                <a:cs typeface="Times New Roman" panose="02020603050405020304" pitchFamily="18" charset="0"/>
              </a:rPr>
              <a:t>الفصلُ السَّادسُ: </a:t>
            </a:r>
            <a:r>
              <a:rPr lang="en-GB" sz="7200" dirty="0" err="1">
                <a:latin typeface="Times New Roman" panose="02020603050405020304" pitchFamily="18" charset="0"/>
                <a:cs typeface="Times New Roman" panose="02020603050405020304" pitchFamily="18" charset="0"/>
              </a:rPr>
              <a:t>اكتشافُ</a:t>
            </a:r>
            <a:r>
              <a:rPr lang="en-GB" sz="7200" dirty="0">
                <a:latin typeface="Times New Roman" panose="02020603050405020304" pitchFamily="18" charset="0"/>
                <a:cs typeface="Times New Roman" panose="02020603050405020304" pitchFamily="18" charset="0"/>
              </a:rPr>
              <a:t> </a:t>
            </a:r>
            <a:r>
              <a:rPr lang="en-GB" sz="7200" dirty="0" err="1">
                <a:latin typeface="Times New Roman" panose="02020603050405020304" pitchFamily="18" charset="0"/>
                <a:cs typeface="Times New Roman" panose="02020603050405020304" pitchFamily="18" charset="0"/>
              </a:rPr>
              <a:t>مشكلاتِ</a:t>
            </a:r>
            <a:r>
              <a:rPr lang="en-GB" sz="7200" dirty="0">
                <a:latin typeface="Times New Roman" panose="02020603050405020304" pitchFamily="18" charset="0"/>
                <a:cs typeface="Times New Roman" panose="02020603050405020304" pitchFamily="18" charset="0"/>
              </a:rPr>
              <a:t> </a:t>
            </a:r>
            <a:r>
              <a:rPr lang="en-GB" sz="7200" dirty="0" err="1">
                <a:latin typeface="Times New Roman" panose="02020603050405020304" pitchFamily="18" charset="0"/>
                <a:cs typeface="Times New Roman" panose="02020603050405020304" pitchFamily="18" charset="0"/>
              </a:rPr>
              <a:t>وحاجاتِ</a:t>
            </a:r>
            <a:r>
              <a:rPr lang="en-GB" sz="7200" dirty="0">
                <a:latin typeface="Times New Roman" panose="02020603050405020304" pitchFamily="18" charset="0"/>
                <a:cs typeface="Times New Roman" panose="02020603050405020304" pitchFamily="18" charset="0"/>
              </a:rPr>
              <a:t> </a:t>
            </a:r>
            <a:r>
              <a:rPr lang="en-GB" sz="7200" dirty="0" err="1">
                <a:latin typeface="Times New Roman" panose="02020603050405020304" pitchFamily="18" charset="0"/>
                <a:cs typeface="Times New Roman" panose="02020603050405020304" pitchFamily="18" charset="0"/>
              </a:rPr>
              <a:t>العملاءِ</a:t>
            </a:r>
            <a:endParaRPr sz="7200" dirty="0">
              <a:latin typeface="Times New Roman" panose="02020603050405020304" pitchFamily="18" charset="0"/>
              <a:cs typeface="Times New Roman" panose="02020603050405020304" pitchFamily="18" charset="0"/>
            </a:endParaRPr>
          </a:p>
          <a:p>
            <a:pPr marL="0" marR="0" lvl="0" indent="0" algn="r" rtl="1">
              <a:lnSpc>
                <a:spcPct val="100000"/>
              </a:lnSpc>
              <a:spcBef>
                <a:spcPts val="0"/>
              </a:spcBef>
              <a:spcAft>
                <a:spcPts val="0"/>
              </a:spcAft>
              <a:buClr>
                <a:schemeClr val="accent1"/>
              </a:buClr>
              <a:buSzPts val="2700"/>
              <a:buFont typeface="Trebuchet MS"/>
              <a:buNone/>
            </a:pPr>
            <a:endParaRPr sz="2700" dirty="0"/>
          </a:p>
        </p:txBody>
      </p:sp>
      <p:sp>
        <p:nvSpPr>
          <p:cNvPr id="198" name="Google Shape;198;p31"/>
          <p:cNvSpPr txBox="1">
            <a:spLocks noGrp="1"/>
          </p:cNvSpPr>
          <p:nvPr>
            <p:ph type="subTitle" idx="1"/>
          </p:nvPr>
        </p:nvSpPr>
        <p:spPr>
          <a:xfrm>
            <a:off x="1130300" y="3038125"/>
            <a:ext cx="5825202" cy="822674"/>
          </a:xfrm>
          <a:prstGeom prst="rect">
            <a:avLst/>
          </a:prstGeom>
          <a:noFill/>
          <a:ln>
            <a:noFill/>
          </a:ln>
        </p:spPr>
        <p:txBody>
          <a:bodyPr spcFirstLastPara="1" wrap="square" lIns="68575" tIns="34275" rIns="68575" bIns="34275" anchor="t" anchorCtr="0">
            <a:noAutofit/>
          </a:bodyPr>
          <a:lstStyle/>
          <a:p>
            <a:pPr marL="0" marR="0" lvl="0" indent="0" algn="ctr" rtl="1">
              <a:lnSpc>
                <a:spcPct val="90000"/>
              </a:lnSpc>
              <a:spcBef>
                <a:spcPts val="0"/>
              </a:spcBef>
              <a:spcAft>
                <a:spcPts val="0"/>
              </a:spcAft>
              <a:buClr>
                <a:schemeClr val="accent1"/>
              </a:buClr>
              <a:buSzPts val="1200"/>
              <a:buFont typeface="Noto Sans Symbols"/>
              <a:buNone/>
            </a:pPr>
            <a:r>
              <a:rPr lang="en-GB" sz="1500" b="1" i="0" u="none" strike="noStrike" cap="none">
                <a:solidFill>
                  <a:srgbClr val="7F7F7F"/>
                </a:solidFill>
                <a:latin typeface="Trebuchet MS"/>
                <a:ea typeface="Trebuchet MS"/>
                <a:cs typeface="Trebuchet MS"/>
                <a:sym typeface="Trebuchet MS"/>
              </a:rPr>
              <a:t/>
            </a:r>
            <a:br>
              <a:rPr lang="en-GB" sz="1500" b="1" i="0" u="none" strike="noStrike" cap="none">
                <a:solidFill>
                  <a:srgbClr val="7F7F7F"/>
                </a:solidFill>
                <a:latin typeface="Trebuchet MS"/>
                <a:ea typeface="Trebuchet MS"/>
                <a:cs typeface="Trebuchet MS"/>
                <a:sym typeface="Trebuchet MS"/>
              </a:rPr>
            </a:br>
            <a:endParaRPr sz="1500" b="1" i="0" u="none" strike="noStrike" cap="none">
              <a:solidFill>
                <a:srgbClr val="7F7F7F"/>
              </a:solidFill>
              <a:latin typeface="Trebuchet MS"/>
              <a:ea typeface="Trebuchet MS"/>
              <a:cs typeface="Trebuchet MS"/>
              <a:sym typeface="Trebuchet MS"/>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49"/>
          <p:cNvSpPr txBox="1">
            <a:spLocks noGrp="1"/>
          </p:cNvSpPr>
          <p:nvPr>
            <p:ph type="body" idx="1"/>
          </p:nvPr>
        </p:nvSpPr>
        <p:spPr>
          <a:xfrm>
            <a:off x="671800" y="528392"/>
            <a:ext cx="6447600" cy="2910600"/>
          </a:xfrm>
          <a:prstGeom prst="rect">
            <a:avLst/>
          </a:prstGeom>
          <a:noFill/>
          <a:ln>
            <a:noFill/>
          </a:ln>
        </p:spPr>
        <p:txBody>
          <a:bodyPr spcFirstLastPara="1" wrap="square" lIns="68575" tIns="34275" rIns="68575" bIns="34275" anchor="t" anchorCtr="0">
            <a:noAutofit/>
          </a:bodyPr>
          <a:lstStyle/>
          <a:p>
            <a:pPr marL="254000" marR="0" lvl="0" indent="-190500" algn="ctr" rtl="1">
              <a:spcBef>
                <a:spcPts val="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ct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ct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ct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ct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0" marR="0" lvl="0" indent="0" algn="ctr" rtl="1">
              <a:spcBef>
                <a:spcPts val="800"/>
              </a:spcBef>
              <a:spcAft>
                <a:spcPts val="0"/>
              </a:spcAft>
              <a:buClr>
                <a:schemeClr val="accent1"/>
              </a:buClr>
              <a:buSzPts val="2400"/>
              <a:buFont typeface="Noto Sans Symbols"/>
              <a:buNone/>
            </a:pPr>
            <a:r>
              <a:rPr lang="en-GB" sz="3000" b="0" i="0" u="none" strike="noStrike" cap="none">
                <a:solidFill>
                  <a:srgbClr val="3F3F3F"/>
                </a:solidFill>
                <a:latin typeface="Trebuchet MS"/>
                <a:ea typeface="Trebuchet MS"/>
                <a:cs typeface="Trebuchet MS"/>
                <a:sym typeface="Trebuchet MS"/>
              </a:rPr>
              <a:t>شكرا جزيلا</a:t>
            </a:r>
            <a:endParaRPr sz="1100"/>
          </a:p>
          <a:p>
            <a:pPr marL="254000" marR="0" lvl="0" indent="-190500" algn="l" rtl="0">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l" rtl="0">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2"/>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sz="4800" b="0" i="0" u="none" strike="noStrike" cap="none" dirty="0" err="1">
                <a:solidFill>
                  <a:schemeClr val="accent1"/>
                </a:solidFill>
                <a:latin typeface="Times New Roman" panose="02020603050405020304" pitchFamily="18" charset="0"/>
                <a:cs typeface="Times New Roman" panose="02020603050405020304" pitchFamily="18" charset="0"/>
                <a:sym typeface="Trebuchet MS"/>
              </a:rPr>
              <a:t>أهداف</a:t>
            </a:r>
            <a:r>
              <a:rPr lang="en-GB" sz="4800" b="0" i="0" u="none" strike="noStrike" cap="none" dirty="0">
                <a:solidFill>
                  <a:schemeClr val="accent1"/>
                </a:solidFill>
                <a:latin typeface="Times New Roman" panose="02020603050405020304" pitchFamily="18" charset="0"/>
                <a:cs typeface="Times New Roman" panose="02020603050405020304" pitchFamily="18" charset="0"/>
                <a:sym typeface="Trebuchet MS"/>
              </a:rPr>
              <a:t> </a:t>
            </a:r>
            <a:r>
              <a:rPr lang="en-GB" sz="4800" b="0" i="0" u="none" strike="noStrike" cap="none" dirty="0" err="1">
                <a:solidFill>
                  <a:schemeClr val="accent1"/>
                </a:solidFill>
                <a:latin typeface="Times New Roman" panose="02020603050405020304" pitchFamily="18" charset="0"/>
                <a:cs typeface="Times New Roman" panose="02020603050405020304" pitchFamily="18" charset="0"/>
                <a:sym typeface="Trebuchet MS"/>
              </a:rPr>
              <a:t>الفصل</a:t>
            </a:r>
            <a:r>
              <a:rPr lang="en-GB" sz="4800" b="0" i="0" u="none" strike="noStrike" cap="none" dirty="0">
                <a:solidFill>
                  <a:schemeClr val="accent1"/>
                </a:solidFill>
                <a:latin typeface="Times New Roman" panose="02020603050405020304" pitchFamily="18" charset="0"/>
                <a:cs typeface="Times New Roman" panose="02020603050405020304" pitchFamily="18" charset="0"/>
                <a:sym typeface="Trebuchet MS"/>
              </a:rPr>
              <a:t> </a:t>
            </a:r>
            <a:endParaRPr sz="4800" b="0" i="0" u="none" strike="noStrike" cap="none" dirty="0">
              <a:solidFill>
                <a:schemeClr val="accent1"/>
              </a:solidFill>
              <a:latin typeface="Times New Roman" panose="02020603050405020304" pitchFamily="18" charset="0"/>
              <a:cs typeface="Times New Roman" panose="02020603050405020304" pitchFamily="18" charset="0"/>
              <a:sym typeface="Trebuchet MS"/>
            </a:endParaRPr>
          </a:p>
        </p:txBody>
      </p:sp>
      <p:sp>
        <p:nvSpPr>
          <p:cNvPr id="204" name="Google Shape;204;p32"/>
          <p:cNvSpPr txBox="1">
            <a:spLocks noGrp="1"/>
          </p:cNvSpPr>
          <p:nvPr>
            <p:ph type="body" idx="1"/>
          </p:nvPr>
        </p:nvSpPr>
        <p:spPr>
          <a:xfrm>
            <a:off x="508000" y="1219200"/>
            <a:ext cx="6447501" cy="3311822"/>
          </a:xfrm>
          <a:prstGeom prst="rect">
            <a:avLst/>
          </a:prstGeom>
          <a:noFill/>
          <a:ln>
            <a:noFill/>
          </a:ln>
        </p:spPr>
        <p:txBody>
          <a:bodyPr spcFirstLastPara="1" wrap="square" lIns="68575" tIns="34275" rIns="68575" bIns="34275" anchor="t" anchorCtr="0">
            <a:noAutofit/>
          </a:bodyPr>
          <a:lstStyle/>
          <a:p>
            <a:pPr marL="254000" marR="0" lvl="0" indent="-260350" algn="r" rtl="1">
              <a:lnSpc>
                <a:spcPct val="200000"/>
              </a:lnSpc>
              <a:spcBef>
                <a:spcPts val="0"/>
              </a:spcBef>
              <a:spcAft>
                <a:spcPts val="0"/>
              </a:spcAft>
              <a:buClr>
                <a:schemeClr val="accent1"/>
              </a:buClr>
              <a:buSzPts val="1100"/>
              <a:buFont typeface="Noto Sans Symbols"/>
              <a:buChar char="▶"/>
            </a:pPr>
            <a:r>
              <a:rPr lang="en-GB" sz="2400" dirty="0" err="1">
                <a:latin typeface="Times New Roman" panose="02020603050405020304" pitchFamily="18" charset="0"/>
                <a:cs typeface="Times New Roman" panose="02020603050405020304" pitchFamily="18" charset="0"/>
              </a:rPr>
              <a:t>تعريف</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الطالب</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بالجوانب</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التطبيقية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لاختبار</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الأفكار</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الريادية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في</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بيئة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حقيقية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وعملاء</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حقيقيين</a:t>
            </a:r>
            <a:r>
              <a:rPr lang="en-GB"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marL="254000" marR="0" lvl="0" indent="-260350" algn="r" rtl="1">
              <a:lnSpc>
                <a:spcPct val="200000"/>
              </a:lnSpc>
              <a:spcBef>
                <a:spcPts val="0"/>
              </a:spcBef>
              <a:spcAft>
                <a:spcPts val="0"/>
              </a:spcAft>
              <a:buClr>
                <a:schemeClr val="accent1"/>
              </a:buClr>
              <a:buSzPts val="1100"/>
              <a:buFont typeface="Noto Sans Symbols"/>
              <a:buChar char="▶"/>
            </a:pPr>
            <a:r>
              <a:rPr lang="en-GB" sz="2400" dirty="0" err="1">
                <a:latin typeface="Times New Roman" panose="02020603050405020304" pitchFamily="18" charset="0"/>
                <a:cs typeface="Times New Roman" panose="02020603050405020304" pitchFamily="18" charset="0"/>
              </a:rPr>
              <a:t>التعرف</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على</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كيفية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التحقق</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من</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حاجة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السوق</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للمشروع</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المقترح</a:t>
            </a:r>
            <a:r>
              <a:rPr lang="en-GB"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marL="254000" marR="0" lvl="0" indent="-260350" algn="r" rtl="1">
              <a:lnSpc>
                <a:spcPct val="200000"/>
              </a:lnSpc>
              <a:spcBef>
                <a:spcPts val="800"/>
              </a:spcBef>
              <a:spcAft>
                <a:spcPts val="0"/>
              </a:spcAft>
              <a:buClr>
                <a:schemeClr val="accent1"/>
              </a:buClr>
              <a:buSzPts val="1100"/>
              <a:buFont typeface="Noto Sans Symbols"/>
              <a:buChar char="▶"/>
            </a:pPr>
            <a:r>
              <a:rPr lang="en-GB" sz="2400" dirty="0" err="1">
                <a:latin typeface="Times New Roman" panose="02020603050405020304" pitchFamily="18" charset="0"/>
                <a:cs typeface="Times New Roman" panose="02020603050405020304" pitchFamily="18" charset="0"/>
              </a:rPr>
              <a:t>التعرف</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على</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كيفية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إجراء</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مقابلة</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العملاء</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والتعرف</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على</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مشكلاتهم</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واحتياجاتهم</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ورغباتهم</a:t>
            </a:r>
            <a:r>
              <a:rPr lang="en-GB"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marL="254000" marR="0" lvl="0" indent="-260350" algn="r" rtl="1">
              <a:lnSpc>
                <a:spcPct val="200000"/>
              </a:lnSpc>
              <a:spcBef>
                <a:spcPts val="800"/>
              </a:spcBef>
              <a:spcAft>
                <a:spcPts val="0"/>
              </a:spcAft>
              <a:buClr>
                <a:schemeClr val="accent1"/>
              </a:buClr>
              <a:buSzPts val="1100"/>
              <a:buFont typeface="Noto Sans Symbols"/>
              <a:buChar char="▶"/>
            </a:pPr>
            <a:r>
              <a:rPr lang="en-GB" sz="2400" dirty="0" err="1">
                <a:latin typeface="Times New Roman" panose="02020603050405020304" pitchFamily="18" charset="0"/>
                <a:cs typeface="Times New Roman" panose="02020603050405020304" pitchFamily="18" charset="0"/>
              </a:rPr>
              <a:t>تحديد</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الأهداف</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من</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التعرف</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على</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مشكلات</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واحتياجات</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العملاء</a:t>
            </a:r>
            <a:r>
              <a:rPr lang="en-GB" sz="2400" dirty="0">
                <a:latin typeface="Times New Roman" panose="02020603050405020304" pitchFamily="18" charset="0"/>
                <a:cs typeface="Times New Roman" panose="02020603050405020304" pitchFamily="18" charset="0"/>
              </a:rPr>
              <a:t>. </a:t>
            </a:r>
            <a:endParaRP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3"/>
          <p:cNvSpPr txBox="1">
            <a:spLocks noGrp="1"/>
          </p:cNvSpPr>
          <p:nvPr>
            <p:ph type="title"/>
          </p:nvPr>
        </p:nvSpPr>
        <p:spPr>
          <a:xfrm>
            <a:off x="508000" y="141514"/>
            <a:ext cx="6447501" cy="990600"/>
          </a:xfrm>
          <a:prstGeom prst="rect">
            <a:avLst/>
          </a:prstGeom>
          <a:noFill/>
          <a:ln>
            <a:noFill/>
          </a:ln>
        </p:spPr>
        <p:txBody>
          <a:bodyPr spcFirstLastPara="1" wrap="square" lIns="68575" tIns="34275" rIns="68575" bIns="34275" anchor="t" anchorCtr="0">
            <a:noAutofit/>
          </a:bodyPr>
          <a:lstStyle/>
          <a:p>
            <a:pPr marL="457200" marR="0" lvl="0" indent="-400050" algn="r" rtl="1">
              <a:spcBef>
                <a:spcPts val="0"/>
              </a:spcBef>
              <a:spcAft>
                <a:spcPts val="0"/>
              </a:spcAft>
              <a:buSzPts val="2700"/>
              <a:buAutoNum type="arabicParenBoth"/>
            </a:pPr>
            <a:r>
              <a:rPr lang="en-GB" sz="2700" b="0" i="0" u="none" strike="noStrike" cap="none">
                <a:solidFill>
                  <a:schemeClr val="accent1"/>
                </a:solidFill>
                <a:latin typeface="Trebuchet MS"/>
                <a:ea typeface="Trebuchet MS"/>
                <a:cs typeface="Trebuchet MS"/>
                <a:sym typeface="Trebuchet MS"/>
              </a:rPr>
              <a:t>ال</a:t>
            </a:r>
            <a:r>
              <a:rPr lang="en-GB"/>
              <a:t>هدف من التعرف على مشكلات واحتياجات العملاء:</a:t>
            </a:r>
            <a:endParaRPr sz="2700" b="0" i="0" u="none" strike="noStrike" cap="none">
              <a:solidFill>
                <a:schemeClr val="accent1"/>
              </a:solidFill>
              <a:latin typeface="Trebuchet MS"/>
              <a:ea typeface="Trebuchet MS"/>
              <a:cs typeface="Trebuchet MS"/>
              <a:sym typeface="Trebuchet MS"/>
            </a:endParaRPr>
          </a:p>
        </p:txBody>
      </p:sp>
      <p:sp>
        <p:nvSpPr>
          <p:cNvPr id="210" name="Google Shape;210;p33"/>
          <p:cNvSpPr txBox="1">
            <a:spLocks noGrp="1"/>
          </p:cNvSpPr>
          <p:nvPr>
            <p:ph type="body" idx="1"/>
          </p:nvPr>
        </p:nvSpPr>
        <p:spPr>
          <a:xfrm>
            <a:off x="152400" y="762001"/>
            <a:ext cx="6803101" cy="4223656"/>
          </a:xfrm>
          <a:prstGeom prst="rect">
            <a:avLst/>
          </a:prstGeom>
          <a:noFill/>
          <a:ln>
            <a:noFill/>
          </a:ln>
        </p:spPr>
        <p:txBody>
          <a:bodyPr spcFirstLastPara="1" wrap="square" lIns="68575" tIns="34275" rIns="68575" bIns="34275" anchor="t" anchorCtr="0">
            <a:noAutofit/>
          </a:bodyPr>
          <a:lstStyle/>
          <a:p>
            <a:pPr marL="254000" marR="0" lvl="0" indent="-260350" algn="r" rtl="1">
              <a:spcBef>
                <a:spcPts val="0"/>
              </a:spcBef>
              <a:spcAft>
                <a:spcPts val="0"/>
              </a:spcAft>
              <a:buClr>
                <a:schemeClr val="accent1"/>
              </a:buClr>
              <a:buSzPts val="1100"/>
              <a:buFont typeface="Noto Sans Symbols"/>
              <a:buChar char="▶"/>
            </a:pPr>
            <a:r>
              <a:rPr lang="en-GB" sz="2000" b="1" dirty="0" err="1"/>
              <a:t>الهدف</a:t>
            </a:r>
            <a:r>
              <a:rPr lang="en-GB" sz="2000" b="1" dirty="0"/>
              <a:t> </a:t>
            </a:r>
            <a:r>
              <a:rPr lang="en-GB" sz="2000" b="1" dirty="0" err="1"/>
              <a:t>الرئيس</a:t>
            </a:r>
            <a:r>
              <a:rPr lang="en-GB" sz="2000" b="1" dirty="0"/>
              <a:t> </a:t>
            </a:r>
            <a:r>
              <a:rPr lang="en-GB" sz="2000" b="1" dirty="0" err="1"/>
              <a:t>من</a:t>
            </a:r>
            <a:r>
              <a:rPr lang="en-GB" sz="2000" b="1" dirty="0"/>
              <a:t> </a:t>
            </a:r>
            <a:r>
              <a:rPr lang="en-GB" sz="2000" b="1" dirty="0" err="1"/>
              <a:t>مقابلة</a:t>
            </a:r>
            <a:r>
              <a:rPr lang="en-GB" sz="2000" b="1" dirty="0"/>
              <a:t> </a:t>
            </a:r>
            <a:r>
              <a:rPr lang="en-GB" sz="2000" b="1" dirty="0" err="1"/>
              <a:t>العملاء</a:t>
            </a:r>
            <a:r>
              <a:rPr lang="en-GB" sz="2000" b="1" dirty="0"/>
              <a:t> </a:t>
            </a:r>
            <a:r>
              <a:rPr lang="en-GB" sz="2000" b="1" dirty="0" err="1"/>
              <a:t>هو</a:t>
            </a:r>
            <a:r>
              <a:rPr lang="en-GB" sz="2000" b="1" dirty="0"/>
              <a:t> </a:t>
            </a:r>
            <a:r>
              <a:rPr lang="en-GB" sz="2000" b="1" dirty="0" err="1"/>
              <a:t>التعلم</a:t>
            </a:r>
            <a:r>
              <a:rPr lang="en-GB" sz="2000" b="1" dirty="0"/>
              <a:t> </a:t>
            </a:r>
            <a:r>
              <a:rPr lang="en-GB" sz="2000" b="1" dirty="0" err="1"/>
              <a:t>وليس</a:t>
            </a:r>
            <a:r>
              <a:rPr lang="en-GB" sz="2000" b="1" dirty="0"/>
              <a:t> </a:t>
            </a:r>
            <a:r>
              <a:rPr lang="en-GB" sz="2000" b="1" dirty="0" err="1"/>
              <a:t>البيع</a:t>
            </a:r>
            <a:r>
              <a:rPr lang="en-GB" sz="2000" b="1" dirty="0"/>
              <a:t>.</a:t>
            </a:r>
            <a:endParaRPr sz="2000" b="1" dirty="0"/>
          </a:p>
          <a:p>
            <a:pPr marL="558800" marR="0" lvl="1" indent="-215900" algn="r" rtl="1">
              <a:lnSpc>
                <a:spcPct val="150000"/>
              </a:lnSpc>
              <a:spcBef>
                <a:spcPts val="800"/>
              </a:spcBef>
              <a:spcAft>
                <a:spcPts val="0"/>
              </a:spcAft>
              <a:buClr>
                <a:schemeClr val="accent1"/>
              </a:buClr>
              <a:buSzPts val="1000"/>
              <a:buFont typeface="Noto Sans Symbols"/>
              <a:buChar char="▶"/>
            </a:pPr>
            <a:r>
              <a:rPr lang="en-GB" sz="1800" b="1" dirty="0" err="1"/>
              <a:t>تساعد</a:t>
            </a:r>
            <a:r>
              <a:rPr lang="en-GB" sz="1800" b="1" dirty="0"/>
              <a:t> </a:t>
            </a:r>
            <a:r>
              <a:rPr lang="en-GB" sz="1800" b="1" dirty="0" err="1"/>
              <a:t>مقابلات</a:t>
            </a:r>
            <a:r>
              <a:rPr lang="en-GB" sz="1800" b="1" dirty="0"/>
              <a:t> </a:t>
            </a:r>
            <a:r>
              <a:rPr lang="en-GB" sz="1800" b="1" dirty="0" err="1"/>
              <a:t>العملاء</a:t>
            </a:r>
            <a:r>
              <a:rPr lang="en-GB" sz="1800" b="1" dirty="0"/>
              <a:t> </a:t>
            </a:r>
            <a:r>
              <a:rPr lang="en-GB" sz="1800" b="1" dirty="0" err="1"/>
              <a:t>حول</a:t>
            </a:r>
            <a:r>
              <a:rPr lang="en-GB" sz="1800" b="1" dirty="0"/>
              <a:t> </a:t>
            </a:r>
            <a:r>
              <a:rPr lang="en-GB" sz="1800" b="1" dirty="0" err="1"/>
              <a:t>المشكلة</a:t>
            </a:r>
            <a:r>
              <a:rPr lang="en-GB" sz="1800" b="1" dirty="0"/>
              <a:t> </a:t>
            </a:r>
            <a:r>
              <a:rPr lang="en-GB" sz="1800" b="1" dirty="0" err="1"/>
              <a:t>إلى</a:t>
            </a:r>
            <a:r>
              <a:rPr lang="en-GB" sz="1800" b="1" dirty="0"/>
              <a:t> </a:t>
            </a:r>
            <a:r>
              <a:rPr lang="en-GB" sz="1800" b="1" dirty="0" err="1"/>
              <a:t>التاكد</a:t>
            </a:r>
            <a:r>
              <a:rPr lang="en-GB" sz="1800" b="1" dirty="0"/>
              <a:t> </a:t>
            </a:r>
            <a:r>
              <a:rPr lang="en-GB" sz="1800" b="1" dirty="0" err="1"/>
              <a:t>من</a:t>
            </a:r>
            <a:r>
              <a:rPr lang="en-GB" sz="1800" b="1" dirty="0"/>
              <a:t> </a:t>
            </a:r>
            <a:r>
              <a:rPr lang="en-GB" sz="1800" b="1" dirty="0" err="1"/>
              <a:t>ان</a:t>
            </a:r>
            <a:r>
              <a:rPr lang="en-GB" sz="1800" b="1" dirty="0"/>
              <a:t> </a:t>
            </a:r>
            <a:r>
              <a:rPr lang="en-GB" sz="1800" b="1" dirty="0" err="1"/>
              <a:t>الأشخاص</a:t>
            </a:r>
            <a:r>
              <a:rPr lang="en-GB" sz="1800" b="1" dirty="0"/>
              <a:t> </a:t>
            </a:r>
            <a:r>
              <a:rPr lang="en-GB" sz="1800" b="1" dirty="0" err="1"/>
              <a:t>الذين</a:t>
            </a:r>
            <a:r>
              <a:rPr lang="en-GB" sz="1800" b="1" dirty="0"/>
              <a:t> </a:t>
            </a:r>
            <a:r>
              <a:rPr lang="en-GB" sz="1800" b="1" dirty="0" err="1"/>
              <a:t>تتم</a:t>
            </a:r>
            <a:r>
              <a:rPr lang="en-GB" sz="1800" b="1" dirty="0"/>
              <a:t> </a:t>
            </a:r>
            <a:r>
              <a:rPr lang="en-GB" sz="1800" b="1" dirty="0" err="1"/>
              <a:t>مقابلتهم</a:t>
            </a:r>
            <a:r>
              <a:rPr lang="en-GB" sz="1800" b="1" dirty="0"/>
              <a:t> </a:t>
            </a:r>
            <a:r>
              <a:rPr lang="en-GB" sz="1800" b="1" dirty="0" err="1"/>
              <a:t>بمثلون</a:t>
            </a:r>
            <a:r>
              <a:rPr lang="en-GB" sz="1800" b="1" dirty="0"/>
              <a:t> </a:t>
            </a:r>
            <a:r>
              <a:rPr lang="en-GB" sz="1800" b="1" dirty="0" err="1"/>
              <a:t>فعليا</a:t>
            </a:r>
            <a:r>
              <a:rPr lang="en-GB" sz="1800" b="1" dirty="0"/>
              <a:t> </a:t>
            </a:r>
            <a:r>
              <a:rPr lang="en-GB" sz="1800" b="1" dirty="0" err="1"/>
              <a:t>شريحة</a:t>
            </a:r>
            <a:r>
              <a:rPr lang="en-GB" sz="1800" b="1" dirty="0"/>
              <a:t> </a:t>
            </a:r>
            <a:r>
              <a:rPr lang="en-GB" sz="1800" b="1" dirty="0" err="1"/>
              <a:t>العملاء</a:t>
            </a:r>
            <a:r>
              <a:rPr lang="en-GB" sz="1800" b="1" dirty="0"/>
              <a:t> </a:t>
            </a:r>
            <a:r>
              <a:rPr lang="en-GB" sz="1800" b="1" dirty="0" err="1"/>
              <a:t>المستهدفة</a:t>
            </a:r>
            <a:r>
              <a:rPr lang="en-GB" sz="1800" b="1" dirty="0"/>
              <a:t> </a:t>
            </a:r>
            <a:r>
              <a:rPr lang="en-GB" sz="1800" b="1" dirty="0" err="1"/>
              <a:t>بالمنتج</a:t>
            </a:r>
            <a:r>
              <a:rPr lang="en-GB" sz="1800" b="1" dirty="0"/>
              <a:t> </a:t>
            </a:r>
            <a:r>
              <a:rPr lang="en-GB" sz="1800" b="1" dirty="0" err="1"/>
              <a:t>النهائي</a:t>
            </a:r>
            <a:r>
              <a:rPr lang="en-GB" sz="1800" b="1" i="0" u="none" strike="noStrike" cap="none" dirty="0" err="1">
                <a:solidFill>
                  <a:srgbClr val="3F3F3F"/>
                </a:solidFill>
                <a:sym typeface="Trebuchet MS"/>
              </a:rPr>
              <a:t>.</a:t>
            </a:r>
            <a:r>
              <a:rPr lang="en-GB" sz="1800" b="1" dirty="0" err="1">
                <a:solidFill>
                  <a:schemeClr val="dk1"/>
                </a:solidFill>
                <a:latin typeface="Arial"/>
                <a:ea typeface="Arial"/>
                <a:cs typeface="Arial"/>
                <a:sym typeface="Arial"/>
              </a:rPr>
              <a:t>وأنَّ</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حجم</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هذه</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الشريحة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قابل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للنمو</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في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المستقبل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بحيث</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يكون</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مناسبًا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ليتحوَّل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المنتج</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في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المستقبل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إلى</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منتج</a:t>
            </a:r>
            <a:r>
              <a:rPr lang="en-GB" sz="1800" b="1" dirty="0">
                <a:solidFill>
                  <a:schemeClr val="dk1"/>
                </a:solidFill>
                <a:latin typeface="Arial"/>
                <a:ea typeface="Arial"/>
                <a:cs typeface="Arial"/>
                <a:sym typeface="Arial"/>
              </a:rPr>
              <a:t> </a:t>
            </a:r>
            <a:r>
              <a:rPr lang="en-GB" sz="1800" b="1" dirty="0" err="1" smtClean="0">
                <a:solidFill>
                  <a:schemeClr val="dk1"/>
                </a:solidFill>
                <a:latin typeface="Arial"/>
                <a:ea typeface="Arial"/>
                <a:cs typeface="Arial"/>
                <a:sym typeface="Arial"/>
              </a:rPr>
              <a:t>مرب</a:t>
            </a:r>
            <a:r>
              <a:rPr lang="ar-SA" sz="1800" b="1" dirty="0" smtClean="0">
                <a:solidFill>
                  <a:schemeClr val="dk1"/>
                </a:solidFill>
                <a:latin typeface="Arial"/>
                <a:ea typeface="Arial"/>
                <a:cs typeface="Arial"/>
                <a:sym typeface="Arial"/>
              </a:rPr>
              <a:t>ح.</a:t>
            </a:r>
            <a:endParaRPr sz="1800" b="1" dirty="0"/>
          </a:p>
          <a:p>
            <a:pPr marL="254000" marR="0" lvl="0" indent="-260350" algn="r" rtl="1">
              <a:spcBef>
                <a:spcPts val="800"/>
              </a:spcBef>
              <a:spcAft>
                <a:spcPts val="0"/>
              </a:spcAft>
              <a:buClr>
                <a:schemeClr val="accent1"/>
              </a:buClr>
              <a:buSzPts val="1100"/>
              <a:buFont typeface="Noto Sans Symbols"/>
              <a:buChar char="▶"/>
            </a:pPr>
            <a:r>
              <a:rPr lang="en-GB" sz="2000" b="1" i="0" u="none" strike="noStrike" cap="none" dirty="0" err="1">
                <a:solidFill>
                  <a:srgbClr val="3F3F3F"/>
                </a:solidFill>
                <a:sym typeface="Trebuchet MS"/>
              </a:rPr>
              <a:t>ا</a:t>
            </a:r>
            <a:r>
              <a:rPr lang="en-GB" sz="2000" b="1" dirty="0" err="1"/>
              <a:t>كتشاف</a:t>
            </a:r>
            <a:r>
              <a:rPr lang="en-GB" sz="2000" b="1" dirty="0"/>
              <a:t> </a:t>
            </a:r>
            <a:r>
              <a:rPr lang="en-GB" sz="2000" b="1" dirty="0" err="1"/>
              <a:t>حجم</a:t>
            </a:r>
            <a:r>
              <a:rPr lang="en-GB" sz="2000" b="1" dirty="0"/>
              <a:t> </a:t>
            </a:r>
            <a:r>
              <a:rPr lang="en-GB" sz="2000" b="1" dirty="0" err="1"/>
              <a:t>الشريحة</a:t>
            </a:r>
            <a:r>
              <a:rPr lang="en-GB" sz="2000" b="1" dirty="0"/>
              <a:t> </a:t>
            </a:r>
            <a:r>
              <a:rPr lang="en-GB" sz="2000" b="1" dirty="0" err="1"/>
              <a:t>المستهدفة</a:t>
            </a:r>
            <a:r>
              <a:rPr lang="en-GB" sz="2000" b="1" dirty="0"/>
              <a:t>.</a:t>
            </a:r>
            <a:endParaRPr sz="2000" b="1" i="0" u="none" strike="noStrike" cap="none" dirty="0">
              <a:solidFill>
                <a:srgbClr val="3F3F3F"/>
              </a:solidFill>
              <a:sym typeface="Trebuchet MS"/>
            </a:endParaRPr>
          </a:p>
          <a:p>
            <a:pPr marL="558800" marR="0" lvl="1" indent="-215900" algn="r" rtl="1">
              <a:spcBef>
                <a:spcPts val="800"/>
              </a:spcBef>
              <a:spcAft>
                <a:spcPts val="0"/>
              </a:spcAft>
              <a:buClr>
                <a:schemeClr val="accent1"/>
              </a:buClr>
              <a:buSzPts val="1000"/>
              <a:buFont typeface="Noto Sans Symbols"/>
              <a:buChar char="▶"/>
            </a:pPr>
            <a:r>
              <a:rPr lang="en-GB" sz="1800" b="1" dirty="0" err="1">
                <a:solidFill>
                  <a:schemeClr val="dk1"/>
                </a:solidFill>
                <a:latin typeface="Arial"/>
                <a:ea typeface="Arial"/>
                <a:cs typeface="Arial"/>
                <a:sym typeface="Arial"/>
              </a:rPr>
              <a:t>من</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الفوائد</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لإجراء</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مقابلة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العملاء</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حول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المشكلات</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هو</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اكتشاف</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ما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إذا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كانت</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شريحة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العملاء</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صغيرة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جدًّا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بحيث</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لا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تكون</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مجديَّة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اقتصاديًّا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في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المستقبل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على</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سبيل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المثال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قد</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يعمل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فريق</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ريادي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على</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إنشاء</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منصَّة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تقوم</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على</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تقديم</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خدمات</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تنظيم</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رحلات</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تسلُّق</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الجبال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أو</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إقامة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دورات</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تعليم</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الرسم</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في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السعوديَّة</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ويكتشف</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لاحقًا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بأنَّ</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العملاء</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المستهدفين</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عددهم</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قليل</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جدًّا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في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السوق</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السعودي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وبالتالي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يكون</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المشروع</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غير</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مجدٍ</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اقتصاديّاً</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ليغطي</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تكاليف</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تطوير</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وتسويق</a:t>
            </a:r>
            <a:r>
              <a:rPr lang="en-GB" sz="1800" b="1" dirty="0">
                <a:solidFill>
                  <a:schemeClr val="dk1"/>
                </a:solidFill>
                <a:latin typeface="Arial"/>
                <a:ea typeface="Arial"/>
                <a:cs typeface="Arial"/>
                <a:sym typeface="Arial"/>
              </a:rPr>
              <a:t> </a:t>
            </a:r>
            <a:r>
              <a:rPr lang="en-GB" sz="1800" b="1" dirty="0" err="1">
                <a:solidFill>
                  <a:schemeClr val="dk1"/>
                </a:solidFill>
                <a:latin typeface="Arial"/>
                <a:ea typeface="Arial"/>
                <a:cs typeface="Arial"/>
                <a:sym typeface="Arial"/>
              </a:rPr>
              <a:t>التطبيق</a:t>
            </a:r>
            <a:r>
              <a:rPr lang="en-GB" sz="1800" b="1" dirty="0">
                <a:solidFill>
                  <a:schemeClr val="dk1"/>
                </a:solidFill>
                <a:latin typeface="Arial"/>
                <a:ea typeface="Arial"/>
                <a:cs typeface="Arial"/>
                <a:sym typeface="Arial"/>
              </a:rPr>
              <a:t>. </a:t>
            </a:r>
            <a:endParaRPr sz="1800" b="1" i="0" u="none" strike="noStrike" cap="none" dirty="0">
              <a:solidFill>
                <a:srgbClr val="3F3F3F"/>
              </a:solidFill>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4"/>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(2) كيفية مقابلة العملاء حول المشكلات/الحاجات:</a:t>
            </a:r>
            <a:endParaRPr sz="2700" b="0" i="0" u="none" strike="noStrike" cap="none">
              <a:solidFill>
                <a:schemeClr val="accent1"/>
              </a:solidFill>
              <a:latin typeface="Trebuchet MS"/>
              <a:ea typeface="Trebuchet MS"/>
              <a:cs typeface="Trebuchet MS"/>
              <a:sym typeface="Trebuchet MS"/>
            </a:endParaRPr>
          </a:p>
        </p:txBody>
      </p:sp>
      <p:sp>
        <p:nvSpPr>
          <p:cNvPr id="216" name="Google Shape;216;p34"/>
          <p:cNvSpPr txBox="1">
            <a:spLocks noGrp="1"/>
          </p:cNvSpPr>
          <p:nvPr>
            <p:ph type="body" idx="1"/>
          </p:nvPr>
        </p:nvSpPr>
        <p:spPr>
          <a:xfrm>
            <a:off x="508000" y="1620442"/>
            <a:ext cx="6447501" cy="2910580"/>
          </a:xfrm>
          <a:prstGeom prst="rect">
            <a:avLst/>
          </a:prstGeom>
          <a:noFill/>
          <a:ln>
            <a:noFill/>
          </a:ln>
        </p:spPr>
        <p:txBody>
          <a:bodyPr spcFirstLastPara="1" wrap="square" lIns="68575" tIns="34275" rIns="68575" bIns="34275" anchor="t" anchorCtr="0">
            <a:noAutofit/>
          </a:bodyPr>
          <a:lstStyle/>
          <a:p>
            <a:pPr marL="254000" marR="0" lvl="0" indent="-260350" algn="r" rtl="1">
              <a:spcBef>
                <a:spcPts val="0"/>
              </a:spcBef>
              <a:spcAft>
                <a:spcPts val="0"/>
              </a:spcAft>
              <a:buClr>
                <a:schemeClr val="accent1"/>
              </a:buClr>
              <a:buSzPts val="1100"/>
              <a:buFont typeface="Noto Sans Symbols"/>
              <a:buChar char="▶"/>
            </a:pPr>
            <a:r>
              <a:rPr lang="en-GB"/>
              <a:t>هناك قائمة بالعديد من التعليمات والنصائح المتعلقة بكيفية إجراء المقابلات مع العملاء حول المشكلة:</a:t>
            </a:r>
            <a:endParaRPr/>
          </a:p>
          <a:p>
            <a:pPr marL="254000" marR="0" lvl="0" indent="0" algn="r" rtl="1">
              <a:spcBef>
                <a:spcPts val="0"/>
              </a:spcBef>
              <a:spcAft>
                <a:spcPts val="0"/>
              </a:spcAft>
              <a:buNone/>
            </a:pPr>
            <a:endParaRPr/>
          </a:p>
          <a:p>
            <a:pPr marL="254000" marR="0" lvl="0" indent="0" algn="r" rtl="1">
              <a:spcBef>
                <a:spcPts val="0"/>
              </a:spcBef>
              <a:spcAft>
                <a:spcPts val="0"/>
              </a:spcAft>
              <a:buNone/>
            </a:pPr>
            <a:r>
              <a:rPr lang="en-GB"/>
              <a:t>١- </a:t>
            </a:r>
            <a:r>
              <a:rPr lang="en-GB" sz="1200">
                <a:solidFill>
                  <a:schemeClr val="dk1"/>
                </a:solidFill>
                <a:latin typeface="Times New Roman"/>
                <a:ea typeface="Times New Roman"/>
                <a:cs typeface="Times New Roman"/>
                <a:sym typeface="Times New Roman"/>
              </a:rPr>
              <a:t>الحرص على إجراء المقابلات وجهًا لوجه مع العملاء، وذلك لأنَّ جودة التواصل تكون أسهل وأفضل جودة (مقارنة مع الوسائل والخيارات الأخرى).</a:t>
            </a: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r>
              <a:rPr lang="en-GB" sz="1200">
                <a:solidFill>
                  <a:schemeClr val="dk1"/>
                </a:solidFill>
                <a:latin typeface="Times New Roman"/>
                <a:ea typeface="Times New Roman"/>
                <a:cs typeface="Times New Roman"/>
                <a:sym typeface="Times New Roman"/>
              </a:rPr>
              <a:t>٢- إجراء مقابلة مع عميل واحد في كلِّ مرَّة، وعدم إجراء مقابلات جماعيَّة؛ كونها تؤثِّر على آراء المشاركين، وتقلّل من حرِّيتهم في التعبير عن آرائهم.</a:t>
            </a: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r>
              <a:rPr lang="en-GB" sz="1200">
                <a:solidFill>
                  <a:schemeClr val="dk1"/>
                </a:solidFill>
                <a:latin typeface="Times New Roman"/>
                <a:ea typeface="Times New Roman"/>
                <a:cs typeface="Times New Roman"/>
                <a:sym typeface="Times New Roman"/>
              </a:rPr>
              <a:t>٣- يمكن الاستعانة بشخص إضافي، يقوم بتدوين الملحوظات والمعلومات أثناء المقابلة، وإعطاء مَن يُجري المقابلة الحريَّة في التركيز على العميل، والتواصل معه بشكل مستمر.</a:t>
            </a: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r>
              <a:rPr lang="en-GB" sz="1200">
                <a:solidFill>
                  <a:schemeClr val="dk1"/>
                </a:solidFill>
                <a:latin typeface="Times New Roman"/>
                <a:ea typeface="Times New Roman"/>
                <a:cs typeface="Times New Roman"/>
                <a:sym typeface="Times New Roman"/>
              </a:rPr>
              <a:t>٤- يمكن الطلب من العملاء السماح بتسجيل المقابلة، مع إعطائهم الحريَّة في طلب إيقاف التسجيل في أي وقت، أو حتَّى حذف التسجيل (إذا طلبوا ذلك).</a:t>
            </a: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r>
              <a:rPr lang="en-GB" sz="1200">
                <a:solidFill>
                  <a:schemeClr val="dk1"/>
                </a:solidFill>
                <a:latin typeface="Times New Roman"/>
                <a:ea typeface="Times New Roman"/>
                <a:cs typeface="Times New Roman"/>
                <a:sym typeface="Times New Roman"/>
              </a:rPr>
              <a:t>٥- التعرُّف على المعلومات الديموغرافيَّة (الاسم، العمر، الحالة الاجتماعيَّة، العمل،....) بحسب نوع المنتج.</a:t>
            </a: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r>
              <a:rPr lang="en-GB" sz="1200">
                <a:solidFill>
                  <a:schemeClr val="dk1"/>
                </a:solidFill>
                <a:latin typeface="Times New Roman"/>
                <a:ea typeface="Times New Roman"/>
                <a:cs typeface="Times New Roman"/>
                <a:sym typeface="Times New Roman"/>
              </a:rPr>
              <a:t>٦- الحصول على معلومات التواصل في المستقبل مثل رقم الجوال والبريد الإلكتروني وحسابات التواصل الاجتماعي إن امكن وغيرها.</a:t>
            </a: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r>
              <a:rPr lang="en-GB" sz="1200">
                <a:solidFill>
                  <a:schemeClr val="dk1"/>
                </a:solidFill>
                <a:latin typeface="Times New Roman"/>
                <a:ea typeface="Times New Roman"/>
                <a:cs typeface="Times New Roman"/>
                <a:sym typeface="Times New Roman"/>
              </a:rPr>
              <a:t>٧- طلب الإحالة إلى أشخاص آخرين لإجراء المقابلات معهم.</a:t>
            </a: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endParaRPr sz="1200">
              <a:solidFill>
                <a:schemeClr val="dk1"/>
              </a:solidFill>
              <a:latin typeface="Times New Roman"/>
              <a:ea typeface="Times New Roman"/>
              <a:cs typeface="Times New Roman"/>
              <a:sym typeface="Times New Roman"/>
            </a:endParaRPr>
          </a:p>
          <a:p>
            <a:pPr marL="254000" marR="0" lvl="0" indent="0" algn="r" rtl="1">
              <a:spcBef>
                <a:spcPts val="0"/>
              </a:spcBef>
              <a:spcAft>
                <a:spcPts val="0"/>
              </a:spcAft>
              <a:buNone/>
            </a:pPr>
            <a:endParaRPr sz="1200">
              <a:solidFill>
                <a:schemeClr val="dk1"/>
              </a:solidFill>
              <a:latin typeface="Times New Roman"/>
              <a:ea typeface="Times New Roman"/>
              <a:cs typeface="Times New Roman"/>
              <a:sym typeface="Times New Roman"/>
            </a:endParaRPr>
          </a:p>
          <a:p>
            <a:pPr marL="254000" marR="0" lvl="0" indent="0" algn="r" rtl="1">
              <a:spcBef>
                <a:spcPts val="800"/>
              </a:spcBef>
              <a:spcAft>
                <a:spcPts val="0"/>
              </a:spcAft>
              <a:buNone/>
            </a:pPr>
            <a:endParaRPr sz="1100"/>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0" marR="0" lvl="0" indent="0" algn="ctr" rtl="1">
              <a:spcBef>
                <a:spcPts val="800"/>
              </a:spcBef>
              <a:spcAft>
                <a:spcPts val="0"/>
              </a:spcAft>
              <a:buClr>
                <a:schemeClr val="accent1"/>
              </a:buClr>
              <a:buSzPts val="1100"/>
              <a:buFont typeface="Noto Sans Symbols"/>
              <a:buNone/>
            </a:pPr>
            <a:endParaRPr sz="1400" b="1" i="0" u="none" strike="noStrike" cap="none">
              <a:solidFill>
                <a:srgbClr val="3F3F3F"/>
              </a:solidFill>
              <a:latin typeface="Trebuchet MS"/>
              <a:ea typeface="Trebuchet MS"/>
              <a:cs typeface="Trebuchet MS"/>
              <a:sym typeface="Trebuchet MS"/>
            </a:endParaRPr>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35"/>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(2) كيفية مقابلة العملاء حول المشكلات/الحاجات:</a:t>
            </a:r>
            <a:r>
              <a:rPr lang="en-GB" sz="2700" b="0" i="0" u="none" strike="noStrike" cap="none">
                <a:solidFill>
                  <a:schemeClr val="accent1"/>
                </a:solidFill>
                <a:latin typeface="Trebuchet MS"/>
                <a:ea typeface="Trebuchet MS"/>
                <a:cs typeface="Trebuchet MS"/>
                <a:sym typeface="Trebuchet MS"/>
              </a:rPr>
              <a:t> </a:t>
            </a:r>
            <a:endParaRPr sz="2700" b="0" i="0" u="none" strike="noStrike" cap="none">
              <a:solidFill>
                <a:schemeClr val="accent1"/>
              </a:solidFill>
              <a:latin typeface="Trebuchet MS"/>
              <a:ea typeface="Trebuchet MS"/>
              <a:cs typeface="Trebuchet MS"/>
              <a:sym typeface="Trebuchet MS"/>
            </a:endParaRPr>
          </a:p>
        </p:txBody>
      </p:sp>
      <p:sp>
        <p:nvSpPr>
          <p:cNvPr id="222" name="Google Shape;222;p35"/>
          <p:cNvSpPr txBox="1">
            <a:spLocks noGrp="1"/>
          </p:cNvSpPr>
          <p:nvPr>
            <p:ph type="body" idx="1"/>
          </p:nvPr>
        </p:nvSpPr>
        <p:spPr>
          <a:xfrm>
            <a:off x="507950" y="798353"/>
            <a:ext cx="6447600" cy="3811800"/>
          </a:xfrm>
          <a:prstGeom prst="rect">
            <a:avLst/>
          </a:prstGeom>
          <a:noFill/>
          <a:ln>
            <a:noFill/>
          </a:ln>
        </p:spPr>
        <p:txBody>
          <a:bodyPr spcFirstLastPara="1" wrap="square" lIns="68575" tIns="34275" rIns="68575" bIns="34275" anchor="t" anchorCtr="0">
            <a:noAutofit/>
          </a:bodyPr>
          <a:lstStyle/>
          <a:p>
            <a:pPr marL="0" marR="0" lvl="0" indent="0" algn="r" rtl="1">
              <a:spcBef>
                <a:spcPts val="800"/>
              </a:spcBef>
              <a:spcAft>
                <a:spcPts val="0"/>
              </a:spcAft>
              <a:buNone/>
            </a:pP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r>
              <a:rPr lang="en-GB" sz="1200">
                <a:solidFill>
                  <a:schemeClr val="dk1"/>
                </a:solidFill>
                <a:latin typeface="Times New Roman"/>
                <a:ea typeface="Times New Roman"/>
                <a:cs typeface="Times New Roman"/>
                <a:sym typeface="Times New Roman"/>
              </a:rPr>
              <a:t>٨- من المهم جدًّا عدم ذكر الحلول/المنتجات المقترحة، والتركيز على المشكلات فقط.</a:t>
            </a: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r>
              <a:rPr lang="en-GB" sz="1200">
                <a:solidFill>
                  <a:schemeClr val="dk1"/>
                </a:solidFill>
                <a:latin typeface="Times New Roman"/>
                <a:ea typeface="Times New Roman"/>
                <a:cs typeface="Times New Roman"/>
                <a:sym typeface="Times New Roman"/>
              </a:rPr>
              <a:t>٩- الإنصات للمشاركين، والتعلُّم عنهم بأكبر قدر ممكن، وعدم التأثير على سير المقابلة، أو آراء المشاركين، فالهدف هنا التعلُّم وليس الإقناع.</a:t>
            </a: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r>
              <a:rPr lang="en-GB" sz="1200">
                <a:solidFill>
                  <a:schemeClr val="dk1"/>
                </a:solidFill>
                <a:latin typeface="Times New Roman"/>
                <a:ea typeface="Times New Roman"/>
                <a:cs typeface="Times New Roman"/>
                <a:sym typeface="Times New Roman"/>
              </a:rPr>
              <a:t>١٠- الانتباه للتفاصيل الدقيقة للمقابلة، والتي قد يذكرها المشاركون بشكل عفوي مثل السعر، دور الآخرين في حل المشكلات الحاليَّة، التأثيرات غير المباشرة للمشكلة (التكاليف الماليَّة، الوقت المستغرق لحلها، المجهود المطلوب للتعامل معها، المخاطر الأخرى المتعلِّقة بها مثل مخاطر السلامة، أو مخاطر الخسارة الماليَّة أو غيرها).</a:t>
            </a: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r>
              <a:rPr lang="en-GB" sz="1200">
                <a:solidFill>
                  <a:schemeClr val="dk1"/>
                </a:solidFill>
                <a:latin typeface="Times New Roman"/>
                <a:ea typeface="Times New Roman"/>
                <a:cs typeface="Times New Roman"/>
                <a:sym typeface="Times New Roman"/>
              </a:rPr>
              <a:t>١١- الانتباه إلى لغة جسد المشاركين، ونبرة الصوت، ومدى توافقها وانسجامها مع ما يقولون</a:t>
            </a: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r>
              <a:rPr lang="en-GB" sz="1200">
                <a:solidFill>
                  <a:schemeClr val="dk1"/>
                </a:solidFill>
                <a:latin typeface="Times New Roman"/>
                <a:ea typeface="Times New Roman"/>
                <a:cs typeface="Times New Roman"/>
                <a:sym typeface="Times New Roman"/>
              </a:rPr>
              <a:t>١٢-لتجنُّب تحيُّز المشاركين في المقابلات (إعطاء معلومات تُوحي بأنَّهم أشخاص مثاليُّون، أو إعطاء الإجابات التي يظنون أنَّ الريادي يرغب في سماعها)، فيمكن إعادة طرح بعض الأسئلة بشكل آخر في نهاية اللقاء؛ للتأكُّد من مدى توافق الإجابة مع الإجابات السابقة.</a:t>
            </a: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r>
              <a:rPr lang="en-GB" sz="1200">
                <a:solidFill>
                  <a:schemeClr val="dk1"/>
                </a:solidFill>
                <a:latin typeface="Times New Roman"/>
                <a:ea typeface="Times New Roman"/>
                <a:cs typeface="Times New Roman"/>
                <a:sym typeface="Times New Roman"/>
              </a:rPr>
              <a:t>١٣- اختيار مكان ووقت المقابلة المناسبين؛ للاستفادة من المقابلة بشكل أفضل، وتجنُّب الأماكن التي بها إزعاج، أو قد يقاطع الآخرون المقابلة، أو التي قد لا تعطي المشاركين القدرة على التحدُّث بأريحيَّة.</a:t>
            </a: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r>
              <a:rPr lang="en-GB" sz="1200">
                <a:solidFill>
                  <a:schemeClr val="dk1"/>
                </a:solidFill>
                <a:latin typeface="Times New Roman"/>
                <a:ea typeface="Times New Roman"/>
                <a:cs typeface="Times New Roman"/>
                <a:sym typeface="Times New Roman"/>
              </a:rPr>
              <a:t>١٤- إجراء الفريق الريادي للعدد المقرر من المقابلات خلال أسبوع كامل، ثمَّ العمل على تجميع البيانات، ومراجعتها، وتقييمها، واتِّخاذ الإجراءات المناسبة بتعديل قائمة المشكلات وترتيبها، إضافة أسئلة جديدة، تغيير خصائص شريحة العملاء المستهدفة، وغيرها من التغييرات والتحسينات.</a:t>
            </a: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endParaRPr sz="1200">
              <a:solidFill>
                <a:schemeClr val="dk1"/>
              </a:solidFill>
              <a:latin typeface="Times New Roman"/>
              <a:ea typeface="Times New Roman"/>
              <a:cs typeface="Times New Roman"/>
              <a:sym typeface="Times New Roman"/>
            </a:endParaRPr>
          </a:p>
          <a:p>
            <a:pPr marL="0" marR="0" lvl="0" indent="0" algn="r" rtl="1">
              <a:spcBef>
                <a:spcPts val="800"/>
              </a:spcBef>
              <a:spcAft>
                <a:spcPts val="0"/>
              </a:spcAft>
              <a:buNone/>
            </a:pPr>
            <a:endParaRPr sz="1200">
              <a:solidFill>
                <a:schemeClr val="dk1"/>
              </a:solidFill>
              <a:latin typeface="Times New Roman"/>
              <a:ea typeface="Times New Roman"/>
              <a:cs typeface="Times New Roman"/>
              <a:sym typeface="Times New Roman"/>
            </a:endParaRPr>
          </a:p>
          <a:p>
            <a:pPr marL="254000" marR="0" lvl="0" indent="-190500" algn="r" rtl="1">
              <a:spcBef>
                <a:spcPts val="800"/>
              </a:spcBef>
              <a:spcAft>
                <a:spcPts val="0"/>
              </a:spcAft>
              <a:buClr>
                <a:schemeClr val="accent1"/>
              </a:buClr>
              <a:buSzPts val="1100"/>
              <a:buFont typeface="Trebuchet MS"/>
              <a:buNone/>
            </a:pPr>
            <a:endParaRPr sz="1400" b="0" i="0" u="none" strike="noStrike" cap="none">
              <a:solidFill>
                <a:srgbClr val="3F3F3F"/>
              </a:solidFill>
              <a:latin typeface="Trebuchet MS"/>
              <a:ea typeface="Trebuchet MS"/>
              <a:cs typeface="Trebuchet MS"/>
              <a:sym typeface="Trebuchet MS"/>
            </a:endParaRPr>
          </a:p>
          <a:p>
            <a:pPr marL="254000" marR="0" lvl="0" indent="0" algn="r" rtl="1">
              <a:spcBef>
                <a:spcPts val="800"/>
              </a:spcBef>
              <a:spcAft>
                <a:spcPts val="0"/>
              </a:spcAft>
              <a:buNone/>
            </a:pPr>
            <a:endParaRPr b="1" i="1" u="sng"/>
          </a:p>
          <a:p>
            <a:pPr marL="0" marR="0" lvl="0" indent="0" algn="r" rtl="1">
              <a:spcBef>
                <a:spcPts val="800"/>
              </a:spcBef>
              <a:spcAft>
                <a:spcPts val="0"/>
              </a:spcAft>
              <a:buNone/>
            </a:pPr>
            <a:endParaRPr b="1" i="1" u="sng"/>
          </a:p>
          <a:p>
            <a:pPr marL="0" marR="0" lvl="0" indent="0" algn="r" rtl="1">
              <a:spcBef>
                <a:spcPts val="800"/>
              </a:spcBef>
              <a:spcAft>
                <a:spcPts val="0"/>
              </a:spcAft>
              <a:buNone/>
            </a:pPr>
            <a:endParaRPr b="1" i="1" u="sng"/>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6"/>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(3) دليل مقابلة العملاء حول المشكلات/الحاجات:</a:t>
            </a:r>
            <a:endParaRPr sz="2700" b="0" i="0" u="none" strike="noStrike" cap="none">
              <a:solidFill>
                <a:schemeClr val="accent1"/>
              </a:solidFill>
              <a:latin typeface="Trebuchet MS"/>
              <a:ea typeface="Trebuchet MS"/>
              <a:cs typeface="Trebuchet MS"/>
              <a:sym typeface="Trebuchet MS"/>
            </a:endParaRPr>
          </a:p>
        </p:txBody>
      </p:sp>
      <p:sp>
        <p:nvSpPr>
          <p:cNvPr id="228" name="Google Shape;228;p36"/>
          <p:cNvSpPr txBox="1">
            <a:spLocks noGrp="1"/>
          </p:cNvSpPr>
          <p:nvPr>
            <p:ph type="body" idx="1"/>
          </p:nvPr>
        </p:nvSpPr>
        <p:spPr>
          <a:xfrm>
            <a:off x="507900" y="976125"/>
            <a:ext cx="6447600" cy="3600900"/>
          </a:xfrm>
          <a:prstGeom prst="rect">
            <a:avLst/>
          </a:prstGeom>
          <a:noFill/>
          <a:ln>
            <a:noFill/>
          </a:ln>
        </p:spPr>
        <p:txBody>
          <a:bodyPr spcFirstLastPara="1" wrap="square" lIns="68575" tIns="34275" rIns="68575" bIns="34275" anchor="t" anchorCtr="0">
            <a:noAutofit/>
          </a:bodyPr>
          <a:lstStyle/>
          <a:p>
            <a:pPr marL="254000" marR="0" lvl="0" indent="-260350" algn="r" rtl="1">
              <a:spcBef>
                <a:spcPts val="0"/>
              </a:spcBef>
              <a:spcAft>
                <a:spcPts val="0"/>
              </a:spcAft>
              <a:buClr>
                <a:schemeClr val="accent1"/>
              </a:buClr>
              <a:buSzPts val="1100"/>
              <a:buFont typeface="Noto Sans Symbols"/>
              <a:buChar char="▶"/>
            </a:pPr>
            <a:r>
              <a:rPr lang="en-GB" u="sng"/>
              <a:t>ما قبل المقابلة:</a:t>
            </a:r>
            <a:endParaRPr u="sng"/>
          </a:p>
          <a:p>
            <a:pPr marL="254000" marR="0" lvl="0" indent="0" algn="r" rtl="1">
              <a:spcBef>
                <a:spcPts val="0"/>
              </a:spcBef>
              <a:spcAft>
                <a:spcPts val="0"/>
              </a:spcAft>
              <a:buNone/>
            </a:pPr>
            <a:endParaRPr u="sng"/>
          </a:p>
          <a:p>
            <a:pPr marL="254000" marR="0" lvl="0" indent="0" algn="r" rtl="1">
              <a:spcBef>
                <a:spcPts val="0"/>
              </a:spcBef>
              <a:spcAft>
                <a:spcPts val="0"/>
              </a:spcAft>
              <a:buNone/>
            </a:pPr>
            <a:r>
              <a:rPr lang="en-GB" sz="1200"/>
              <a:t>التركيز على استقبال العميل، والترحيب به، وعدم الاستعجال في بدء المقابلة. يمكن البدء بشكر العميل على موافقته على المشاركة في المقابلة، وعلى وقته، والمعلومات التي سيقدِّمها. يمكن كذلك إعطاء العميل فكرة عامَّة عن الهدف من المقابلة، وكيف ستسير المقابلة، مع التأكيد بأنَّ المقابلة بهدف التعرُّف على مشكلات العملاء وحاجاتهم، وليس بهدف البيع أو التسويق لأيِّ منتج.</a:t>
            </a:r>
            <a:endParaRPr sz="1200"/>
          </a:p>
          <a:p>
            <a:pPr marL="254000" marR="0" lvl="0" indent="0" algn="r" rtl="1">
              <a:spcBef>
                <a:spcPts val="0"/>
              </a:spcBef>
              <a:spcAft>
                <a:spcPts val="0"/>
              </a:spcAft>
              <a:buNone/>
            </a:pPr>
            <a:endParaRPr u="sng"/>
          </a:p>
          <a:p>
            <a:pPr marL="254000" marR="0" lvl="0" indent="-260350" algn="r" rtl="1">
              <a:spcBef>
                <a:spcPts val="800"/>
              </a:spcBef>
              <a:spcAft>
                <a:spcPts val="0"/>
              </a:spcAft>
              <a:buClr>
                <a:schemeClr val="accent1"/>
              </a:buClr>
              <a:buSzPts val="1100"/>
              <a:buFont typeface="Noto Sans Symbols"/>
              <a:buChar char="▶"/>
            </a:pPr>
            <a:r>
              <a:rPr lang="en-GB" u="sng"/>
              <a:t>أثناء المقابلة:</a:t>
            </a:r>
            <a:endParaRPr sz="1100" u="sng"/>
          </a:p>
          <a:p>
            <a:pPr marL="254000" marR="0" lvl="0" indent="0" algn="r" rtl="1">
              <a:spcBef>
                <a:spcPts val="800"/>
              </a:spcBef>
              <a:spcAft>
                <a:spcPts val="0"/>
              </a:spcAft>
              <a:buNone/>
            </a:pPr>
            <a:r>
              <a:rPr lang="en-GB" sz="1200"/>
              <a:t>يتمُّ بدء المقابلة بسؤال عام له علاقة بموضوع المقابلة، مع إعطاء العميل الوقت الكافي للتفكير في السؤال، وفي الإجابة عليه. يمكن أن يقوم مَن يُجري المقابلة بعرض قصة قصيرة ذات علاقة بموضوع المقابلة، مثل أنْ تكون القصَّة كما في مثال التخطيط والإدارة الماليَّة لميزانيَّة الأسرة حول كيفيَّة قيام زوجين افتراضيين بإدارة ميزانيَّة الأسرة، مع ذكر بعض التفاصيل الواقعيَّة (الأسماء، عدد الأطفال، نوع المهنة، مقدار الدخل،...) بالإضافة إلى الالتزامات الماليَّة الثابتة، مثل أقساط البنك، إيجار المسكن، أقساط السيارة، أجر الخادمة/السائق، رسوم المدارس، سداد البطاقة الائتمانيَّة، سداد فواتير الجوال، والغاز، والكهرباء، والماء، وغيرها، ثمَّ الالتزامات الماليَّة المتغيِّرة مثل المواد الغذائيَّة، الملابس، الترفيه، العلاج، الهدايا، السفر، المناسبات الاجتماعيَّة وغيرها. يتمُّ بعد ذلك سؤال العميل إذا ما كان أي من جوانب القصة السابقة تنطبق عليه بشكل أو آخر. يتم الاستماع لآراء العملاء وتعليقاتهم حول القصَّة، وإذا كان لديهم أي إضافات أو تعديل عليها.</a:t>
            </a:r>
            <a:endParaRPr/>
          </a:p>
          <a:p>
            <a:pPr marL="254000" marR="0" lvl="0" indent="0" algn="r" rtl="1">
              <a:spcBef>
                <a:spcPts val="800"/>
              </a:spcBef>
              <a:spcAft>
                <a:spcPts val="0"/>
              </a:spcAft>
              <a:buNone/>
            </a:pPr>
            <a:endParaRPr/>
          </a:p>
          <a:p>
            <a:pPr marL="254000" marR="0" lvl="0" indent="-260350" algn="r" rtl="1">
              <a:spcBef>
                <a:spcPts val="800"/>
              </a:spcBef>
              <a:spcAft>
                <a:spcPts val="0"/>
              </a:spcAft>
              <a:buClr>
                <a:schemeClr val="accent1"/>
              </a:buClr>
              <a:buSzPts val="1100"/>
              <a:buFont typeface="Noto Sans Symbols"/>
              <a:buChar char="▶"/>
            </a:pPr>
            <a:endParaRPr sz="1100"/>
          </a:p>
          <a:p>
            <a:pPr marL="254000" marR="0" lvl="0" indent="-190500" algn="r" rtl="1">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spcBef>
                <a:spcPts val="800"/>
              </a:spcBef>
              <a:spcAft>
                <a:spcPts val="0"/>
              </a:spcAft>
              <a:buClr>
                <a:schemeClr val="accent1"/>
              </a:buClr>
              <a:buSzPts val="1100"/>
              <a:buFont typeface="Noto Sans Symbols"/>
              <a:buNone/>
            </a:pPr>
            <a:endParaRPr/>
          </a:p>
          <a:p>
            <a:pPr marL="254000" marR="0" lvl="0" indent="-190500" algn="r" rtl="1">
              <a:spcBef>
                <a:spcPts val="800"/>
              </a:spcBef>
              <a:spcAft>
                <a:spcPts val="0"/>
              </a:spcAft>
              <a:buClr>
                <a:schemeClr val="accent1"/>
              </a:buClr>
              <a:buSzPts val="1100"/>
              <a:buFont typeface="Noto Sans Symbols"/>
              <a:buNone/>
            </a:pPr>
            <a:endParaRPr/>
          </a:p>
          <a:p>
            <a:pPr marL="254000" marR="0" lvl="0" indent="-190500" algn="r" rtl="1">
              <a:spcBef>
                <a:spcPts val="800"/>
              </a:spcBef>
              <a:spcAft>
                <a:spcPts val="0"/>
              </a:spcAft>
              <a:buClr>
                <a:schemeClr val="accent1"/>
              </a:buClr>
              <a:buSzPts val="1100"/>
              <a:buFont typeface="Noto Sans Symbols"/>
              <a:buNone/>
            </a:pPr>
            <a:endParaRPr/>
          </a:p>
          <a:p>
            <a:pPr marL="254000" marR="0" lvl="0" indent="-190500" algn="r" rtl="1">
              <a:spcBef>
                <a:spcPts val="800"/>
              </a:spcBef>
              <a:spcAft>
                <a:spcPts val="0"/>
              </a:spcAft>
              <a:buClr>
                <a:schemeClr val="accent1"/>
              </a:buClr>
              <a:buSzPts val="1100"/>
              <a:buFont typeface="Noto Sans Symbols"/>
              <a:buNone/>
            </a:pPr>
            <a:endParaRPr/>
          </a:p>
          <a:p>
            <a:pPr marL="254000" marR="0" lvl="0" indent="-190500" algn="r" rtl="1">
              <a:spcBef>
                <a:spcPts val="800"/>
              </a:spcBef>
              <a:spcAft>
                <a:spcPts val="0"/>
              </a:spcAft>
              <a:buClr>
                <a:schemeClr val="accent1"/>
              </a:buClr>
              <a:buSzPts val="1100"/>
              <a:buFont typeface="Noto Sans Symbols"/>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7"/>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lvl="0" indent="0" rtl="1">
              <a:spcBef>
                <a:spcPts val="0"/>
              </a:spcBef>
              <a:spcAft>
                <a:spcPts val="0"/>
              </a:spcAft>
              <a:buClr>
                <a:schemeClr val="accent1"/>
              </a:buClr>
              <a:buSzPts val="2700"/>
              <a:buFont typeface="Trebuchet MS"/>
              <a:buNone/>
            </a:pPr>
            <a:r>
              <a:rPr lang="en-GB"/>
              <a:t>(3) دليل مقابلة العملاء حول المشكلات/الحاجات:</a:t>
            </a:r>
            <a:endParaRPr sz="2700" b="0" i="0" u="none" strike="noStrike" cap="none">
              <a:solidFill>
                <a:schemeClr val="accent1"/>
              </a:solidFill>
              <a:latin typeface="Trebuchet MS"/>
              <a:ea typeface="Trebuchet MS"/>
              <a:cs typeface="Trebuchet MS"/>
              <a:sym typeface="Trebuchet MS"/>
            </a:endParaRPr>
          </a:p>
        </p:txBody>
      </p:sp>
      <p:sp>
        <p:nvSpPr>
          <p:cNvPr id="234" name="Google Shape;234;p37"/>
          <p:cNvSpPr txBox="1"/>
          <p:nvPr/>
        </p:nvSpPr>
        <p:spPr>
          <a:xfrm>
            <a:off x="476150" y="1071750"/>
            <a:ext cx="6511200" cy="3000000"/>
          </a:xfrm>
          <a:prstGeom prst="rect">
            <a:avLst/>
          </a:prstGeom>
          <a:noFill/>
          <a:ln>
            <a:noFill/>
          </a:ln>
        </p:spPr>
        <p:txBody>
          <a:bodyPr spcFirstLastPara="1" wrap="square" lIns="91425" tIns="91425" rIns="91425" bIns="91425" anchor="ctr" anchorCtr="0">
            <a:noAutofit/>
          </a:bodyPr>
          <a:lstStyle/>
          <a:p>
            <a:pPr marL="254000" lvl="0" indent="-260350" rtl="1">
              <a:spcBef>
                <a:spcPts val="0"/>
              </a:spcBef>
              <a:spcAft>
                <a:spcPts val="0"/>
              </a:spcAft>
              <a:buClr>
                <a:schemeClr val="accent1"/>
              </a:buClr>
              <a:buSzPts val="1100"/>
              <a:buFont typeface="Noto Sans Symbols"/>
              <a:buChar char="▶"/>
            </a:pPr>
            <a:r>
              <a:rPr lang="en-GB" u="sng">
                <a:solidFill>
                  <a:srgbClr val="3F3F3F"/>
                </a:solidFill>
                <a:latin typeface="Trebuchet MS"/>
                <a:ea typeface="Trebuchet MS"/>
                <a:cs typeface="Trebuchet MS"/>
                <a:sym typeface="Trebuchet MS"/>
              </a:rPr>
              <a:t>نهاية المقابلة:</a:t>
            </a:r>
            <a:endParaRPr u="sng">
              <a:solidFill>
                <a:srgbClr val="3F3F3F"/>
              </a:solidFill>
              <a:latin typeface="Trebuchet MS"/>
              <a:ea typeface="Trebuchet MS"/>
              <a:cs typeface="Trebuchet MS"/>
              <a:sym typeface="Trebuchet MS"/>
            </a:endParaRPr>
          </a:p>
          <a:p>
            <a:pPr marL="254000" lvl="0" indent="0" rtl="1">
              <a:spcBef>
                <a:spcPts val="0"/>
              </a:spcBef>
              <a:spcAft>
                <a:spcPts val="0"/>
              </a:spcAft>
              <a:buNone/>
            </a:pPr>
            <a:endParaRPr u="sng">
              <a:solidFill>
                <a:srgbClr val="3F3F3F"/>
              </a:solidFill>
              <a:latin typeface="Trebuchet MS"/>
              <a:ea typeface="Trebuchet MS"/>
              <a:cs typeface="Trebuchet MS"/>
              <a:sym typeface="Trebuchet MS"/>
            </a:endParaRPr>
          </a:p>
          <a:p>
            <a:pPr marL="254000" lvl="0" indent="0" rtl="1">
              <a:spcBef>
                <a:spcPts val="0"/>
              </a:spcBef>
              <a:spcAft>
                <a:spcPts val="0"/>
              </a:spcAft>
              <a:buNone/>
            </a:pPr>
            <a:r>
              <a:rPr lang="en-GB" sz="1200">
                <a:solidFill>
                  <a:schemeClr val="dk1"/>
                </a:solidFill>
              </a:rPr>
              <a:t>يتمُّ في نهاية المقابلة سؤال العميل عمَّا إذا أراد إضافة أي معلومة، أو إذا كان لديه سؤال حول المقابلة، أو أي شيء آخر. بعد ذلك يقوم مَن يُجري المقابلة بشكر العميل مرَّة أخرى على ما تفضَّل به من وقت ومعلومات. كذلك من المهم طلب الإذن بإمكانيَّة التَّواصل معه مستقبلاً في حال الحاجة إلى طلب معلومات إضافيَّة، إجراء مقابلات أخرى حول الحل المقترح من الفريق الريادي، التبليغ في حال طرح المنتج في السوق. </a:t>
            </a:r>
            <a:endParaRPr sz="1200">
              <a:solidFill>
                <a:schemeClr val="dk1"/>
              </a:solidFill>
            </a:endParaRPr>
          </a:p>
          <a:p>
            <a:pPr marL="254000" lvl="0" indent="0" rtl="1">
              <a:spcBef>
                <a:spcPts val="0"/>
              </a:spcBef>
              <a:spcAft>
                <a:spcPts val="0"/>
              </a:spcAft>
              <a:buNone/>
            </a:pPr>
            <a:endParaRPr sz="1200">
              <a:solidFill>
                <a:schemeClr val="dk1"/>
              </a:solidFill>
            </a:endParaRPr>
          </a:p>
          <a:p>
            <a:pPr marL="254000" lvl="0" indent="-260350" rtl="1">
              <a:spcBef>
                <a:spcPts val="0"/>
              </a:spcBef>
              <a:spcAft>
                <a:spcPts val="0"/>
              </a:spcAft>
              <a:buClr>
                <a:schemeClr val="accent1"/>
              </a:buClr>
              <a:buSzPts val="1100"/>
              <a:buFont typeface="Noto Sans Symbols"/>
              <a:buChar char="▶"/>
            </a:pPr>
            <a:r>
              <a:rPr lang="en-GB" u="sng">
                <a:solidFill>
                  <a:srgbClr val="3F3F3F"/>
                </a:solidFill>
                <a:latin typeface="Trebuchet MS"/>
                <a:ea typeface="Trebuchet MS"/>
                <a:cs typeface="Trebuchet MS"/>
                <a:sym typeface="Trebuchet MS"/>
              </a:rPr>
              <a:t>بعد المقابلة:</a:t>
            </a:r>
            <a:endParaRPr sz="1200">
              <a:solidFill>
                <a:schemeClr val="dk1"/>
              </a:solidFill>
            </a:endParaRPr>
          </a:p>
          <a:p>
            <a:pPr marL="254000" lvl="0" indent="0" rtl="1">
              <a:spcBef>
                <a:spcPts val="0"/>
              </a:spcBef>
              <a:spcAft>
                <a:spcPts val="0"/>
              </a:spcAft>
              <a:buClr>
                <a:srgbClr val="000000"/>
              </a:buClr>
              <a:buSzPts val="1100"/>
              <a:buFont typeface="Arial"/>
              <a:buNone/>
            </a:pPr>
            <a:r>
              <a:rPr lang="en-GB" sz="1200">
                <a:solidFill>
                  <a:schemeClr val="dk1"/>
                </a:solidFill>
              </a:rPr>
              <a:t>بعد انتهاء المقابلة مباشرة، ومغادرة العميل، يقوم مَن يُجري المقابلة بتدوين جميع المعلومات والملحوظات، والانطباعات ذات العلاقة بالمقابلة. من المهم كذلك تسجيل تاريخ ووقت ومكان المقابلة، البيانات الشخصيَّة للعميل، تقييمه للمشكلات المطروحة، الرغبة في المتابعة مستقبلاً، بيانات الأشخاص الآخرين المرشحين للمقابلات. كما يمكن تسجيل بعض الأمور الهامَّة التي لم تكن على جدول المقابلة، مثل طرح العميل لمشكلة جديدة، استخدام العميل لحل منافس، لغة الجسد للعميل، وغيرها من المعلومات.</a:t>
            </a:r>
            <a:endParaRPr sz="1200">
              <a:solidFill>
                <a:schemeClr val="dk1"/>
              </a:solidFill>
            </a:endParaRPr>
          </a:p>
          <a:p>
            <a:pPr marL="254000" lvl="0" indent="0" rtl="1">
              <a:spcBef>
                <a:spcPts val="0"/>
              </a:spcBef>
              <a:spcAft>
                <a:spcPts val="0"/>
              </a:spcAft>
              <a:buNone/>
            </a:pPr>
            <a:endParaRPr sz="12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8"/>
          <p:cNvSpPr txBox="1">
            <a:spLocks noGrp="1"/>
          </p:cNvSpPr>
          <p:nvPr>
            <p:ph type="title"/>
          </p:nvPr>
        </p:nvSpPr>
        <p:spPr>
          <a:xfrm>
            <a:off x="508000" y="457200"/>
            <a:ext cx="6447501" cy="990600"/>
          </a:xfrm>
          <a:prstGeom prst="rect">
            <a:avLst/>
          </a:prstGeom>
          <a:noFill/>
          <a:ln>
            <a:noFill/>
          </a:ln>
        </p:spPr>
        <p:txBody>
          <a:bodyPr spcFirstLastPara="1" wrap="square" lIns="68575" tIns="34275" rIns="68575" bIns="34275" anchor="t" anchorCtr="0">
            <a:noAutofit/>
          </a:bodyPr>
          <a:lstStyle/>
          <a:p>
            <a:pPr marL="0" marR="0" lvl="0" indent="0" algn="r" rtl="1">
              <a:spcBef>
                <a:spcPts val="0"/>
              </a:spcBef>
              <a:spcAft>
                <a:spcPts val="0"/>
              </a:spcAft>
              <a:buClr>
                <a:schemeClr val="accent1"/>
              </a:buClr>
              <a:buSzPts val="2700"/>
              <a:buFont typeface="Trebuchet MS"/>
              <a:buNone/>
            </a:pPr>
            <a:r>
              <a:rPr lang="en-GB"/>
              <a:t>(4) أسئلة المقابلة حول المشكلات/الحاجات:</a:t>
            </a:r>
            <a:endParaRPr sz="2700" b="0" i="0" u="none" strike="noStrike" cap="none">
              <a:solidFill>
                <a:schemeClr val="accent1"/>
              </a:solidFill>
              <a:latin typeface="Trebuchet MS"/>
              <a:ea typeface="Trebuchet MS"/>
              <a:cs typeface="Trebuchet MS"/>
              <a:sym typeface="Trebuchet MS"/>
            </a:endParaRPr>
          </a:p>
        </p:txBody>
      </p:sp>
      <p:sp>
        <p:nvSpPr>
          <p:cNvPr id="240" name="Google Shape;240;p38"/>
          <p:cNvSpPr txBox="1">
            <a:spLocks noGrp="1"/>
          </p:cNvSpPr>
          <p:nvPr>
            <p:ph type="body" idx="1"/>
          </p:nvPr>
        </p:nvSpPr>
        <p:spPr>
          <a:xfrm>
            <a:off x="507950" y="1258399"/>
            <a:ext cx="6447600" cy="3502800"/>
          </a:xfrm>
          <a:prstGeom prst="rect">
            <a:avLst/>
          </a:prstGeom>
          <a:noFill/>
          <a:ln>
            <a:noFill/>
          </a:ln>
        </p:spPr>
        <p:txBody>
          <a:bodyPr spcFirstLastPara="1" wrap="square" lIns="68575" tIns="34275" rIns="68575" bIns="34275" anchor="t" anchorCtr="0">
            <a:noAutofit/>
          </a:bodyPr>
          <a:lstStyle/>
          <a:p>
            <a:pPr marL="254000" marR="0" lvl="0" indent="-260350" algn="r" rtl="1">
              <a:lnSpc>
                <a:spcPct val="90000"/>
              </a:lnSpc>
              <a:spcBef>
                <a:spcPts val="0"/>
              </a:spcBef>
              <a:spcAft>
                <a:spcPts val="0"/>
              </a:spcAft>
              <a:buClr>
                <a:schemeClr val="accent1"/>
              </a:buClr>
              <a:buSzPts val="1100"/>
              <a:buFont typeface="Noto Sans Symbols"/>
              <a:buChar char="▶"/>
            </a:pPr>
            <a:r>
              <a:rPr lang="en-GB"/>
              <a:t>بشكل عام، ليس هناك أسئلة محدَّدة يجب طرحها على العملاء للتعرُّف على مشكلاتهم واحتياجاتهم، وإنَّما يعتمد ذلك بشكل أساس على نوعيَّة المشروع الريادي، ونوعيَّة العملاء المستهدفين، والأهم من ذلك هو المشكلة التي يحاول المشروع حلها، أو الحاجة التي يحاول إشباعها. </a:t>
            </a:r>
            <a:endParaRPr/>
          </a:p>
          <a:p>
            <a:pPr marL="0" marR="0" lvl="0" indent="0" algn="r" rtl="1">
              <a:lnSpc>
                <a:spcPct val="90000"/>
              </a:lnSpc>
              <a:spcBef>
                <a:spcPts val="0"/>
              </a:spcBef>
              <a:spcAft>
                <a:spcPts val="0"/>
              </a:spcAft>
              <a:buNone/>
            </a:pPr>
            <a:r>
              <a:rPr lang="en-GB"/>
              <a:t>     </a:t>
            </a:r>
            <a:endParaRPr/>
          </a:p>
          <a:p>
            <a:pPr marL="0" marR="0" lvl="0" indent="0" algn="r" rtl="1">
              <a:lnSpc>
                <a:spcPct val="90000"/>
              </a:lnSpc>
              <a:spcBef>
                <a:spcPts val="0"/>
              </a:spcBef>
              <a:spcAft>
                <a:spcPts val="0"/>
              </a:spcAft>
              <a:buNone/>
            </a:pPr>
            <a:r>
              <a:rPr lang="en-GB"/>
              <a:t>     تقدِّم ساندي الفرز بعض الأسئلة العامَّة التي يمكن الاستفادة منها عند مقابلة العملاء حول     مشكلاتهم واحتياجاتهم كالتالي:</a:t>
            </a:r>
            <a:endParaRPr/>
          </a:p>
          <a:p>
            <a:pPr marL="457200" marR="0" lvl="0" indent="-298450" algn="r" rtl="1">
              <a:lnSpc>
                <a:spcPct val="90000"/>
              </a:lnSpc>
              <a:spcBef>
                <a:spcPts val="0"/>
              </a:spcBef>
              <a:spcAft>
                <a:spcPts val="0"/>
              </a:spcAft>
              <a:buSzPts val="1100"/>
              <a:buChar char="-"/>
            </a:pPr>
            <a:r>
              <a:rPr lang="en-GB" b="1"/>
              <a:t>أخبرنا متى آخر مرة قمت فيها بـ _____________.</a:t>
            </a:r>
            <a:endParaRPr b="1"/>
          </a:p>
          <a:p>
            <a:pPr marL="457200" marR="0" lvl="0" indent="0" algn="r" rtl="1">
              <a:lnSpc>
                <a:spcPct val="90000"/>
              </a:lnSpc>
              <a:spcBef>
                <a:spcPts val="0"/>
              </a:spcBef>
              <a:spcAft>
                <a:spcPts val="0"/>
              </a:spcAft>
              <a:buNone/>
            </a:pPr>
            <a:r>
              <a:rPr lang="en-GB"/>
              <a:t>يكون السؤال عن مهمَّة أو عمل معيَّن، مثل قمت بشراء سيارة جديدة، أو قمت بترتيب إجراءات إجازة عائليَّة، أو قمت بالانتهاء من الحسابات الختاميَّة لمنشآتك.</a:t>
            </a:r>
            <a:endParaRPr/>
          </a:p>
          <a:p>
            <a:pPr marL="457200" marR="0" lvl="0" indent="0" algn="r" rtl="1">
              <a:lnSpc>
                <a:spcPct val="90000"/>
              </a:lnSpc>
              <a:spcBef>
                <a:spcPts val="0"/>
              </a:spcBef>
              <a:spcAft>
                <a:spcPts val="0"/>
              </a:spcAft>
              <a:buNone/>
            </a:pPr>
            <a:endParaRPr/>
          </a:p>
          <a:p>
            <a:pPr marL="457200" marR="0" lvl="0" indent="-298450" algn="r" rtl="1">
              <a:lnSpc>
                <a:spcPct val="90000"/>
              </a:lnSpc>
              <a:spcBef>
                <a:spcPts val="0"/>
              </a:spcBef>
              <a:spcAft>
                <a:spcPts val="0"/>
              </a:spcAft>
              <a:buSzPts val="1100"/>
              <a:buChar char="-"/>
            </a:pPr>
            <a:r>
              <a:rPr lang="en-GB" b="1"/>
              <a:t>ما هي الحلول التي تستخدمها حاليًّا من أجل __________.</a:t>
            </a:r>
            <a:endParaRPr b="1"/>
          </a:p>
          <a:p>
            <a:pPr marL="457200" marR="0" lvl="0" indent="0" algn="r" rtl="1">
              <a:lnSpc>
                <a:spcPct val="90000"/>
              </a:lnSpc>
              <a:spcBef>
                <a:spcPts val="0"/>
              </a:spcBef>
              <a:spcAft>
                <a:spcPts val="0"/>
              </a:spcAft>
              <a:buNone/>
            </a:pPr>
            <a:r>
              <a:rPr lang="en-GB"/>
              <a:t>هذا السؤال يركز على الحلول الحاليَّة في التعامل مع المشكلة، أو لتلبية الحاجة. يجيب هذا السؤال عن الخيارات المتاحة حاليًّا لحل المشكلة، أو تلبية الحاجة، وبالتالي التعرُّف على جوانب القوة والضعف فيها، وكيف يمكن تقديم منتج أفضل من المنتجات المتاحة حاليًّا في السوق. </a:t>
            </a:r>
            <a:endParaRPr/>
          </a:p>
          <a:p>
            <a:pPr marL="457200" marR="0" lvl="0" indent="-298450" algn="r" rtl="1">
              <a:lnSpc>
                <a:spcPct val="90000"/>
              </a:lnSpc>
              <a:spcBef>
                <a:spcPts val="0"/>
              </a:spcBef>
              <a:spcAft>
                <a:spcPts val="0"/>
              </a:spcAft>
              <a:buSzPts val="1100"/>
              <a:buChar char="-"/>
            </a:pPr>
            <a:endParaRPr/>
          </a:p>
          <a:p>
            <a:pPr marL="457200" marR="0" lvl="0" indent="0" algn="r" rtl="1">
              <a:lnSpc>
                <a:spcPct val="90000"/>
              </a:lnSpc>
              <a:spcBef>
                <a:spcPts val="0"/>
              </a:spcBef>
              <a:spcAft>
                <a:spcPts val="0"/>
              </a:spcAft>
              <a:buNone/>
            </a:pPr>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a:p>
            <a:pPr marL="254000" marR="0" lvl="0" indent="-190500" algn="r" rtl="1">
              <a:lnSpc>
                <a:spcPct val="90000"/>
              </a:lnSpc>
              <a:spcBef>
                <a:spcPts val="800"/>
              </a:spcBef>
              <a:spcAft>
                <a:spcPts val="0"/>
              </a:spcAft>
              <a:buClr>
                <a:schemeClr val="accent1"/>
              </a:buClr>
              <a:buSzPts val="1100"/>
              <a:buFont typeface="Noto Sans Symbols"/>
              <a:buNone/>
            </a:pPr>
            <a:endParaRPr sz="1400" b="0" i="0" u="none" strike="noStrike" cap="none">
              <a:solidFill>
                <a:srgbClr val="3F3F3F"/>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2233</Words>
  <Application>Microsoft Office PowerPoint</Application>
  <PresentationFormat>On-screen Show (16:9)</PresentationFormat>
  <Paragraphs>201</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Noto Sans Symbols</vt:lpstr>
      <vt:lpstr>Times New Roman</vt:lpstr>
      <vt:lpstr>Trebuchet MS</vt:lpstr>
      <vt:lpstr>Simple Light</vt:lpstr>
      <vt:lpstr>Facet</vt:lpstr>
      <vt:lpstr>PowerPoint Presentation</vt:lpstr>
      <vt:lpstr>الفصلُ السَّادسُ: اكتشافُ مشكلاتِ وحاجاتِ العملاءِ </vt:lpstr>
      <vt:lpstr>أهداف الفصل </vt:lpstr>
      <vt:lpstr>الهدف من التعرف على مشكلات واحتياجات العملاء:</vt:lpstr>
      <vt:lpstr>(2) كيفية مقابلة العملاء حول المشكلات/الحاجات:</vt:lpstr>
      <vt:lpstr>(2) كيفية مقابلة العملاء حول المشكلات/الحاجات: </vt:lpstr>
      <vt:lpstr>(3) دليل مقابلة العملاء حول المشكلات/الحاجات:</vt:lpstr>
      <vt:lpstr>(3) دليل مقابلة العملاء حول المشكلات/الحاجات:</vt:lpstr>
      <vt:lpstr>(4) أسئلة المقابلة حول المشكلات/الحاجات:</vt:lpstr>
      <vt:lpstr>PowerPoint Presentation</vt:lpstr>
      <vt:lpstr>(5) عدد المقابلات حول مشكلات/حاجات العملاء:</vt:lpstr>
      <vt:lpstr>(6) مخرجات مقابلة العملاء حول المشكلات/الحاجات:</vt:lpstr>
      <vt:lpstr>PowerPoint Presentation</vt:lpstr>
      <vt:lpstr>(7) نموذج مقابلة العميل حول المشكلات/الحاجات:</vt:lpstr>
      <vt:lpstr>PowerPoint Presentation</vt:lpstr>
      <vt:lpstr>PowerPoint Presentation</vt:lpstr>
      <vt:lpstr>PowerPoint Presentation</vt:lpstr>
      <vt:lpstr>PowerPoint Presentation</vt:lpstr>
      <vt:lpstr>(8) نموذج ملخص المقابلات حول المشكلات/الحاجات:</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اسم المستخدم</cp:lastModifiedBy>
  <cp:revision>3</cp:revision>
  <dcterms:modified xsi:type="dcterms:W3CDTF">2018-09-16T09:51:58Z</dcterms:modified>
</cp:coreProperties>
</file>