
<file path=[Content_Types].xml><?xml version="1.0" encoding="utf-8"?>
<Types xmlns="http://schemas.openxmlformats.org/package/2006/content-types">
  <Default ContentType="image/x-wmf" Extension="wmf"/>
  <Default ContentType="image/gif" Extension="gif"/>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tableStyles+xml" PartName="/ppt/tableStyles1.xml"/>
  <Override ContentType="application/vnd.openxmlformats-officedocument.drawingml.diagramData+xml" PartName="/ppt/diagrams/data8.xml"/>
  <Override ContentType="application/vnd.openxmlformats-officedocument.drawingml.diagramData+xml" PartName="/ppt/diagrams/data3.xml"/>
  <Override ContentType="application/vnd.openxmlformats-officedocument.drawingml.diagramData+xml" PartName="/ppt/diagrams/data2.xml"/>
  <Override ContentType="application/vnd.openxmlformats-officedocument.drawingml.diagramData+xml" PartName="/ppt/diagrams/data1.xml"/>
  <Override ContentType="application/vnd.openxmlformats-officedocument.drawingml.diagramData+xml" PartName="/ppt/diagrams/data10.xml"/>
  <Override ContentType="application/vnd.openxmlformats-officedocument.drawingml.diagramData+xml" PartName="/ppt/diagrams/data5.xml"/>
  <Override ContentType="application/vnd.openxmlformats-officedocument.drawingml.diagramData+xml" PartName="/ppt/diagrams/data4.xml"/>
  <Override ContentType="application/vnd.openxmlformats-officedocument.drawingml.diagramData+xml" PartName="/ppt/diagrams/data9.xml"/>
  <Override ContentType="application/vnd.openxmlformats-officedocument.drawingml.diagramData+xml" PartName="/ppt/diagrams/data7.xml"/>
  <Override ContentType="application/vnd.openxmlformats-officedocument.drawingml.diagramData+xml" PartName="/ppt/diagrams/data6.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4.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71.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92.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26.xml"/>
  <Override ContentType="application/vnd.openxmlformats-officedocument.presentationml.slideLayout+xml" PartName="/ppt/slideLayouts/slideLayout94.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88.xml"/>
  <Override ContentType="application/vnd.openxmlformats-officedocument.presentationml.slideLayout+xml" PartName="/ppt/slideLayouts/slideLayout15.xml"/>
  <Override ContentType="application/vnd.openxmlformats-officedocument.presentationml.slideLayout+xml" PartName="/ppt/slideLayouts/slideLayout7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74.xml"/>
  <Override ContentType="application/vnd.openxmlformats-officedocument.presentationml.slideLayout+xml" PartName="/ppt/slideLayouts/slideLayout25.xml"/>
  <Override ContentType="application/vnd.openxmlformats-officedocument.presentationml.slideLayout+xml" PartName="/ppt/slideLayouts/slideLayout91.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63.xml"/>
  <Override ContentType="application/vnd.openxmlformats-officedocument.presentationml.slideLayout+xml" PartName="/ppt/slideLayouts/slideLayout14.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presentation.main+xml" PartName="/ppt/presentation.xml"/>
  <Override ContentType="application/vnd.ms-office.drawingml.diagramDrawing+xml" PartName="/ppt/diagrams/drawing2.xml"/>
  <Override ContentType="application/vnd.ms-office.drawingml.diagramDrawing+xml" PartName="/ppt/diagrams/drawing7.xml"/>
  <Override ContentType="application/vnd.ms-office.drawingml.diagramDrawing+xml" PartName="/ppt/diagrams/drawing8.xml"/>
  <Override ContentType="application/vnd.ms-office.drawingml.diagramDrawing+xml" PartName="/ppt/diagrams/drawing1.xml"/>
  <Override ContentType="application/vnd.ms-office.drawingml.diagramDrawing+xml" PartName="/ppt/diagrams/drawing6.xml"/>
  <Override ContentType="application/vnd.ms-office.drawingml.diagramDrawing+xml" PartName="/ppt/diagrams/drawing3.xml"/>
  <Override ContentType="application/vnd.ms-office.drawingml.diagramDrawing+xml" PartName="/ppt/diagrams/drawing4.xml"/>
  <Override ContentType="application/vnd.ms-office.drawingml.diagramDrawing+xml" PartName="/ppt/diagrams/drawing5.xml"/>
  <Override ContentType="application/vnd.ms-office.drawingml.diagramDrawing+xml" PartName="/ppt/diagrams/drawing9.xml"/>
  <Override ContentType="application/vnd.ms-office.drawingml.diagramDrawing+xml" PartName="/ppt/diagrams/drawing10.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10.xml"/>
  <Override ContentType="application/vnd.openxmlformats-officedocument.theme+xml" PartName="/ppt/theme/theme8.xml"/>
  <Override ContentType="application/vnd.openxmlformats-officedocument.theme+xml" PartName="/ppt/theme/theme9.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themeOverride+xml" PartName="/ppt/theme/themeOverride2.xml"/>
  <Override ContentType="application/vnd.openxmlformats-officedocument.themeOverride+xml" PartName="/ppt/theme/themeOverride1.xml"/>
  <Override ContentType="application/vnd.openxmlformats-officedocument.drawingml.diagramLayout+xml" PartName="/ppt/diagrams/layout9.xml"/>
  <Override ContentType="application/vnd.openxmlformats-officedocument.drawingml.diagramLayout+xml" PartName="/ppt/diagrams/layout4.xml"/>
  <Override ContentType="application/vnd.openxmlformats-officedocument.drawingml.diagramLayout+xml" PartName="/ppt/diagrams/layout5.xml"/>
  <Override ContentType="application/vnd.openxmlformats-officedocument.drawingml.diagramLayout+xml" PartName="/ppt/diagrams/layout10.xml"/>
  <Override ContentType="application/vnd.openxmlformats-officedocument.drawingml.diagramLayout+xml" PartName="/ppt/diagrams/layout3.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7.xml"/>
  <Override ContentType="application/vnd.openxmlformats-officedocument.drawingml.diagramLayout+xml" PartName="/ppt/diagrams/layout6.xml"/>
  <Override ContentType="application/vnd.openxmlformats-officedocument.drawingml.diagramLayout+xml" PartName="/ppt/diagrams/layout8.xml"/>
  <Override ContentType="application/vnd.openxmlformats-officedocument.drawingml.diagramStyle+xml" PartName="/ppt/diagrams/quickStyle5.xml"/>
  <Override ContentType="application/vnd.openxmlformats-officedocument.drawingml.diagramStyle+xml" PartName="/ppt/diagrams/quickStyle4.xml"/>
  <Override ContentType="application/vnd.openxmlformats-officedocument.drawingml.diagramStyle+xml" PartName="/ppt/diagrams/quickStyle10.xml"/>
  <Override ContentType="application/vnd.openxmlformats-officedocument.drawingml.diagramStyle+xml" PartName="/ppt/diagrams/quickStyle2.xml"/>
  <Override ContentType="application/vnd.openxmlformats-officedocument.drawingml.diagramStyle+xml" PartName="/ppt/diagrams/quickStyle1.xml"/>
  <Override ContentType="application/vnd.openxmlformats-officedocument.drawingml.diagramStyle+xml" PartName="/ppt/diagrams/quickStyle3.xml"/>
  <Override ContentType="application/vnd.openxmlformats-officedocument.drawingml.diagramStyle+xml" PartName="/ppt/diagrams/quickStyle6.xml"/>
  <Override ContentType="application/vnd.openxmlformats-officedocument.drawingml.diagramStyle+xml" PartName="/ppt/diagrams/quickStyle9.xml"/>
  <Override ContentType="application/vnd.openxmlformats-officedocument.drawingml.diagramStyle+xml" PartName="/ppt/diagrams/quickStyle8.xml"/>
  <Override ContentType="application/vnd.openxmlformats-officedocument.drawingml.diagramStyle+xml" PartName="/ppt/diagrams/quickStyle7.xml"/>
  <Override ContentType="application/vnd.openxmlformats-officedocument.presentationml.notesMaster+xml" PartName="/ppt/notesMasters/notesMaster1.xml"/>
  <Override ContentType="application/vnd.openxmlformats-officedocument.presentationml.presProps+xml" PartName="/ppt/presProps1.xml"/>
  <Override ContentType="application/vnd.openxmlformats-officedocument.drawingml.diagramColors+xml" PartName="/ppt/diagrams/colors6.xml"/>
  <Override ContentType="application/vnd.openxmlformats-officedocument.drawingml.diagramColors+xml" PartName="/ppt/diagrams/colors5.xml"/>
  <Override ContentType="application/vnd.openxmlformats-officedocument.drawingml.diagramColors+xml" PartName="/ppt/diagrams/colors7.xml"/>
  <Override ContentType="application/vnd.openxmlformats-officedocument.drawingml.diagramColors+xml" PartName="/ppt/diagrams/colors9.xml"/>
  <Override ContentType="application/vnd.openxmlformats-officedocument.drawingml.diagramColors+xml" PartName="/ppt/diagrams/colors8.xml"/>
  <Override ContentType="application/vnd.openxmlformats-officedocument.drawingml.diagramColors+xml" PartName="/ppt/diagrams/colors3.xml"/>
  <Override ContentType="application/vnd.openxmlformats-officedocument.drawingml.diagramColors+xml" PartName="/ppt/diagrams/colors2.xml"/>
  <Override ContentType="application/vnd.openxmlformats-officedocument.drawingml.diagramColors+xml" PartName="/ppt/diagrams/colors4.xml"/>
  <Override ContentType="application/vnd.openxmlformats-officedocument.drawingml.diagramColors+xml" PartName="/ppt/diagrams/colors10.xml"/>
  <Override ContentType="application/vnd.openxmlformats-officedocument.drawingml.diagramColors+xml" PartName="/ppt/diagrams/color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48" r:id="rId4"/>
    <p:sldMasterId id="2147483661" r:id="rId5"/>
    <p:sldMasterId id="2147483662" r:id="rId6"/>
    <p:sldMasterId id="2147483663" r:id="rId7"/>
    <p:sldMasterId id="2147483664" r:id="rId8"/>
    <p:sldMasterId id="2147483665" r:id="rId9"/>
    <p:sldMasterId id="2147483666" r:id="rId10"/>
    <p:sldMasterId id="2147483667" r:id="rId11"/>
    <p:sldMasterId id="2147483668"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Lst>
  <p:sldSz cy="6858000" cx="9144000"/>
  <p:notesSz cx="6858000" cy="9144000"/>
  <p:defaultTextStyle>
    <a:defPPr lvl="0">
      <a:defRPr lang="ar-SA"/>
    </a:defPPr>
    <a:lvl1pPr defTabSz="914400" eaLnBrk="1" hangingPunct="1" latinLnBrk="0" lvl="0" marL="0" rtl="1" algn="r">
      <a:defRPr kern="1200" sz="1800">
        <a:solidFill>
          <a:schemeClr val="tx1"/>
        </a:solidFill>
        <a:latin typeface="+mn-lt"/>
        <a:ea typeface="+mn-ea"/>
        <a:cs typeface="+mn-cs"/>
      </a:defRPr>
    </a:lvl1pPr>
    <a:lvl2pPr defTabSz="914400" eaLnBrk="1" hangingPunct="1" latinLnBrk="0" lvl="1" marL="457200" rtl="1" algn="r">
      <a:defRPr kern="1200" sz="1800">
        <a:solidFill>
          <a:schemeClr val="tx1"/>
        </a:solidFill>
        <a:latin typeface="+mn-lt"/>
        <a:ea typeface="+mn-ea"/>
        <a:cs typeface="+mn-cs"/>
      </a:defRPr>
    </a:lvl2pPr>
    <a:lvl3pPr defTabSz="914400" eaLnBrk="1" hangingPunct="1" latinLnBrk="0" lvl="2" marL="914400" rtl="1" algn="r">
      <a:defRPr kern="1200" sz="1800">
        <a:solidFill>
          <a:schemeClr val="tx1"/>
        </a:solidFill>
        <a:latin typeface="+mn-lt"/>
        <a:ea typeface="+mn-ea"/>
        <a:cs typeface="+mn-cs"/>
      </a:defRPr>
    </a:lvl3pPr>
    <a:lvl4pPr defTabSz="914400" eaLnBrk="1" hangingPunct="1" latinLnBrk="0" lvl="3" marL="1371600" rtl="1" algn="r">
      <a:defRPr kern="1200" sz="1800">
        <a:solidFill>
          <a:schemeClr val="tx1"/>
        </a:solidFill>
        <a:latin typeface="+mn-lt"/>
        <a:ea typeface="+mn-ea"/>
        <a:cs typeface="+mn-cs"/>
      </a:defRPr>
    </a:lvl4pPr>
    <a:lvl5pPr defTabSz="914400" eaLnBrk="1" hangingPunct="1" latinLnBrk="0" lvl="4" marL="1828800" rtl="1" algn="r">
      <a:defRPr kern="1200" sz="1800">
        <a:solidFill>
          <a:schemeClr val="tx1"/>
        </a:solidFill>
        <a:latin typeface="+mn-lt"/>
        <a:ea typeface="+mn-ea"/>
        <a:cs typeface="+mn-cs"/>
      </a:defRPr>
    </a:lvl5pPr>
    <a:lvl6pPr defTabSz="914400" eaLnBrk="1" hangingPunct="1" latinLnBrk="0" lvl="5" marL="2286000" rtl="1" algn="r">
      <a:defRPr kern="1200" sz="1800">
        <a:solidFill>
          <a:schemeClr val="tx1"/>
        </a:solidFill>
        <a:latin typeface="+mn-lt"/>
        <a:ea typeface="+mn-ea"/>
        <a:cs typeface="+mn-cs"/>
      </a:defRPr>
    </a:lvl6pPr>
    <a:lvl7pPr defTabSz="914400" eaLnBrk="1" hangingPunct="1" latinLnBrk="0" lvl="6" marL="2743200" rtl="1" algn="r">
      <a:defRPr kern="1200" sz="1800">
        <a:solidFill>
          <a:schemeClr val="tx1"/>
        </a:solidFill>
        <a:latin typeface="+mn-lt"/>
        <a:ea typeface="+mn-ea"/>
        <a:cs typeface="+mn-cs"/>
      </a:defRPr>
    </a:lvl7pPr>
    <a:lvl8pPr defTabSz="914400" eaLnBrk="1" hangingPunct="1" latinLnBrk="0" lvl="7" marL="3200400" rtl="1" algn="r">
      <a:defRPr kern="1200" sz="1800">
        <a:solidFill>
          <a:schemeClr val="tx1"/>
        </a:solidFill>
        <a:latin typeface="+mn-lt"/>
        <a:ea typeface="+mn-ea"/>
        <a:cs typeface="+mn-cs"/>
      </a:defRPr>
    </a:lvl8pPr>
    <a:lvl9pPr defTabSz="914400" eaLnBrk="1" hangingPunct="1" latinLnBrk="0" lvl="8" marL="3657600" rtl="1" algn="r">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1.xml><?xml version="1.0" encoding="utf-8"?>
<a:tblStyleLst xmlns:a="http://schemas.openxmlformats.org/drawingml/2006/main" xmlns:r="http://schemas.openxmlformats.org/officeDocument/2006/relationships" def="{90651C3A-4460-11DB-9652-00E08161165F}">
  <a:tblStyle styleId="{00A15C55-8517-42AA-B614-E9B94910E393}" styleName="Medium Style 2 - Accent 4">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cmpd="sng" w="38100">
              <a:solidFill>
                <a:schemeClr val="lt1"/>
              </a:solidFill>
            </a:ln>
          </a:top>
        </a:tcBdr>
        <a:fill>
          <a:solidFill>
            <a:schemeClr val="accent4"/>
          </a:solidFill>
        </a:fill>
      </a:tcStyle>
    </a:lastRow>
    <a:firstRow>
      <a:tcTxStyle b="on">
        <a:fontRef idx="minor">
          <a:prstClr val="black"/>
        </a:fontRef>
        <a:schemeClr val="lt1"/>
      </a:tcTxStyle>
      <a:tcStyle>
        <a:tcBdr>
          <a:bottom>
            <a:ln cmpd="sng" w="38100">
              <a:solidFill>
                <a:schemeClr val="lt1"/>
              </a:solidFill>
            </a:ln>
          </a:bottom>
        </a:tcBdr>
        <a:fill>
          <a:solidFill>
            <a:schemeClr val="accent4"/>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27.xml"/><Relationship Id="rId42" Type="http://schemas.openxmlformats.org/officeDocument/2006/relationships/slide" Target="slides/slide29.xml"/><Relationship Id="rId41" Type="http://schemas.openxmlformats.org/officeDocument/2006/relationships/slide" Target="slides/slide28.xml"/><Relationship Id="rId44" Type="http://schemas.openxmlformats.org/officeDocument/2006/relationships/slide" Target="slides/slide31.xml"/><Relationship Id="rId43" Type="http://schemas.openxmlformats.org/officeDocument/2006/relationships/slide" Target="slides/slide30.xml"/><Relationship Id="rId46" Type="http://schemas.openxmlformats.org/officeDocument/2006/relationships/slide" Target="slides/slide33.xml"/><Relationship Id="rId45" Type="http://schemas.openxmlformats.org/officeDocument/2006/relationships/slide" Target="slides/slide32.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tableStyles" Target="tableStyles1.xml"/><Relationship Id="rId4" Type="http://schemas.openxmlformats.org/officeDocument/2006/relationships/slideMaster" Target="slideMasters/slideMaster1.xml"/><Relationship Id="rId9" Type="http://schemas.openxmlformats.org/officeDocument/2006/relationships/slideMaster" Target="slideMasters/slideMaster8.xml"/><Relationship Id="rId48" Type="http://schemas.openxmlformats.org/officeDocument/2006/relationships/slide" Target="slides/slide35.xml"/><Relationship Id="rId47" Type="http://schemas.openxmlformats.org/officeDocument/2006/relationships/slide" Target="slides/slide34.xml"/><Relationship Id="rId49" Type="http://schemas.openxmlformats.org/officeDocument/2006/relationships/slide" Target="slides/slide36.xml"/><Relationship Id="rId5" Type="http://schemas.openxmlformats.org/officeDocument/2006/relationships/slideMaster" Target="slideMasters/slideMaster4.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5.xml"/><Relationship Id="rId31" Type="http://schemas.openxmlformats.org/officeDocument/2006/relationships/slide" Target="slides/slide18.xml"/><Relationship Id="rId30" Type="http://schemas.openxmlformats.org/officeDocument/2006/relationships/slide" Target="slides/slide17.xml"/><Relationship Id="rId33" Type="http://schemas.openxmlformats.org/officeDocument/2006/relationships/slide" Target="slides/slide20.xml"/><Relationship Id="rId32" Type="http://schemas.openxmlformats.org/officeDocument/2006/relationships/slide" Target="slides/slide19.xml"/><Relationship Id="rId35" Type="http://schemas.openxmlformats.org/officeDocument/2006/relationships/slide" Target="slides/slide22.xml"/><Relationship Id="rId34" Type="http://schemas.openxmlformats.org/officeDocument/2006/relationships/slide" Target="slides/slide21.xml"/><Relationship Id="rId37" Type="http://schemas.openxmlformats.org/officeDocument/2006/relationships/slide" Target="slides/slide24.xml"/><Relationship Id="rId36" Type="http://schemas.openxmlformats.org/officeDocument/2006/relationships/slide" Target="slides/slide23.xml"/><Relationship Id="rId39" Type="http://schemas.openxmlformats.org/officeDocument/2006/relationships/slide" Target="slides/slide26.xml"/><Relationship Id="rId38" Type="http://schemas.openxmlformats.org/officeDocument/2006/relationships/slide" Target="slides/slide25.xml"/><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29" Type="http://schemas.openxmlformats.org/officeDocument/2006/relationships/slide" Target="slides/slide16.xml"/><Relationship Id="rId51" Type="http://schemas.openxmlformats.org/officeDocument/2006/relationships/slide" Target="slides/slide38.xml"/><Relationship Id="rId50" Type="http://schemas.openxmlformats.org/officeDocument/2006/relationships/slide" Target="slides/slide37.xml"/><Relationship Id="rId53" Type="http://schemas.openxmlformats.org/officeDocument/2006/relationships/slide" Target="slides/slide40.xml"/><Relationship Id="rId52" Type="http://schemas.openxmlformats.org/officeDocument/2006/relationships/slide" Target="slides/slide39.xml"/><Relationship Id="rId11" Type="http://schemas.openxmlformats.org/officeDocument/2006/relationships/slideMaster" Target="slideMasters/slideMaster3.xml"/><Relationship Id="rId55" Type="http://schemas.openxmlformats.org/officeDocument/2006/relationships/slide" Target="slides/slide42.xml"/><Relationship Id="rId10" Type="http://schemas.openxmlformats.org/officeDocument/2006/relationships/slideMaster" Target="slideMasters/slideMaster9.xml"/><Relationship Id="rId54" Type="http://schemas.openxmlformats.org/officeDocument/2006/relationships/slide" Target="slides/slide41.xml"/><Relationship Id="rId13" Type="http://schemas.openxmlformats.org/officeDocument/2006/relationships/notesMaster" Target="notesMasters/notesMaster1.xml"/><Relationship Id="rId12" Type="http://schemas.openxmlformats.org/officeDocument/2006/relationships/slideMaster" Target="slideMasters/slideMaster2.xml"/><Relationship Id="rId56" Type="http://schemas.openxmlformats.org/officeDocument/2006/relationships/slide" Target="slides/slide43.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diagrams/_rels/data10.xml.rels><?xml version="1.0" encoding="UTF-8" standalone="yes"?>
<Relationships xmlns="http://schemas.openxmlformats.org/package/2006/relationships"><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D78E1-9214-4601-A101-CD01CCBC77C1}"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EG"/>
        </a:p>
      </dgm:t>
    </dgm:pt>
    <dgm:pt modelId="{0A946FB1-E7C3-4A1E-8B4F-6414CB414303}">
      <dgm:prSet phldrT="[Text]" custT="1"/>
      <dgm:spPr>
        <a:solidFill>
          <a:schemeClr val="bg2">
            <a:lumMod val="50000"/>
          </a:schemeClr>
        </a:solidFill>
      </dgm:spPr>
      <dgm:t>
        <a:bodyPr/>
        <a:lstStyle/>
        <a:p>
          <a:pPr rtl="1"/>
          <a:r>
            <a:rPr lang="ar-EG" sz="3600" dirty="0">
              <a:solidFill>
                <a:srgbClr val="C00000"/>
              </a:solidFill>
            </a:rPr>
            <a:t>مكونات المادة الغذائية</a:t>
          </a:r>
        </a:p>
      </dgm:t>
    </dgm:pt>
    <dgm:pt modelId="{1619B282-8D56-4CFF-ACC2-C40626641EFE}" type="parTrans" cxnId="{B207B6E4-85E6-47B4-82EA-0EDA5BF7EBCF}">
      <dgm:prSet/>
      <dgm:spPr/>
      <dgm:t>
        <a:bodyPr/>
        <a:lstStyle/>
        <a:p>
          <a:pPr rtl="1"/>
          <a:endParaRPr lang="ar-EG"/>
        </a:p>
      </dgm:t>
    </dgm:pt>
    <dgm:pt modelId="{04900DD0-5A2B-4D73-A607-5C1CA2D00980}" type="sibTrans" cxnId="{B207B6E4-85E6-47B4-82EA-0EDA5BF7EBCF}">
      <dgm:prSet/>
      <dgm:spPr/>
      <dgm:t>
        <a:bodyPr/>
        <a:lstStyle/>
        <a:p>
          <a:pPr rtl="1"/>
          <a:endParaRPr lang="ar-EG"/>
        </a:p>
      </dgm:t>
    </dgm:pt>
    <dgm:pt modelId="{113CFD0C-41DA-4A93-929A-C27F7ABB4384}" type="pres">
      <dgm:prSet presAssocID="{6ACD78E1-9214-4601-A101-CD01CCBC77C1}" presName="linear" presStyleCnt="0">
        <dgm:presLayoutVars>
          <dgm:animLvl val="lvl"/>
          <dgm:resizeHandles val="exact"/>
        </dgm:presLayoutVars>
      </dgm:prSet>
      <dgm:spPr/>
    </dgm:pt>
    <dgm:pt modelId="{4CDC72F0-FDB8-4B0C-8CC2-9B605494BDBD}" type="pres">
      <dgm:prSet presAssocID="{0A946FB1-E7C3-4A1E-8B4F-6414CB414303}" presName="parentText" presStyleLbl="node1" presStyleIdx="0" presStyleCnt="1">
        <dgm:presLayoutVars>
          <dgm:chMax val="0"/>
          <dgm:bulletEnabled val="1"/>
        </dgm:presLayoutVars>
      </dgm:prSet>
      <dgm:spPr/>
    </dgm:pt>
  </dgm:ptLst>
  <dgm:cxnLst>
    <dgm:cxn modelId="{B207B6E4-85E6-47B4-82EA-0EDA5BF7EBCF}" srcId="{6ACD78E1-9214-4601-A101-CD01CCBC77C1}" destId="{0A946FB1-E7C3-4A1E-8B4F-6414CB414303}" srcOrd="0" destOrd="0" parTransId="{1619B282-8D56-4CFF-ACC2-C40626641EFE}" sibTransId="{04900DD0-5A2B-4D73-A607-5C1CA2D00980}"/>
    <dgm:cxn modelId="{008A2EEA-205F-4DB6-8BB4-0192BAD700AB}" type="presOf" srcId="{6ACD78E1-9214-4601-A101-CD01CCBC77C1}" destId="{113CFD0C-41DA-4A93-929A-C27F7ABB4384}" srcOrd="0" destOrd="0" presId="urn:microsoft.com/office/officeart/2005/8/layout/vList2"/>
    <dgm:cxn modelId="{7F234745-D176-4888-97B5-CB6D900C3D89}" type="presOf" srcId="{0A946FB1-E7C3-4A1E-8B4F-6414CB414303}" destId="{4CDC72F0-FDB8-4B0C-8CC2-9B605494BDBD}" srcOrd="0" destOrd="0" presId="urn:microsoft.com/office/officeart/2005/8/layout/vList2"/>
    <dgm:cxn modelId="{FFB7963E-86A5-4273-8565-211861FD7266}" type="presParOf" srcId="{113CFD0C-41DA-4A93-929A-C27F7ABB4384}" destId="{4CDC72F0-FDB8-4B0C-8CC2-9B605494BDB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C0EEF3-FB43-4AAD-B2CF-F5A964D41728}" type="doc">
      <dgm:prSet loTypeId="urn:microsoft.com/office/officeart/2005/8/layout/radial5" loCatId="cycle" qsTypeId="urn:microsoft.com/office/officeart/2005/8/quickstyle/simple2" qsCatId="simple" csTypeId="urn:microsoft.com/office/officeart/2005/8/colors/accent2_2" csCatId="accent2" phldr="1"/>
      <dgm:spPr/>
      <dgm:t>
        <a:bodyPr/>
        <a:lstStyle/>
        <a:p>
          <a:pPr rtl="1"/>
          <a:endParaRPr lang="ar-EG"/>
        </a:p>
      </dgm:t>
    </dgm:pt>
    <dgm:pt modelId="{B302C826-29D5-48AE-BAED-F2D8F571F486}">
      <dgm:prSet phldrT="[Text]"/>
      <dgm:spPr/>
      <dgm:t>
        <a:bodyPr/>
        <a:lstStyle/>
        <a:p>
          <a:pPr rtl="1"/>
          <a:r>
            <a:rPr lang="ar-SA" b="1" u="none" dirty="0"/>
            <a:t>علي مستوي الدولة</a:t>
          </a:r>
          <a:endParaRPr lang="ar-EG" u="none" dirty="0"/>
        </a:p>
      </dgm:t>
    </dgm:pt>
    <dgm:pt modelId="{C64F58CA-A6D6-4E19-92B3-2E1E4DBA14E0}" type="parTrans" cxnId="{D6A59679-2E8E-4337-B122-7C8D36580ACE}">
      <dgm:prSet/>
      <dgm:spPr/>
      <dgm:t>
        <a:bodyPr/>
        <a:lstStyle/>
        <a:p>
          <a:pPr rtl="1"/>
          <a:endParaRPr lang="ar-EG"/>
        </a:p>
      </dgm:t>
    </dgm:pt>
    <dgm:pt modelId="{AFE80660-AF39-4D11-80AC-332D59A150F3}" type="sibTrans" cxnId="{D6A59679-2E8E-4337-B122-7C8D36580ACE}">
      <dgm:prSet/>
      <dgm:spPr/>
      <dgm:t>
        <a:bodyPr/>
        <a:lstStyle/>
        <a:p>
          <a:pPr rtl="1"/>
          <a:endParaRPr lang="ar-EG"/>
        </a:p>
      </dgm:t>
    </dgm:pt>
    <dgm:pt modelId="{2FF449F4-0F3A-43DE-B7D6-45C34306C27F}">
      <dgm:prSet phldrT="[Text]" custT="1"/>
      <dgm:spPr/>
      <dgm:t>
        <a:bodyPr/>
        <a:lstStyle/>
        <a:p>
          <a:pPr rtl="1"/>
          <a:r>
            <a:rPr lang="ar-SA" sz="1400" b="1" dirty="0"/>
            <a:t>بإنتاج وبسلامة الغذاء </a:t>
          </a:r>
          <a:endParaRPr lang="ar-EG" sz="1400" b="1" dirty="0"/>
        </a:p>
      </dgm:t>
    </dgm:pt>
    <dgm:pt modelId="{0FC1BAC1-1EC1-41A4-9801-C850F59297E6}" type="parTrans" cxnId="{73B4EB27-E6A8-49DD-A8DD-159F99B23A98}">
      <dgm:prSet/>
      <dgm:spPr/>
      <dgm:t>
        <a:bodyPr/>
        <a:lstStyle/>
        <a:p>
          <a:pPr rtl="1"/>
          <a:endParaRPr lang="ar-EG"/>
        </a:p>
      </dgm:t>
    </dgm:pt>
    <dgm:pt modelId="{F3F41450-951A-4C61-9CA6-62DC9F862959}" type="sibTrans" cxnId="{73B4EB27-E6A8-49DD-A8DD-159F99B23A98}">
      <dgm:prSet/>
      <dgm:spPr/>
      <dgm:t>
        <a:bodyPr/>
        <a:lstStyle/>
        <a:p>
          <a:pPr rtl="1"/>
          <a:endParaRPr lang="ar-EG"/>
        </a:p>
      </dgm:t>
    </dgm:pt>
    <dgm:pt modelId="{3BF4939E-290F-45DD-80F3-6EE0B39CD2F9}">
      <dgm:prSet phldrT="[Text]" custT="1"/>
      <dgm:spPr/>
      <dgm:t>
        <a:bodyPr/>
        <a:lstStyle/>
        <a:p>
          <a:pPr rtl="1"/>
          <a:r>
            <a:rPr lang="ar-EG" sz="1400" b="1" dirty="0"/>
            <a:t>ب</a:t>
          </a:r>
          <a:r>
            <a:rPr lang="ar-SA" sz="1400" b="1" dirty="0"/>
            <a:t>وزارة الصحة وما يتبعها من مؤسسات التي تقدم  الرعاية</a:t>
          </a:r>
          <a:endParaRPr lang="ar-EG" sz="1400" b="1" dirty="0"/>
        </a:p>
      </dgm:t>
    </dgm:pt>
    <dgm:pt modelId="{2931B5E5-81F2-42B4-8DA6-6C74B0EC7B84}" type="parTrans" cxnId="{62707285-E88F-426C-AA14-FEC1BE2933A9}">
      <dgm:prSet/>
      <dgm:spPr/>
      <dgm:t>
        <a:bodyPr/>
        <a:lstStyle/>
        <a:p>
          <a:pPr rtl="1"/>
          <a:endParaRPr lang="ar-EG"/>
        </a:p>
      </dgm:t>
    </dgm:pt>
    <dgm:pt modelId="{E821204D-FC7B-4E92-A71C-69AD8F9674B2}" type="sibTrans" cxnId="{62707285-E88F-426C-AA14-FEC1BE2933A9}">
      <dgm:prSet/>
      <dgm:spPr/>
      <dgm:t>
        <a:bodyPr/>
        <a:lstStyle/>
        <a:p>
          <a:pPr rtl="1"/>
          <a:endParaRPr lang="ar-EG"/>
        </a:p>
      </dgm:t>
    </dgm:pt>
    <dgm:pt modelId="{A637B7A3-073F-4A56-B823-A7C49C5FBF42}">
      <dgm:prSet phldrT="[Text]" custT="1"/>
      <dgm:spPr/>
      <dgm:t>
        <a:bodyPr/>
        <a:lstStyle/>
        <a:p>
          <a:pPr rtl="1"/>
          <a:r>
            <a:rPr lang="ar-SA" sz="1400" b="1" dirty="0"/>
            <a:t>بعوامل السلامة في أماكن العمل</a:t>
          </a:r>
          <a:endParaRPr lang="ar-EG" sz="1400" b="1" dirty="0"/>
        </a:p>
      </dgm:t>
    </dgm:pt>
    <dgm:pt modelId="{54E67936-F533-4AEC-9833-FB646D853C6F}" type="parTrans" cxnId="{E3A72C7E-E2B0-4D1F-BFAA-4173B8ACC37B}">
      <dgm:prSet/>
      <dgm:spPr/>
      <dgm:t>
        <a:bodyPr/>
        <a:lstStyle/>
        <a:p>
          <a:pPr rtl="1"/>
          <a:endParaRPr lang="ar-EG"/>
        </a:p>
      </dgm:t>
    </dgm:pt>
    <dgm:pt modelId="{84E87AB2-D201-462B-B37A-3FDF58DD87DC}" type="sibTrans" cxnId="{E3A72C7E-E2B0-4D1F-BFAA-4173B8ACC37B}">
      <dgm:prSet/>
      <dgm:spPr/>
      <dgm:t>
        <a:bodyPr/>
        <a:lstStyle/>
        <a:p>
          <a:pPr rtl="1"/>
          <a:endParaRPr lang="ar-EG"/>
        </a:p>
      </dgm:t>
    </dgm:pt>
    <dgm:pt modelId="{37B71F58-0628-4071-BAE3-46759927D2FD}">
      <dgm:prSet phldrT="[Text]" custT="1"/>
      <dgm:spPr/>
      <dgm:t>
        <a:bodyPr/>
        <a:lstStyle/>
        <a:p>
          <a:pPr rtl="1"/>
          <a:r>
            <a:rPr lang="ar-SA" sz="1400" b="1" dirty="0"/>
            <a:t>الخاصة بصحة البيئة</a:t>
          </a:r>
          <a:endParaRPr lang="ar-EG" sz="1400" b="1" dirty="0"/>
        </a:p>
      </dgm:t>
    </dgm:pt>
    <dgm:pt modelId="{14444A46-FEEA-42C0-AE6E-8D0779539B37}" type="parTrans" cxnId="{B17E8A1C-6DF1-4753-A44C-4EF60FDB4FD1}">
      <dgm:prSet/>
      <dgm:spPr/>
      <dgm:t>
        <a:bodyPr/>
        <a:lstStyle/>
        <a:p>
          <a:pPr rtl="1"/>
          <a:endParaRPr lang="ar-EG"/>
        </a:p>
      </dgm:t>
    </dgm:pt>
    <dgm:pt modelId="{3C812C04-6802-4D26-9307-4EF39B7FD7BC}" type="sibTrans" cxnId="{B17E8A1C-6DF1-4753-A44C-4EF60FDB4FD1}">
      <dgm:prSet/>
      <dgm:spPr/>
      <dgm:t>
        <a:bodyPr/>
        <a:lstStyle/>
        <a:p>
          <a:pPr rtl="1"/>
          <a:endParaRPr lang="ar-EG"/>
        </a:p>
      </dgm:t>
    </dgm:pt>
    <dgm:pt modelId="{7E234C20-528E-42DC-B70B-C8983DB17B5A}">
      <dgm:prSet phldrT="[Text]" custT="1"/>
      <dgm:spPr/>
      <dgm:t>
        <a:bodyPr/>
        <a:lstStyle/>
        <a:p>
          <a:pPr rtl="1"/>
          <a:r>
            <a:rPr lang="ar-SA" sz="1400" b="1" dirty="0"/>
            <a:t>بمحاربة الانحرافات والجرائم والعنف التي تؤثر علي صحة الأفراد والمجتمع</a:t>
          </a:r>
          <a:endParaRPr lang="ar-EG" sz="1400" b="1" dirty="0"/>
        </a:p>
      </dgm:t>
    </dgm:pt>
    <dgm:pt modelId="{6AB7FBC3-357C-48CA-B761-0E08E5113BB4}" type="parTrans" cxnId="{A701DF7B-AFE9-41C6-88F2-2FA7088486CB}">
      <dgm:prSet/>
      <dgm:spPr/>
      <dgm:t>
        <a:bodyPr/>
        <a:lstStyle/>
        <a:p>
          <a:pPr rtl="1"/>
          <a:endParaRPr lang="ar-EG"/>
        </a:p>
      </dgm:t>
    </dgm:pt>
    <dgm:pt modelId="{A922AC56-4414-439F-877A-A2EC3D531F4F}" type="sibTrans" cxnId="{A701DF7B-AFE9-41C6-88F2-2FA7088486CB}">
      <dgm:prSet/>
      <dgm:spPr/>
      <dgm:t>
        <a:bodyPr/>
        <a:lstStyle/>
        <a:p>
          <a:pPr rtl="1"/>
          <a:endParaRPr lang="ar-EG"/>
        </a:p>
      </dgm:t>
    </dgm:pt>
    <dgm:pt modelId="{E5DB0102-F674-421C-9195-7EE85D3B3221}">
      <dgm:prSet phldrT="[Text]" custT="1"/>
      <dgm:spPr/>
      <dgm:t>
        <a:bodyPr/>
        <a:lstStyle/>
        <a:p>
          <a:pPr rtl="1"/>
          <a:r>
            <a:rPr lang="ar-SA" sz="1400" b="1" dirty="0"/>
            <a:t>بمنع أو بيع المواد التي تؤثر علي صحة الانسان</a:t>
          </a:r>
          <a:endParaRPr lang="ar-EG" sz="1400" b="1" dirty="0"/>
        </a:p>
      </dgm:t>
    </dgm:pt>
    <dgm:pt modelId="{89582D8B-974D-4F38-886E-CF4149CE3FE5}" type="parTrans" cxnId="{57E8330D-2168-4539-A1AC-347E40FFC4CC}">
      <dgm:prSet/>
      <dgm:spPr/>
      <dgm:t>
        <a:bodyPr/>
        <a:lstStyle/>
        <a:p>
          <a:pPr rtl="1"/>
          <a:endParaRPr lang="ar-EG"/>
        </a:p>
      </dgm:t>
    </dgm:pt>
    <dgm:pt modelId="{CAD30785-8D8E-410F-95CC-0A48CB6063B3}" type="sibTrans" cxnId="{57E8330D-2168-4539-A1AC-347E40FFC4CC}">
      <dgm:prSet/>
      <dgm:spPr/>
      <dgm:t>
        <a:bodyPr/>
        <a:lstStyle/>
        <a:p>
          <a:pPr rtl="1"/>
          <a:endParaRPr lang="ar-EG"/>
        </a:p>
      </dgm:t>
    </dgm:pt>
    <dgm:pt modelId="{1F5E785E-CF43-4C5C-8B6E-497CBC3064B9}" type="pres">
      <dgm:prSet presAssocID="{8CC0EEF3-FB43-4AAD-B2CF-F5A964D41728}" presName="Name0" presStyleCnt="0">
        <dgm:presLayoutVars>
          <dgm:chMax val="1"/>
          <dgm:dir/>
          <dgm:animLvl val="ctr"/>
          <dgm:resizeHandles val="exact"/>
        </dgm:presLayoutVars>
      </dgm:prSet>
      <dgm:spPr/>
    </dgm:pt>
    <dgm:pt modelId="{28F0C8B6-C435-45E8-BE83-E992E53DF70B}" type="pres">
      <dgm:prSet presAssocID="{B302C826-29D5-48AE-BAED-F2D8F571F486}" presName="centerShape" presStyleLbl="node0" presStyleIdx="0" presStyleCnt="1"/>
      <dgm:spPr/>
    </dgm:pt>
    <dgm:pt modelId="{724C3C24-8463-4740-82CA-2B4CDE5ACCDC}" type="pres">
      <dgm:prSet presAssocID="{0FC1BAC1-1EC1-41A4-9801-C850F59297E6}" presName="parTrans" presStyleLbl="sibTrans2D1" presStyleIdx="0" presStyleCnt="6"/>
      <dgm:spPr/>
    </dgm:pt>
    <dgm:pt modelId="{6C7BAD55-1B25-4882-9E53-C7A5593FD015}" type="pres">
      <dgm:prSet presAssocID="{0FC1BAC1-1EC1-41A4-9801-C850F59297E6}" presName="connectorText" presStyleLbl="sibTrans2D1" presStyleIdx="0" presStyleCnt="6"/>
      <dgm:spPr/>
    </dgm:pt>
    <dgm:pt modelId="{9DB37551-9FC5-4B08-A102-6483C5819165}" type="pres">
      <dgm:prSet presAssocID="{2FF449F4-0F3A-43DE-B7D6-45C34306C27F}" presName="node" presStyleLbl="node1" presStyleIdx="0" presStyleCnt="6">
        <dgm:presLayoutVars>
          <dgm:bulletEnabled val="1"/>
        </dgm:presLayoutVars>
      </dgm:prSet>
      <dgm:spPr/>
    </dgm:pt>
    <dgm:pt modelId="{EA4BF721-C5E8-48B4-9255-776301AF91EA}" type="pres">
      <dgm:prSet presAssocID="{2931B5E5-81F2-42B4-8DA6-6C74B0EC7B84}" presName="parTrans" presStyleLbl="sibTrans2D1" presStyleIdx="1" presStyleCnt="6"/>
      <dgm:spPr/>
    </dgm:pt>
    <dgm:pt modelId="{1F8D1985-8A18-4788-B2C2-1DD320180107}" type="pres">
      <dgm:prSet presAssocID="{2931B5E5-81F2-42B4-8DA6-6C74B0EC7B84}" presName="connectorText" presStyleLbl="sibTrans2D1" presStyleIdx="1" presStyleCnt="6"/>
      <dgm:spPr/>
    </dgm:pt>
    <dgm:pt modelId="{F74B7CDB-E6C5-4A53-904B-F0F681560DE5}" type="pres">
      <dgm:prSet presAssocID="{3BF4939E-290F-45DD-80F3-6EE0B39CD2F9}" presName="node" presStyleLbl="node1" presStyleIdx="1" presStyleCnt="6">
        <dgm:presLayoutVars>
          <dgm:bulletEnabled val="1"/>
        </dgm:presLayoutVars>
      </dgm:prSet>
      <dgm:spPr/>
    </dgm:pt>
    <dgm:pt modelId="{89F313AA-018F-4AD9-A6E5-E6C8F1855985}" type="pres">
      <dgm:prSet presAssocID="{54E67936-F533-4AEC-9833-FB646D853C6F}" presName="parTrans" presStyleLbl="sibTrans2D1" presStyleIdx="2" presStyleCnt="6"/>
      <dgm:spPr/>
    </dgm:pt>
    <dgm:pt modelId="{637BEFF0-3D96-4EB5-B603-C09457ACBEB9}" type="pres">
      <dgm:prSet presAssocID="{54E67936-F533-4AEC-9833-FB646D853C6F}" presName="connectorText" presStyleLbl="sibTrans2D1" presStyleIdx="2" presStyleCnt="6"/>
      <dgm:spPr/>
    </dgm:pt>
    <dgm:pt modelId="{A3CB7C8F-4708-4D4C-82A5-E956A2C1DCC1}" type="pres">
      <dgm:prSet presAssocID="{A637B7A3-073F-4A56-B823-A7C49C5FBF42}" presName="node" presStyleLbl="node1" presStyleIdx="2" presStyleCnt="6">
        <dgm:presLayoutVars>
          <dgm:bulletEnabled val="1"/>
        </dgm:presLayoutVars>
      </dgm:prSet>
      <dgm:spPr/>
    </dgm:pt>
    <dgm:pt modelId="{F8E347F3-AF51-407A-9B3A-76F9E2BAA664}" type="pres">
      <dgm:prSet presAssocID="{14444A46-FEEA-42C0-AE6E-8D0779539B37}" presName="parTrans" presStyleLbl="sibTrans2D1" presStyleIdx="3" presStyleCnt="6"/>
      <dgm:spPr/>
    </dgm:pt>
    <dgm:pt modelId="{8FBD8961-CCA6-4889-96DC-897EA95B728E}" type="pres">
      <dgm:prSet presAssocID="{14444A46-FEEA-42C0-AE6E-8D0779539B37}" presName="connectorText" presStyleLbl="sibTrans2D1" presStyleIdx="3" presStyleCnt="6"/>
      <dgm:spPr/>
    </dgm:pt>
    <dgm:pt modelId="{543C6B1C-9B27-4300-901B-EDF6A000DB0A}" type="pres">
      <dgm:prSet presAssocID="{37B71F58-0628-4071-BAE3-46759927D2FD}" presName="node" presStyleLbl="node1" presStyleIdx="3" presStyleCnt="6">
        <dgm:presLayoutVars>
          <dgm:bulletEnabled val="1"/>
        </dgm:presLayoutVars>
      </dgm:prSet>
      <dgm:spPr/>
    </dgm:pt>
    <dgm:pt modelId="{9226A005-295C-4FC1-8D12-0C0C64E21288}" type="pres">
      <dgm:prSet presAssocID="{89582D8B-974D-4F38-886E-CF4149CE3FE5}" presName="parTrans" presStyleLbl="sibTrans2D1" presStyleIdx="4" presStyleCnt="6"/>
      <dgm:spPr/>
    </dgm:pt>
    <dgm:pt modelId="{5A96C9C4-C4AC-48C2-A670-10867831D928}" type="pres">
      <dgm:prSet presAssocID="{89582D8B-974D-4F38-886E-CF4149CE3FE5}" presName="connectorText" presStyleLbl="sibTrans2D1" presStyleIdx="4" presStyleCnt="6"/>
      <dgm:spPr/>
    </dgm:pt>
    <dgm:pt modelId="{5C45CD9B-3E50-42A5-8CD1-7B4A4ECAA3C7}" type="pres">
      <dgm:prSet presAssocID="{E5DB0102-F674-421C-9195-7EE85D3B3221}" presName="node" presStyleLbl="node1" presStyleIdx="4" presStyleCnt="6">
        <dgm:presLayoutVars>
          <dgm:bulletEnabled val="1"/>
        </dgm:presLayoutVars>
      </dgm:prSet>
      <dgm:spPr/>
    </dgm:pt>
    <dgm:pt modelId="{119A9EF7-7CC1-42DE-B9B5-3E9F45994C63}" type="pres">
      <dgm:prSet presAssocID="{6AB7FBC3-357C-48CA-B761-0E08E5113BB4}" presName="parTrans" presStyleLbl="sibTrans2D1" presStyleIdx="5" presStyleCnt="6"/>
      <dgm:spPr/>
    </dgm:pt>
    <dgm:pt modelId="{E23A02EA-85CA-422A-BFAA-362D92DD3BB2}" type="pres">
      <dgm:prSet presAssocID="{6AB7FBC3-357C-48CA-B761-0E08E5113BB4}" presName="connectorText" presStyleLbl="sibTrans2D1" presStyleIdx="5" presStyleCnt="6"/>
      <dgm:spPr/>
    </dgm:pt>
    <dgm:pt modelId="{7EB73BF3-2359-49AA-B09E-ADF040215419}" type="pres">
      <dgm:prSet presAssocID="{7E234C20-528E-42DC-B70B-C8983DB17B5A}" presName="node" presStyleLbl="node1" presStyleIdx="5" presStyleCnt="6">
        <dgm:presLayoutVars>
          <dgm:bulletEnabled val="1"/>
        </dgm:presLayoutVars>
      </dgm:prSet>
      <dgm:spPr/>
    </dgm:pt>
  </dgm:ptLst>
  <dgm:cxnLst>
    <dgm:cxn modelId="{83E1A719-DAE1-4E4F-A65B-84007620CFA6}" type="presOf" srcId="{A637B7A3-073F-4A56-B823-A7C49C5FBF42}" destId="{A3CB7C8F-4708-4D4C-82A5-E956A2C1DCC1}" srcOrd="0" destOrd="0" presId="urn:microsoft.com/office/officeart/2005/8/layout/radial5"/>
    <dgm:cxn modelId="{11E37A77-8378-4A13-907C-70FA3C4FD3B1}" type="presOf" srcId="{2FF449F4-0F3A-43DE-B7D6-45C34306C27F}" destId="{9DB37551-9FC5-4B08-A102-6483C5819165}" srcOrd="0" destOrd="0" presId="urn:microsoft.com/office/officeart/2005/8/layout/radial5"/>
    <dgm:cxn modelId="{29BDF36C-3E0B-4694-9D54-C167D686240B}" type="presOf" srcId="{6AB7FBC3-357C-48CA-B761-0E08E5113BB4}" destId="{E23A02EA-85CA-422A-BFAA-362D92DD3BB2}" srcOrd="1" destOrd="0" presId="urn:microsoft.com/office/officeart/2005/8/layout/radial5"/>
    <dgm:cxn modelId="{1B959AFE-9A27-4689-859D-05CDCCA607B5}" type="presOf" srcId="{2931B5E5-81F2-42B4-8DA6-6C74B0EC7B84}" destId="{1F8D1985-8A18-4788-B2C2-1DD320180107}" srcOrd="1" destOrd="0" presId="urn:microsoft.com/office/officeart/2005/8/layout/radial5"/>
    <dgm:cxn modelId="{C0E0E174-FF33-4696-9FA3-99F9AFF6BA01}" type="presOf" srcId="{37B71F58-0628-4071-BAE3-46759927D2FD}" destId="{543C6B1C-9B27-4300-901B-EDF6A000DB0A}" srcOrd="0" destOrd="0" presId="urn:microsoft.com/office/officeart/2005/8/layout/radial5"/>
    <dgm:cxn modelId="{BEC280A2-2197-40D8-B1E9-358A7D7CB028}" type="presOf" srcId="{54E67936-F533-4AEC-9833-FB646D853C6F}" destId="{89F313AA-018F-4AD9-A6E5-E6C8F1855985}" srcOrd="0" destOrd="0" presId="urn:microsoft.com/office/officeart/2005/8/layout/radial5"/>
    <dgm:cxn modelId="{C4F3DD46-7071-42B2-92F1-EDF2680BEB65}" type="presOf" srcId="{8CC0EEF3-FB43-4AAD-B2CF-F5A964D41728}" destId="{1F5E785E-CF43-4C5C-8B6E-497CBC3064B9}" srcOrd="0" destOrd="0" presId="urn:microsoft.com/office/officeart/2005/8/layout/radial5"/>
    <dgm:cxn modelId="{A701DF7B-AFE9-41C6-88F2-2FA7088486CB}" srcId="{B302C826-29D5-48AE-BAED-F2D8F571F486}" destId="{7E234C20-528E-42DC-B70B-C8983DB17B5A}" srcOrd="5" destOrd="0" parTransId="{6AB7FBC3-357C-48CA-B761-0E08E5113BB4}" sibTransId="{A922AC56-4414-439F-877A-A2EC3D531F4F}"/>
    <dgm:cxn modelId="{B957FBF4-30DB-4D51-ACE1-8AC9E72F6939}" type="presOf" srcId="{E5DB0102-F674-421C-9195-7EE85D3B3221}" destId="{5C45CD9B-3E50-42A5-8CD1-7B4A4ECAA3C7}" srcOrd="0" destOrd="0" presId="urn:microsoft.com/office/officeart/2005/8/layout/radial5"/>
    <dgm:cxn modelId="{D6A59679-2E8E-4337-B122-7C8D36580ACE}" srcId="{8CC0EEF3-FB43-4AAD-B2CF-F5A964D41728}" destId="{B302C826-29D5-48AE-BAED-F2D8F571F486}" srcOrd="0" destOrd="0" parTransId="{C64F58CA-A6D6-4E19-92B3-2E1E4DBA14E0}" sibTransId="{AFE80660-AF39-4D11-80AC-332D59A150F3}"/>
    <dgm:cxn modelId="{D2A2E93B-B090-4650-ADBD-DA3A85ED12A9}" type="presOf" srcId="{89582D8B-974D-4F38-886E-CF4149CE3FE5}" destId="{5A96C9C4-C4AC-48C2-A670-10867831D928}" srcOrd="1" destOrd="0" presId="urn:microsoft.com/office/officeart/2005/8/layout/radial5"/>
    <dgm:cxn modelId="{99177147-D7DC-47AA-BE7F-6B3FE3DB751A}" type="presOf" srcId="{14444A46-FEEA-42C0-AE6E-8D0779539B37}" destId="{F8E347F3-AF51-407A-9B3A-76F9E2BAA664}" srcOrd="0" destOrd="0" presId="urn:microsoft.com/office/officeart/2005/8/layout/radial5"/>
    <dgm:cxn modelId="{354C5BC5-64CF-4579-8325-8C6E90771A7B}" type="presOf" srcId="{B302C826-29D5-48AE-BAED-F2D8F571F486}" destId="{28F0C8B6-C435-45E8-BE83-E992E53DF70B}" srcOrd="0" destOrd="0" presId="urn:microsoft.com/office/officeart/2005/8/layout/radial5"/>
    <dgm:cxn modelId="{71124CEB-3F29-408B-A2A1-563A14FE7DE0}" type="presOf" srcId="{3BF4939E-290F-45DD-80F3-6EE0B39CD2F9}" destId="{F74B7CDB-E6C5-4A53-904B-F0F681560DE5}" srcOrd="0" destOrd="0" presId="urn:microsoft.com/office/officeart/2005/8/layout/radial5"/>
    <dgm:cxn modelId="{73B4EB27-E6A8-49DD-A8DD-159F99B23A98}" srcId="{B302C826-29D5-48AE-BAED-F2D8F571F486}" destId="{2FF449F4-0F3A-43DE-B7D6-45C34306C27F}" srcOrd="0" destOrd="0" parTransId="{0FC1BAC1-1EC1-41A4-9801-C850F59297E6}" sibTransId="{F3F41450-951A-4C61-9CA6-62DC9F862959}"/>
    <dgm:cxn modelId="{0C67CEB2-4234-4AE3-80F6-93BDD930E661}" type="presOf" srcId="{54E67936-F533-4AEC-9833-FB646D853C6F}" destId="{637BEFF0-3D96-4EB5-B603-C09457ACBEB9}" srcOrd="1" destOrd="0" presId="urn:microsoft.com/office/officeart/2005/8/layout/radial5"/>
    <dgm:cxn modelId="{9A6077FA-E0E2-4316-BB37-CCB558F2B91F}" type="presOf" srcId="{6AB7FBC3-357C-48CA-B761-0E08E5113BB4}" destId="{119A9EF7-7CC1-42DE-B9B5-3E9F45994C63}" srcOrd="0" destOrd="0" presId="urn:microsoft.com/office/officeart/2005/8/layout/radial5"/>
    <dgm:cxn modelId="{FD938595-AD55-4E24-B453-2AFA6BD0EDA8}" type="presOf" srcId="{89582D8B-974D-4F38-886E-CF4149CE3FE5}" destId="{9226A005-295C-4FC1-8D12-0C0C64E21288}" srcOrd="0" destOrd="0" presId="urn:microsoft.com/office/officeart/2005/8/layout/radial5"/>
    <dgm:cxn modelId="{B4335734-7E42-4DD2-B14B-C55405116F0D}" type="presOf" srcId="{2931B5E5-81F2-42B4-8DA6-6C74B0EC7B84}" destId="{EA4BF721-C5E8-48B4-9255-776301AF91EA}" srcOrd="0" destOrd="0" presId="urn:microsoft.com/office/officeart/2005/8/layout/radial5"/>
    <dgm:cxn modelId="{16225CB6-B7CB-40EE-9B39-E70938BDD57F}" type="presOf" srcId="{14444A46-FEEA-42C0-AE6E-8D0779539B37}" destId="{8FBD8961-CCA6-4889-96DC-897EA95B728E}" srcOrd="1" destOrd="0" presId="urn:microsoft.com/office/officeart/2005/8/layout/radial5"/>
    <dgm:cxn modelId="{62707285-E88F-426C-AA14-FEC1BE2933A9}" srcId="{B302C826-29D5-48AE-BAED-F2D8F571F486}" destId="{3BF4939E-290F-45DD-80F3-6EE0B39CD2F9}" srcOrd="1" destOrd="0" parTransId="{2931B5E5-81F2-42B4-8DA6-6C74B0EC7B84}" sibTransId="{E821204D-FC7B-4E92-A71C-69AD8F9674B2}"/>
    <dgm:cxn modelId="{604799BE-1393-49C9-82C7-63A1B5644F42}" type="presOf" srcId="{0FC1BAC1-1EC1-41A4-9801-C850F59297E6}" destId="{6C7BAD55-1B25-4882-9E53-C7A5593FD015}" srcOrd="1" destOrd="0" presId="urn:microsoft.com/office/officeart/2005/8/layout/radial5"/>
    <dgm:cxn modelId="{5F5750D9-E874-4D3C-B5D0-DA94B70F7C9E}" type="presOf" srcId="{0FC1BAC1-1EC1-41A4-9801-C850F59297E6}" destId="{724C3C24-8463-4740-82CA-2B4CDE5ACCDC}" srcOrd="0" destOrd="0" presId="urn:microsoft.com/office/officeart/2005/8/layout/radial5"/>
    <dgm:cxn modelId="{B6842F51-CAAF-460C-8132-93EC5613D579}" type="presOf" srcId="{7E234C20-528E-42DC-B70B-C8983DB17B5A}" destId="{7EB73BF3-2359-49AA-B09E-ADF040215419}" srcOrd="0" destOrd="0" presId="urn:microsoft.com/office/officeart/2005/8/layout/radial5"/>
    <dgm:cxn modelId="{B17E8A1C-6DF1-4753-A44C-4EF60FDB4FD1}" srcId="{B302C826-29D5-48AE-BAED-F2D8F571F486}" destId="{37B71F58-0628-4071-BAE3-46759927D2FD}" srcOrd="3" destOrd="0" parTransId="{14444A46-FEEA-42C0-AE6E-8D0779539B37}" sibTransId="{3C812C04-6802-4D26-9307-4EF39B7FD7BC}"/>
    <dgm:cxn modelId="{E3A72C7E-E2B0-4D1F-BFAA-4173B8ACC37B}" srcId="{B302C826-29D5-48AE-BAED-F2D8F571F486}" destId="{A637B7A3-073F-4A56-B823-A7C49C5FBF42}" srcOrd="2" destOrd="0" parTransId="{54E67936-F533-4AEC-9833-FB646D853C6F}" sibTransId="{84E87AB2-D201-462B-B37A-3FDF58DD87DC}"/>
    <dgm:cxn modelId="{57E8330D-2168-4539-A1AC-347E40FFC4CC}" srcId="{B302C826-29D5-48AE-BAED-F2D8F571F486}" destId="{E5DB0102-F674-421C-9195-7EE85D3B3221}" srcOrd="4" destOrd="0" parTransId="{89582D8B-974D-4F38-886E-CF4149CE3FE5}" sibTransId="{CAD30785-8D8E-410F-95CC-0A48CB6063B3}"/>
    <dgm:cxn modelId="{B4A3C1D6-AE3E-4B04-A471-512D4E91C8B7}" type="presParOf" srcId="{1F5E785E-CF43-4C5C-8B6E-497CBC3064B9}" destId="{28F0C8B6-C435-45E8-BE83-E992E53DF70B}" srcOrd="0" destOrd="0" presId="urn:microsoft.com/office/officeart/2005/8/layout/radial5"/>
    <dgm:cxn modelId="{399BC55F-2895-4167-909B-F658CE1830CC}" type="presParOf" srcId="{1F5E785E-CF43-4C5C-8B6E-497CBC3064B9}" destId="{724C3C24-8463-4740-82CA-2B4CDE5ACCDC}" srcOrd="1" destOrd="0" presId="urn:microsoft.com/office/officeart/2005/8/layout/radial5"/>
    <dgm:cxn modelId="{17FC9ED4-1C03-46CB-A229-3708D971E0B0}" type="presParOf" srcId="{724C3C24-8463-4740-82CA-2B4CDE5ACCDC}" destId="{6C7BAD55-1B25-4882-9E53-C7A5593FD015}" srcOrd="0" destOrd="0" presId="urn:microsoft.com/office/officeart/2005/8/layout/radial5"/>
    <dgm:cxn modelId="{02C6BB6A-72A0-4AD4-B385-E55784601BB4}" type="presParOf" srcId="{1F5E785E-CF43-4C5C-8B6E-497CBC3064B9}" destId="{9DB37551-9FC5-4B08-A102-6483C5819165}" srcOrd="2" destOrd="0" presId="urn:microsoft.com/office/officeart/2005/8/layout/radial5"/>
    <dgm:cxn modelId="{2D0371B2-175D-4484-9F19-A5E2662A4011}" type="presParOf" srcId="{1F5E785E-CF43-4C5C-8B6E-497CBC3064B9}" destId="{EA4BF721-C5E8-48B4-9255-776301AF91EA}" srcOrd="3" destOrd="0" presId="urn:microsoft.com/office/officeart/2005/8/layout/radial5"/>
    <dgm:cxn modelId="{2C935C00-5500-4DE1-BDA6-391E297B7ED0}" type="presParOf" srcId="{EA4BF721-C5E8-48B4-9255-776301AF91EA}" destId="{1F8D1985-8A18-4788-B2C2-1DD320180107}" srcOrd="0" destOrd="0" presId="urn:microsoft.com/office/officeart/2005/8/layout/radial5"/>
    <dgm:cxn modelId="{2BB97788-CEB5-48DB-9E1D-112D746E8632}" type="presParOf" srcId="{1F5E785E-CF43-4C5C-8B6E-497CBC3064B9}" destId="{F74B7CDB-E6C5-4A53-904B-F0F681560DE5}" srcOrd="4" destOrd="0" presId="urn:microsoft.com/office/officeart/2005/8/layout/radial5"/>
    <dgm:cxn modelId="{90B971D4-10D1-402B-A74E-6A6B071184B8}" type="presParOf" srcId="{1F5E785E-CF43-4C5C-8B6E-497CBC3064B9}" destId="{89F313AA-018F-4AD9-A6E5-E6C8F1855985}" srcOrd="5" destOrd="0" presId="urn:microsoft.com/office/officeart/2005/8/layout/radial5"/>
    <dgm:cxn modelId="{06DF857C-F2B8-4F9A-934E-474670D8713F}" type="presParOf" srcId="{89F313AA-018F-4AD9-A6E5-E6C8F1855985}" destId="{637BEFF0-3D96-4EB5-B603-C09457ACBEB9}" srcOrd="0" destOrd="0" presId="urn:microsoft.com/office/officeart/2005/8/layout/radial5"/>
    <dgm:cxn modelId="{A909B703-42FE-480F-B05B-9D0BCA457867}" type="presParOf" srcId="{1F5E785E-CF43-4C5C-8B6E-497CBC3064B9}" destId="{A3CB7C8F-4708-4D4C-82A5-E956A2C1DCC1}" srcOrd="6" destOrd="0" presId="urn:microsoft.com/office/officeart/2005/8/layout/radial5"/>
    <dgm:cxn modelId="{0A94E360-EE6B-4D81-A028-C19BA24442B7}" type="presParOf" srcId="{1F5E785E-CF43-4C5C-8B6E-497CBC3064B9}" destId="{F8E347F3-AF51-407A-9B3A-76F9E2BAA664}" srcOrd="7" destOrd="0" presId="urn:microsoft.com/office/officeart/2005/8/layout/radial5"/>
    <dgm:cxn modelId="{F3700FB7-CC04-420E-A55A-1F5C3FC8491D}" type="presParOf" srcId="{F8E347F3-AF51-407A-9B3A-76F9E2BAA664}" destId="{8FBD8961-CCA6-4889-96DC-897EA95B728E}" srcOrd="0" destOrd="0" presId="urn:microsoft.com/office/officeart/2005/8/layout/radial5"/>
    <dgm:cxn modelId="{2F4C814E-1ADD-421C-900B-F021EC66D8D1}" type="presParOf" srcId="{1F5E785E-CF43-4C5C-8B6E-497CBC3064B9}" destId="{543C6B1C-9B27-4300-901B-EDF6A000DB0A}" srcOrd="8" destOrd="0" presId="urn:microsoft.com/office/officeart/2005/8/layout/radial5"/>
    <dgm:cxn modelId="{711619D1-1D62-44CB-98C4-160174721F9B}" type="presParOf" srcId="{1F5E785E-CF43-4C5C-8B6E-497CBC3064B9}" destId="{9226A005-295C-4FC1-8D12-0C0C64E21288}" srcOrd="9" destOrd="0" presId="urn:microsoft.com/office/officeart/2005/8/layout/radial5"/>
    <dgm:cxn modelId="{6B4021BC-1DC7-451E-B790-07C266BA227F}" type="presParOf" srcId="{9226A005-295C-4FC1-8D12-0C0C64E21288}" destId="{5A96C9C4-C4AC-48C2-A670-10867831D928}" srcOrd="0" destOrd="0" presId="urn:microsoft.com/office/officeart/2005/8/layout/radial5"/>
    <dgm:cxn modelId="{A12FF2C4-DF56-4597-ADDB-D6773D1849F3}" type="presParOf" srcId="{1F5E785E-CF43-4C5C-8B6E-497CBC3064B9}" destId="{5C45CD9B-3E50-42A5-8CD1-7B4A4ECAA3C7}" srcOrd="10" destOrd="0" presId="urn:microsoft.com/office/officeart/2005/8/layout/radial5"/>
    <dgm:cxn modelId="{8FC34641-8A63-4B75-BE00-536A353F6AFA}" type="presParOf" srcId="{1F5E785E-CF43-4C5C-8B6E-497CBC3064B9}" destId="{119A9EF7-7CC1-42DE-B9B5-3E9F45994C63}" srcOrd="11" destOrd="0" presId="urn:microsoft.com/office/officeart/2005/8/layout/radial5"/>
    <dgm:cxn modelId="{11230A8F-807A-467C-90BA-F73D2138FF39}" type="presParOf" srcId="{119A9EF7-7CC1-42DE-B9B5-3E9F45994C63}" destId="{E23A02EA-85CA-422A-BFAA-362D92DD3BB2}" srcOrd="0" destOrd="0" presId="urn:microsoft.com/office/officeart/2005/8/layout/radial5"/>
    <dgm:cxn modelId="{58EE0E36-ABD1-4FC0-913A-BA784899A902}" type="presParOf" srcId="{1F5E785E-CF43-4C5C-8B6E-497CBC3064B9}" destId="{7EB73BF3-2359-49AA-B09E-ADF040215419}" srcOrd="12" destOrd="0" presId="urn:microsoft.com/office/officeart/2005/8/layout/radial5"/>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4237B7-57CA-44A5-AE0B-7482F06E4A91}" type="doc">
      <dgm:prSet loTypeId="urn:microsoft.com/office/officeart/2005/8/layout/orgChart1" loCatId="hierarchy" qsTypeId="urn:microsoft.com/office/officeart/2005/8/quickstyle/simple1" qsCatId="simple" csTypeId="urn:microsoft.com/office/officeart/2005/8/colors/accent1_2" csCatId="accent1"/>
      <dgm:spPr/>
    </dgm:pt>
    <dgm:pt modelId="{227C8E57-E055-411D-9991-21B17DD0BCE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tx1"/>
              </a:solidFill>
              <a:effectLst/>
              <a:latin typeface="Arial" pitchFamily="34" charset="0"/>
              <a:cs typeface="Arial" pitchFamily="34" charset="0"/>
            </a:rPr>
            <a:t>أصناف الكربوهيدرات</a:t>
          </a:r>
          <a:endParaRPr kumimoji="0" lang="en-US" b="1" i="0" u="none" strike="noStrike" cap="none" normalizeH="0" baseline="0">
            <a:ln>
              <a:noFill/>
            </a:ln>
            <a:solidFill>
              <a:schemeClr val="tx1"/>
            </a:solidFill>
            <a:effectLst/>
            <a:latin typeface="Arial" pitchFamily="34" charset="0"/>
            <a:cs typeface="Arial" pitchFamily="34" charset="0"/>
          </a:endParaRPr>
        </a:p>
      </dgm:t>
    </dgm:pt>
    <dgm:pt modelId="{62799685-D8A0-46F7-8242-87A57AE2CAE9}" type="parTrans" cxnId="{566538ED-F740-44A1-9BE3-6E347B990C1F}">
      <dgm:prSet/>
      <dgm:spPr/>
      <dgm:t>
        <a:bodyPr/>
        <a:lstStyle/>
        <a:p>
          <a:endParaRPr lang="en-US"/>
        </a:p>
      </dgm:t>
    </dgm:pt>
    <dgm:pt modelId="{4702277A-AF1E-4ABB-AE91-DBBDEA432A13}" type="sibTrans" cxnId="{566538ED-F740-44A1-9BE3-6E347B990C1F}">
      <dgm:prSet/>
      <dgm:spPr/>
      <dgm:t>
        <a:bodyPr/>
        <a:lstStyle/>
        <a:p>
          <a:endParaRPr lang="en-US"/>
        </a:p>
      </dgm:t>
    </dgm:pt>
    <dgm:pt modelId="{888153DE-3735-4563-B068-B44333A5656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tx1"/>
              </a:solidFill>
              <a:effectLst/>
              <a:latin typeface="Arial" pitchFamily="34" charset="0"/>
              <a:cs typeface="Arial" pitchFamily="34" charset="0"/>
            </a:rPr>
            <a:t>عديدة التسكر</a:t>
          </a:r>
          <a:endParaRPr kumimoji="0" lang="en-US" b="1" i="0" u="none" strike="noStrike" cap="none" normalizeH="0" baseline="0">
            <a:ln>
              <a:noFill/>
            </a:ln>
            <a:solidFill>
              <a:schemeClr val="tx1"/>
            </a:solidFill>
            <a:effectLst/>
            <a:latin typeface="Arial" pitchFamily="34" charset="0"/>
            <a:cs typeface="Arial" pitchFamily="34" charset="0"/>
          </a:endParaRPr>
        </a:p>
      </dgm:t>
    </dgm:pt>
    <dgm:pt modelId="{CCD21CE0-5967-49DC-BE68-5230E250E30A}" type="parTrans" cxnId="{F903E29E-6D6D-4FD6-8E1B-0DE12BB9D9F0}">
      <dgm:prSet/>
      <dgm:spPr/>
      <dgm:t>
        <a:bodyPr/>
        <a:lstStyle/>
        <a:p>
          <a:endParaRPr lang="en-US"/>
        </a:p>
      </dgm:t>
    </dgm:pt>
    <dgm:pt modelId="{3A914495-1E05-4C04-9AB9-C28BCC87930E}" type="sibTrans" cxnId="{F903E29E-6D6D-4FD6-8E1B-0DE12BB9D9F0}">
      <dgm:prSet/>
      <dgm:spPr/>
      <dgm:t>
        <a:bodyPr/>
        <a:lstStyle/>
        <a:p>
          <a:endParaRPr lang="en-US"/>
        </a:p>
      </dgm:t>
    </dgm:pt>
    <dgm:pt modelId="{7CDBF01F-96BA-462B-8EDB-795076CBF7F9}">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tx1"/>
              </a:solidFill>
              <a:effectLst/>
              <a:latin typeface="Arial" pitchFamily="34" charset="0"/>
              <a:cs typeface="Arial" pitchFamily="34" charset="0"/>
            </a:rPr>
            <a:t>النشاء والسيليلوز</a:t>
          </a:r>
          <a:endParaRPr kumimoji="0" lang="en-US" b="1" i="0" u="none" strike="noStrike" cap="none" normalizeH="0" baseline="0">
            <a:ln>
              <a:noFill/>
            </a:ln>
            <a:solidFill>
              <a:schemeClr val="tx1"/>
            </a:solidFill>
            <a:effectLst/>
            <a:latin typeface="Arial" pitchFamily="34" charset="0"/>
            <a:cs typeface="Arial" pitchFamily="34" charset="0"/>
          </a:endParaRPr>
        </a:p>
      </dgm:t>
    </dgm:pt>
    <dgm:pt modelId="{37659671-F5D6-495D-8CE0-06B5F2953245}" type="parTrans" cxnId="{7EF6FD22-F8A0-47F8-993E-4FBA965F1137}">
      <dgm:prSet/>
      <dgm:spPr/>
      <dgm:t>
        <a:bodyPr/>
        <a:lstStyle/>
        <a:p>
          <a:endParaRPr lang="en-US"/>
        </a:p>
      </dgm:t>
    </dgm:pt>
    <dgm:pt modelId="{C149769A-1148-479E-9FD8-5A79776D7691}" type="sibTrans" cxnId="{7EF6FD22-F8A0-47F8-993E-4FBA965F1137}">
      <dgm:prSet/>
      <dgm:spPr/>
      <dgm:t>
        <a:bodyPr/>
        <a:lstStyle/>
        <a:p>
          <a:endParaRPr lang="en-US"/>
        </a:p>
      </dgm:t>
    </dgm:pt>
    <dgm:pt modelId="{E8969A62-013E-4F23-A594-C291F40392B4}">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tx1"/>
              </a:solidFill>
              <a:effectLst/>
              <a:latin typeface="Arial" pitchFamily="34" charset="0"/>
              <a:cs typeface="Arial" pitchFamily="34" charset="0"/>
            </a:rPr>
            <a:t>ثنائية التسكر</a:t>
          </a:r>
          <a:endParaRPr kumimoji="0" lang="en-US" b="1" i="0" u="none" strike="noStrike" cap="none" normalizeH="0" baseline="0">
            <a:ln>
              <a:noFill/>
            </a:ln>
            <a:solidFill>
              <a:schemeClr val="tx1"/>
            </a:solidFill>
            <a:effectLst/>
            <a:latin typeface="Arial" pitchFamily="34" charset="0"/>
            <a:cs typeface="Arial" pitchFamily="34" charset="0"/>
          </a:endParaRPr>
        </a:p>
      </dgm:t>
    </dgm:pt>
    <dgm:pt modelId="{4A5D052F-6CB2-4A4F-840F-B518AD7C3B26}" type="parTrans" cxnId="{B49DCC7B-86D3-4F35-B6B7-29827BACBC00}">
      <dgm:prSet/>
      <dgm:spPr/>
      <dgm:t>
        <a:bodyPr/>
        <a:lstStyle/>
        <a:p>
          <a:endParaRPr lang="en-US"/>
        </a:p>
      </dgm:t>
    </dgm:pt>
    <dgm:pt modelId="{5044EEA5-9B89-4BA7-8F43-05EFB775D80C}" type="sibTrans" cxnId="{B49DCC7B-86D3-4F35-B6B7-29827BACBC00}">
      <dgm:prSet/>
      <dgm:spPr/>
      <dgm:t>
        <a:bodyPr/>
        <a:lstStyle/>
        <a:p>
          <a:endParaRPr lang="en-US"/>
        </a:p>
      </dgm:t>
    </dgm:pt>
    <dgm:pt modelId="{1848BE05-4954-4C75-92F0-26563B02AD9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tx1"/>
              </a:solidFill>
              <a:effectLst/>
              <a:latin typeface="Arial" pitchFamily="34" charset="0"/>
              <a:cs typeface="Arial" pitchFamily="34" charset="0"/>
            </a:rPr>
            <a:t>السكروز</a:t>
          </a:r>
          <a:endParaRPr kumimoji="0" lang="en-US" b="1" i="0" u="none" strike="noStrike" cap="none" normalizeH="0" baseline="0">
            <a:ln>
              <a:noFill/>
            </a:ln>
            <a:solidFill>
              <a:schemeClr val="tx1"/>
            </a:solidFill>
            <a:effectLst/>
            <a:latin typeface="Arial" pitchFamily="34" charset="0"/>
            <a:cs typeface="Arial" pitchFamily="34" charset="0"/>
          </a:endParaRPr>
        </a:p>
      </dgm:t>
    </dgm:pt>
    <dgm:pt modelId="{36FD6BEC-F095-4B26-9877-1260A28E9489}" type="parTrans" cxnId="{E613F036-D7A2-4EC2-A639-A57A0D73B731}">
      <dgm:prSet/>
      <dgm:spPr/>
      <dgm:t>
        <a:bodyPr/>
        <a:lstStyle/>
        <a:p>
          <a:endParaRPr lang="en-US"/>
        </a:p>
      </dgm:t>
    </dgm:pt>
    <dgm:pt modelId="{6BAB6D4C-D570-49DD-AB39-23CDC8936A1B}" type="sibTrans" cxnId="{E613F036-D7A2-4EC2-A639-A57A0D73B731}">
      <dgm:prSet/>
      <dgm:spPr/>
      <dgm:t>
        <a:bodyPr/>
        <a:lstStyle/>
        <a:p>
          <a:endParaRPr lang="en-US"/>
        </a:p>
      </dgm:t>
    </dgm:pt>
    <dgm:pt modelId="{CF710461-0ABE-4EA9-88A5-2974E9340C60}">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tx1"/>
              </a:solidFill>
              <a:effectLst/>
              <a:latin typeface="Arial" pitchFamily="34" charset="0"/>
              <a:cs typeface="Arial" pitchFamily="34" charset="0"/>
            </a:rPr>
            <a:t>أحادية التسكر</a:t>
          </a:r>
          <a:endParaRPr kumimoji="0" lang="en-US" b="1" i="0" u="none" strike="noStrike" cap="none" normalizeH="0" baseline="0">
            <a:ln>
              <a:noFill/>
            </a:ln>
            <a:solidFill>
              <a:schemeClr val="tx1"/>
            </a:solidFill>
            <a:effectLst/>
            <a:latin typeface="Arial" pitchFamily="34" charset="0"/>
            <a:cs typeface="Arial" pitchFamily="34" charset="0"/>
          </a:endParaRPr>
        </a:p>
      </dgm:t>
    </dgm:pt>
    <dgm:pt modelId="{B124F982-40F2-439F-AB24-1FCB775DB9F3}" type="parTrans" cxnId="{8CC3E589-1C29-4BE2-B62B-894401984BE5}">
      <dgm:prSet/>
      <dgm:spPr/>
      <dgm:t>
        <a:bodyPr/>
        <a:lstStyle/>
        <a:p>
          <a:endParaRPr lang="en-US"/>
        </a:p>
      </dgm:t>
    </dgm:pt>
    <dgm:pt modelId="{F10296B5-431A-403E-888D-A971D47E242E}" type="sibTrans" cxnId="{8CC3E589-1C29-4BE2-B62B-894401984BE5}">
      <dgm:prSet/>
      <dgm:spPr/>
      <dgm:t>
        <a:bodyPr/>
        <a:lstStyle/>
        <a:p>
          <a:endParaRPr lang="en-US"/>
        </a:p>
      </dgm:t>
    </dgm:pt>
    <dgm:pt modelId="{ABA5F382-41E8-44E0-A3CA-2A5B2FD7823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tx1"/>
              </a:solidFill>
              <a:effectLst/>
              <a:latin typeface="Arial" pitchFamily="34" charset="0"/>
              <a:cs typeface="Arial" pitchFamily="34" charset="0"/>
            </a:rPr>
            <a:t>الجلوكوز والفركتوز</a:t>
          </a:r>
          <a:endParaRPr kumimoji="0" lang="en-US" b="1" i="0" u="none" strike="noStrike" cap="none" normalizeH="0" baseline="0">
            <a:ln>
              <a:noFill/>
            </a:ln>
            <a:solidFill>
              <a:schemeClr val="tx1"/>
            </a:solidFill>
            <a:effectLst/>
            <a:latin typeface="Arial" pitchFamily="34" charset="0"/>
            <a:cs typeface="Arial" pitchFamily="34" charset="0"/>
          </a:endParaRPr>
        </a:p>
      </dgm:t>
    </dgm:pt>
    <dgm:pt modelId="{B91D064C-2335-4B74-94FB-815DA7DAB9DE}" type="parTrans" cxnId="{B941B380-59C8-48E8-9102-89A0EB0ED77B}">
      <dgm:prSet/>
      <dgm:spPr/>
      <dgm:t>
        <a:bodyPr/>
        <a:lstStyle/>
        <a:p>
          <a:endParaRPr lang="en-US"/>
        </a:p>
      </dgm:t>
    </dgm:pt>
    <dgm:pt modelId="{AF0DE11E-68CE-4D38-8FB0-35EE9CB31CA7}" type="sibTrans" cxnId="{B941B380-59C8-48E8-9102-89A0EB0ED77B}">
      <dgm:prSet/>
      <dgm:spPr/>
      <dgm:t>
        <a:bodyPr/>
        <a:lstStyle/>
        <a:p>
          <a:endParaRPr lang="en-US"/>
        </a:p>
      </dgm:t>
    </dgm:pt>
    <dgm:pt modelId="{66102C0D-31CB-4AB2-8230-53C3DDB48C67}" type="pres">
      <dgm:prSet presAssocID="{034237B7-57CA-44A5-AE0B-7482F06E4A91}" presName="hierChild1" presStyleCnt="0">
        <dgm:presLayoutVars>
          <dgm:orgChart val="1"/>
          <dgm:chPref val="1"/>
          <dgm:dir/>
          <dgm:animOne val="branch"/>
          <dgm:animLvl val="lvl"/>
          <dgm:resizeHandles/>
        </dgm:presLayoutVars>
      </dgm:prSet>
      <dgm:spPr/>
    </dgm:pt>
    <dgm:pt modelId="{357FB39E-5894-47F1-BB3A-92145F0DC455}" type="pres">
      <dgm:prSet presAssocID="{227C8E57-E055-411D-9991-21B17DD0BCEE}" presName="hierRoot1" presStyleCnt="0">
        <dgm:presLayoutVars>
          <dgm:hierBranch/>
        </dgm:presLayoutVars>
      </dgm:prSet>
      <dgm:spPr/>
    </dgm:pt>
    <dgm:pt modelId="{01EB98ED-B15F-44F0-BA39-7BAFFC13D401}" type="pres">
      <dgm:prSet presAssocID="{227C8E57-E055-411D-9991-21B17DD0BCEE}" presName="rootComposite1" presStyleCnt="0"/>
      <dgm:spPr/>
    </dgm:pt>
    <dgm:pt modelId="{38D70466-1650-45C8-A5B1-B9A5E2EBA06D}" type="pres">
      <dgm:prSet presAssocID="{227C8E57-E055-411D-9991-21B17DD0BCEE}" presName="rootText1" presStyleLbl="node0" presStyleIdx="0" presStyleCnt="1">
        <dgm:presLayoutVars>
          <dgm:chPref val="3"/>
        </dgm:presLayoutVars>
      </dgm:prSet>
      <dgm:spPr/>
    </dgm:pt>
    <dgm:pt modelId="{092508DD-9FCE-4389-9D10-8971F9D45D5A}" type="pres">
      <dgm:prSet presAssocID="{227C8E57-E055-411D-9991-21B17DD0BCEE}" presName="rootConnector1" presStyleLbl="node1" presStyleIdx="0" presStyleCnt="0"/>
      <dgm:spPr/>
    </dgm:pt>
    <dgm:pt modelId="{073C19F2-0C85-4792-B9EE-623648E82931}" type="pres">
      <dgm:prSet presAssocID="{227C8E57-E055-411D-9991-21B17DD0BCEE}" presName="hierChild2" presStyleCnt="0"/>
      <dgm:spPr/>
    </dgm:pt>
    <dgm:pt modelId="{17839045-B340-4446-A1C7-D30D871E2F06}" type="pres">
      <dgm:prSet presAssocID="{CCD21CE0-5967-49DC-BE68-5230E250E30A}" presName="Name35" presStyleLbl="parChTrans1D2" presStyleIdx="0" presStyleCnt="3"/>
      <dgm:spPr/>
    </dgm:pt>
    <dgm:pt modelId="{5942A0D7-655C-4C76-8BA2-0B5E0C9A6F2F}" type="pres">
      <dgm:prSet presAssocID="{888153DE-3735-4563-B068-B44333A5656A}" presName="hierRoot2" presStyleCnt="0">
        <dgm:presLayoutVars>
          <dgm:hierBranch/>
        </dgm:presLayoutVars>
      </dgm:prSet>
      <dgm:spPr/>
    </dgm:pt>
    <dgm:pt modelId="{81E99FEB-92D7-4CC7-94AA-8382762AE8E9}" type="pres">
      <dgm:prSet presAssocID="{888153DE-3735-4563-B068-B44333A5656A}" presName="rootComposite" presStyleCnt="0"/>
      <dgm:spPr/>
    </dgm:pt>
    <dgm:pt modelId="{096BBFDF-8DEE-4D49-AE88-A46C08D7F0AD}" type="pres">
      <dgm:prSet presAssocID="{888153DE-3735-4563-B068-B44333A5656A}" presName="rootText" presStyleLbl="node2" presStyleIdx="0" presStyleCnt="3" custLinFactNeighborX="-60249" custLinFactNeighborY="-7171">
        <dgm:presLayoutVars>
          <dgm:chPref val="3"/>
        </dgm:presLayoutVars>
      </dgm:prSet>
      <dgm:spPr/>
    </dgm:pt>
    <dgm:pt modelId="{10DECEB1-1D57-4351-89FC-D82592B7914F}" type="pres">
      <dgm:prSet presAssocID="{888153DE-3735-4563-B068-B44333A5656A}" presName="rootConnector" presStyleLbl="node2" presStyleIdx="0" presStyleCnt="3"/>
      <dgm:spPr/>
    </dgm:pt>
    <dgm:pt modelId="{DF9E8638-CAF4-49FE-8D8E-9D1DAE4988C5}" type="pres">
      <dgm:prSet presAssocID="{888153DE-3735-4563-B068-B44333A5656A}" presName="hierChild4" presStyleCnt="0"/>
      <dgm:spPr/>
    </dgm:pt>
    <dgm:pt modelId="{774736E4-3D83-4361-B720-78A9949B5435}" type="pres">
      <dgm:prSet presAssocID="{37659671-F5D6-495D-8CE0-06B5F2953245}" presName="Name35" presStyleLbl="parChTrans1D3" presStyleIdx="0" presStyleCnt="3"/>
      <dgm:spPr/>
    </dgm:pt>
    <dgm:pt modelId="{EE32EEBD-5256-45E3-AD89-20ADD25A0813}" type="pres">
      <dgm:prSet presAssocID="{7CDBF01F-96BA-462B-8EDB-795076CBF7F9}" presName="hierRoot2" presStyleCnt="0">
        <dgm:presLayoutVars>
          <dgm:hierBranch val="r"/>
        </dgm:presLayoutVars>
      </dgm:prSet>
      <dgm:spPr/>
    </dgm:pt>
    <dgm:pt modelId="{DD9FD9C6-69EC-4B89-A1B3-875597E873E4}" type="pres">
      <dgm:prSet presAssocID="{7CDBF01F-96BA-462B-8EDB-795076CBF7F9}" presName="rootComposite" presStyleCnt="0"/>
      <dgm:spPr/>
    </dgm:pt>
    <dgm:pt modelId="{776B1989-39C5-4D0D-914D-41AA44AB0E32}" type="pres">
      <dgm:prSet presAssocID="{7CDBF01F-96BA-462B-8EDB-795076CBF7F9}" presName="rootText" presStyleLbl="node3" presStyleIdx="0" presStyleCnt="3" custLinFactNeighborX="-69884" custLinFactNeighborY="-11678">
        <dgm:presLayoutVars>
          <dgm:chPref val="3"/>
        </dgm:presLayoutVars>
      </dgm:prSet>
      <dgm:spPr/>
    </dgm:pt>
    <dgm:pt modelId="{D8D7CAE7-1231-4B5C-87E4-67795714476C}" type="pres">
      <dgm:prSet presAssocID="{7CDBF01F-96BA-462B-8EDB-795076CBF7F9}" presName="rootConnector" presStyleLbl="node3" presStyleIdx="0" presStyleCnt="3"/>
      <dgm:spPr/>
    </dgm:pt>
    <dgm:pt modelId="{0E7DEFCD-90A5-4C8E-8E19-76790A281CE3}" type="pres">
      <dgm:prSet presAssocID="{7CDBF01F-96BA-462B-8EDB-795076CBF7F9}" presName="hierChild4" presStyleCnt="0"/>
      <dgm:spPr/>
    </dgm:pt>
    <dgm:pt modelId="{94D49E49-2BD4-4EE4-A89E-A661694A2C3C}" type="pres">
      <dgm:prSet presAssocID="{7CDBF01F-96BA-462B-8EDB-795076CBF7F9}" presName="hierChild5" presStyleCnt="0"/>
      <dgm:spPr/>
    </dgm:pt>
    <dgm:pt modelId="{91A4207E-7013-4C83-9BBA-7ADD964069C2}" type="pres">
      <dgm:prSet presAssocID="{888153DE-3735-4563-B068-B44333A5656A}" presName="hierChild5" presStyleCnt="0"/>
      <dgm:spPr/>
    </dgm:pt>
    <dgm:pt modelId="{F6220B68-F31A-42BB-8211-64F8213DE743}" type="pres">
      <dgm:prSet presAssocID="{4A5D052F-6CB2-4A4F-840F-B518AD7C3B26}" presName="Name35" presStyleLbl="parChTrans1D2" presStyleIdx="1" presStyleCnt="3"/>
      <dgm:spPr/>
    </dgm:pt>
    <dgm:pt modelId="{4B9DBF74-23B6-42AB-B0D1-12F46457C0D2}" type="pres">
      <dgm:prSet presAssocID="{E8969A62-013E-4F23-A594-C291F40392B4}" presName="hierRoot2" presStyleCnt="0">
        <dgm:presLayoutVars>
          <dgm:hierBranch/>
        </dgm:presLayoutVars>
      </dgm:prSet>
      <dgm:spPr/>
    </dgm:pt>
    <dgm:pt modelId="{9D2575B1-3977-4310-BC94-76DD36E5462E}" type="pres">
      <dgm:prSet presAssocID="{E8969A62-013E-4F23-A594-C291F40392B4}" presName="rootComposite" presStyleCnt="0"/>
      <dgm:spPr/>
    </dgm:pt>
    <dgm:pt modelId="{307DFDCB-0272-4CF9-8A12-52A163B19198}" type="pres">
      <dgm:prSet presAssocID="{E8969A62-013E-4F23-A594-C291F40392B4}" presName="rootText" presStyleLbl="node2" presStyleIdx="1" presStyleCnt="3">
        <dgm:presLayoutVars>
          <dgm:chPref val="3"/>
        </dgm:presLayoutVars>
      </dgm:prSet>
      <dgm:spPr/>
    </dgm:pt>
    <dgm:pt modelId="{C8B477F2-3A4A-46DC-B897-634E69C15F34}" type="pres">
      <dgm:prSet presAssocID="{E8969A62-013E-4F23-A594-C291F40392B4}" presName="rootConnector" presStyleLbl="node2" presStyleIdx="1" presStyleCnt="3"/>
      <dgm:spPr/>
    </dgm:pt>
    <dgm:pt modelId="{1D8F68DB-01DA-444B-8158-04099AD5CAEF}" type="pres">
      <dgm:prSet presAssocID="{E8969A62-013E-4F23-A594-C291F40392B4}" presName="hierChild4" presStyleCnt="0"/>
      <dgm:spPr/>
    </dgm:pt>
    <dgm:pt modelId="{11FC7CE4-0950-448B-98E5-05E7479CEE16}" type="pres">
      <dgm:prSet presAssocID="{36FD6BEC-F095-4B26-9877-1260A28E9489}" presName="Name35" presStyleLbl="parChTrans1D3" presStyleIdx="1" presStyleCnt="3"/>
      <dgm:spPr/>
    </dgm:pt>
    <dgm:pt modelId="{64C066D0-D9D9-4564-87E0-20D1734E9990}" type="pres">
      <dgm:prSet presAssocID="{1848BE05-4954-4C75-92F0-26563B02AD98}" presName="hierRoot2" presStyleCnt="0">
        <dgm:presLayoutVars>
          <dgm:hierBranch val="r"/>
        </dgm:presLayoutVars>
      </dgm:prSet>
      <dgm:spPr/>
    </dgm:pt>
    <dgm:pt modelId="{5CB92F87-BD03-4103-B687-BAAE5CF50050}" type="pres">
      <dgm:prSet presAssocID="{1848BE05-4954-4C75-92F0-26563B02AD98}" presName="rootComposite" presStyleCnt="0"/>
      <dgm:spPr/>
    </dgm:pt>
    <dgm:pt modelId="{5D2388A1-5747-463C-99D9-4574C2C31FF2}" type="pres">
      <dgm:prSet presAssocID="{1848BE05-4954-4C75-92F0-26563B02AD98}" presName="rootText" presStyleLbl="node3" presStyleIdx="1" presStyleCnt="3">
        <dgm:presLayoutVars>
          <dgm:chPref val="3"/>
        </dgm:presLayoutVars>
      </dgm:prSet>
      <dgm:spPr/>
    </dgm:pt>
    <dgm:pt modelId="{47D01B62-BCB4-4444-9196-6C5184067172}" type="pres">
      <dgm:prSet presAssocID="{1848BE05-4954-4C75-92F0-26563B02AD98}" presName="rootConnector" presStyleLbl="node3" presStyleIdx="1" presStyleCnt="3"/>
      <dgm:spPr/>
    </dgm:pt>
    <dgm:pt modelId="{A4800D3B-CB2B-4B63-AF93-3F1F734CAF36}" type="pres">
      <dgm:prSet presAssocID="{1848BE05-4954-4C75-92F0-26563B02AD98}" presName="hierChild4" presStyleCnt="0"/>
      <dgm:spPr/>
    </dgm:pt>
    <dgm:pt modelId="{75AD59E5-42E0-4D7F-9BE4-EA9E36E7D46F}" type="pres">
      <dgm:prSet presAssocID="{1848BE05-4954-4C75-92F0-26563B02AD98}" presName="hierChild5" presStyleCnt="0"/>
      <dgm:spPr/>
    </dgm:pt>
    <dgm:pt modelId="{F58FE641-5FC4-4C47-99DF-9EAAD8C24E0B}" type="pres">
      <dgm:prSet presAssocID="{E8969A62-013E-4F23-A594-C291F40392B4}" presName="hierChild5" presStyleCnt="0"/>
      <dgm:spPr/>
    </dgm:pt>
    <dgm:pt modelId="{474121BB-9F0A-46FB-A98E-92E6AF03A20B}" type="pres">
      <dgm:prSet presAssocID="{B124F982-40F2-439F-AB24-1FCB775DB9F3}" presName="Name35" presStyleLbl="parChTrans1D2" presStyleIdx="2" presStyleCnt="3"/>
      <dgm:spPr/>
    </dgm:pt>
    <dgm:pt modelId="{2F1C13A8-7CDC-495E-A805-B47189770E28}" type="pres">
      <dgm:prSet presAssocID="{CF710461-0ABE-4EA9-88A5-2974E9340C60}" presName="hierRoot2" presStyleCnt="0">
        <dgm:presLayoutVars>
          <dgm:hierBranch/>
        </dgm:presLayoutVars>
      </dgm:prSet>
      <dgm:spPr/>
    </dgm:pt>
    <dgm:pt modelId="{B6BD369C-2721-451F-AEC2-C7D45984E010}" type="pres">
      <dgm:prSet presAssocID="{CF710461-0ABE-4EA9-88A5-2974E9340C60}" presName="rootComposite" presStyleCnt="0"/>
      <dgm:spPr/>
    </dgm:pt>
    <dgm:pt modelId="{3C07D60B-D098-47FD-A759-8AE502DA00E6}" type="pres">
      <dgm:prSet presAssocID="{CF710461-0ABE-4EA9-88A5-2974E9340C60}" presName="rootText" presStyleLbl="node2" presStyleIdx="2" presStyleCnt="3" custLinFactNeighborX="87952" custLinFactNeighborY="-7171">
        <dgm:presLayoutVars>
          <dgm:chPref val="3"/>
        </dgm:presLayoutVars>
      </dgm:prSet>
      <dgm:spPr/>
    </dgm:pt>
    <dgm:pt modelId="{9362BE38-8CF8-4B69-A6E8-58972DA50BDA}" type="pres">
      <dgm:prSet presAssocID="{CF710461-0ABE-4EA9-88A5-2974E9340C60}" presName="rootConnector" presStyleLbl="node2" presStyleIdx="2" presStyleCnt="3"/>
      <dgm:spPr/>
    </dgm:pt>
    <dgm:pt modelId="{ECE01299-921A-485B-A8AE-26B312EB0BEB}" type="pres">
      <dgm:prSet presAssocID="{CF710461-0ABE-4EA9-88A5-2974E9340C60}" presName="hierChild4" presStyleCnt="0"/>
      <dgm:spPr/>
    </dgm:pt>
    <dgm:pt modelId="{89B7AC6A-92DA-43B3-ADF7-3F9F0812FC32}" type="pres">
      <dgm:prSet presAssocID="{B91D064C-2335-4B74-94FB-815DA7DAB9DE}" presName="Name35" presStyleLbl="parChTrans1D3" presStyleIdx="2" presStyleCnt="3"/>
      <dgm:spPr/>
    </dgm:pt>
    <dgm:pt modelId="{4EA91D38-31B1-48AB-B92B-989B590BB2A6}" type="pres">
      <dgm:prSet presAssocID="{ABA5F382-41E8-44E0-A3CA-2A5B2FD7823B}" presName="hierRoot2" presStyleCnt="0">
        <dgm:presLayoutVars>
          <dgm:hierBranch val="r"/>
        </dgm:presLayoutVars>
      </dgm:prSet>
      <dgm:spPr/>
    </dgm:pt>
    <dgm:pt modelId="{C5A017FF-5F0B-4BA4-A721-F97D5ED001FD}" type="pres">
      <dgm:prSet presAssocID="{ABA5F382-41E8-44E0-A3CA-2A5B2FD7823B}" presName="rootComposite" presStyleCnt="0"/>
      <dgm:spPr/>
    </dgm:pt>
    <dgm:pt modelId="{70073F6B-8763-4A5C-9161-A3DD26254F50}" type="pres">
      <dgm:prSet presAssocID="{ABA5F382-41E8-44E0-A3CA-2A5B2FD7823B}" presName="rootText" presStyleLbl="node3" presStyleIdx="2" presStyleCnt="3" custLinFactNeighborX="88801" custLinFactNeighborY="-27557">
        <dgm:presLayoutVars>
          <dgm:chPref val="3"/>
        </dgm:presLayoutVars>
      </dgm:prSet>
      <dgm:spPr/>
    </dgm:pt>
    <dgm:pt modelId="{1717EF81-4BD0-4987-8231-B05E6D8F10E5}" type="pres">
      <dgm:prSet presAssocID="{ABA5F382-41E8-44E0-A3CA-2A5B2FD7823B}" presName="rootConnector" presStyleLbl="node3" presStyleIdx="2" presStyleCnt="3"/>
      <dgm:spPr/>
    </dgm:pt>
    <dgm:pt modelId="{5AC3F726-784D-4F57-B211-52E3BBF6ACAD}" type="pres">
      <dgm:prSet presAssocID="{ABA5F382-41E8-44E0-A3CA-2A5B2FD7823B}" presName="hierChild4" presStyleCnt="0"/>
      <dgm:spPr/>
    </dgm:pt>
    <dgm:pt modelId="{7E43A5AF-D093-45F6-AE09-D6F976217C5E}" type="pres">
      <dgm:prSet presAssocID="{ABA5F382-41E8-44E0-A3CA-2A5B2FD7823B}" presName="hierChild5" presStyleCnt="0"/>
      <dgm:spPr/>
    </dgm:pt>
    <dgm:pt modelId="{FFC83454-58CF-4C9F-A903-2B3559E2C5D6}" type="pres">
      <dgm:prSet presAssocID="{CF710461-0ABE-4EA9-88A5-2974E9340C60}" presName="hierChild5" presStyleCnt="0"/>
      <dgm:spPr/>
    </dgm:pt>
    <dgm:pt modelId="{FE2F9DE4-A530-4DCB-A8DC-EEBC883DABC6}" type="pres">
      <dgm:prSet presAssocID="{227C8E57-E055-411D-9991-21B17DD0BCEE}" presName="hierChild3" presStyleCnt="0"/>
      <dgm:spPr/>
    </dgm:pt>
  </dgm:ptLst>
  <dgm:cxnLst>
    <dgm:cxn modelId="{F903E29E-6D6D-4FD6-8E1B-0DE12BB9D9F0}" srcId="{227C8E57-E055-411D-9991-21B17DD0BCEE}" destId="{888153DE-3735-4563-B068-B44333A5656A}" srcOrd="0" destOrd="0" parTransId="{CCD21CE0-5967-49DC-BE68-5230E250E30A}" sibTransId="{3A914495-1E05-4C04-9AB9-C28BCC87930E}"/>
    <dgm:cxn modelId="{A7E97588-C4F5-40CA-BB25-A03491B3258F}" type="presOf" srcId="{227C8E57-E055-411D-9991-21B17DD0BCEE}" destId="{092508DD-9FCE-4389-9D10-8971F9D45D5A}" srcOrd="1" destOrd="0" presId="urn:microsoft.com/office/officeart/2005/8/layout/orgChart1"/>
    <dgm:cxn modelId="{B941B380-59C8-48E8-9102-89A0EB0ED77B}" srcId="{CF710461-0ABE-4EA9-88A5-2974E9340C60}" destId="{ABA5F382-41E8-44E0-A3CA-2A5B2FD7823B}" srcOrd="0" destOrd="0" parTransId="{B91D064C-2335-4B74-94FB-815DA7DAB9DE}" sibTransId="{AF0DE11E-68CE-4D38-8FB0-35EE9CB31CA7}"/>
    <dgm:cxn modelId="{0CEDEAE8-B5AE-4FCA-BE89-0EB3841F3227}" type="presOf" srcId="{CF710461-0ABE-4EA9-88A5-2974E9340C60}" destId="{3C07D60B-D098-47FD-A759-8AE502DA00E6}" srcOrd="0" destOrd="0" presId="urn:microsoft.com/office/officeart/2005/8/layout/orgChart1"/>
    <dgm:cxn modelId="{E99A3EE7-EC5A-44C3-B2CF-CADC160F3D8B}" type="presOf" srcId="{E8969A62-013E-4F23-A594-C291F40392B4}" destId="{C8B477F2-3A4A-46DC-B897-634E69C15F34}" srcOrd="1" destOrd="0" presId="urn:microsoft.com/office/officeart/2005/8/layout/orgChart1"/>
    <dgm:cxn modelId="{E1C20454-2401-48E0-A4FE-D94387FFABE7}" type="presOf" srcId="{1848BE05-4954-4C75-92F0-26563B02AD98}" destId="{47D01B62-BCB4-4444-9196-6C5184067172}" srcOrd="1" destOrd="0" presId="urn:microsoft.com/office/officeart/2005/8/layout/orgChart1"/>
    <dgm:cxn modelId="{B23A4B25-5CEA-41A4-A6E8-6E9CA17B7DB7}" type="presOf" srcId="{E8969A62-013E-4F23-A594-C291F40392B4}" destId="{307DFDCB-0272-4CF9-8A12-52A163B19198}" srcOrd="0" destOrd="0" presId="urn:microsoft.com/office/officeart/2005/8/layout/orgChart1"/>
    <dgm:cxn modelId="{079304FC-180E-4EF4-9987-EB6003619346}" type="presOf" srcId="{CCD21CE0-5967-49DC-BE68-5230E250E30A}" destId="{17839045-B340-4446-A1C7-D30D871E2F06}" srcOrd="0" destOrd="0" presId="urn:microsoft.com/office/officeart/2005/8/layout/orgChart1"/>
    <dgm:cxn modelId="{99D40167-3B65-44DB-98AD-CFCB5D2A4E1A}" type="presOf" srcId="{B91D064C-2335-4B74-94FB-815DA7DAB9DE}" destId="{89B7AC6A-92DA-43B3-ADF7-3F9F0812FC32}" srcOrd="0" destOrd="0" presId="urn:microsoft.com/office/officeart/2005/8/layout/orgChart1"/>
    <dgm:cxn modelId="{1D38610E-C016-4986-A4A3-B341E661CA14}" type="presOf" srcId="{888153DE-3735-4563-B068-B44333A5656A}" destId="{096BBFDF-8DEE-4D49-AE88-A46C08D7F0AD}" srcOrd="0" destOrd="0" presId="urn:microsoft.com/office/officeart/2005/8/layout/orgChart1"/>
    <dgm:cxn modelId="{B4F0F61A-6705-4121-8207-2F67081480DA}" type="presOf" srcId="{ABA5F382-41E8-44E0-A3CA-2A5B2FD7823B}" destId="{70073F6B-8763-4A5C-9161-A3DD26254F50}" srcOrd="0" destOrd="0" presId="urn:microsoft.com/office/officeart/2005/8/layout/orgChart1"/>
    <dgm:cxn modelId="{79B5ACF0-8446-4306-BCB3-5400E4E703C5}" type="presOf" srcId="{ABA5F382-41E8-44E0-A3CA-2A5B2FD7823B}" destId="{1717EF81-4BD0-4987-8231-B05E6D8F10E5}" srcOrd="1" destOrd="0" presId="urn:microsoft.com/office/officeart/2005/8/layout/orgChart1"/>
    <dgm:cxn modelId="{8CC3E589-1C29-4BE2-B62B-894401984BE5}" srcId="{227C8E57-E055-411D-9991-21B17DD0BCEE}" destId="{CF710461-0ABE-4EA9-88A5-2974E9340C60}" srcOrd="2" destOrd="0" parTransId="{B124F982-40F2-439F-AB24-1FCB775DB9F3}" sibTransId="{F10296B5-431A-403E-888D-A971D47E242E}"/>
    <dgm:cxn modelId="{E613F036-D7A2-4EC2-A639-A57A0D73B731}" srcId="{E8969A62-013E-4F23-A594-C291F40392B4}" destId="{1848BE05-4954-4C75-92F0-26563B02AD98}" srcOrd="0" destOrd="0" parTransId="{36FD6BEC-F095-4B26-9877-1260A28E9489}" sibTransId="{6BAB6D4C-D570-49DD-AB39-23CDC8936A1B}"/>
    <dgm:cxn modelId="{59800FC5-93EB-45C7-91FD-79955293FCFE}" type="presOf" srcId="{888153DE-3735-4563-B068-B44333A5656A}" destId="{10DECEB1-1D57-4351-89FC-D82592B7914F}" srcOrd="1" destOrd="0" presId="urn:microsoft.com/office/officeart/2005/8/layout/orgChart1"/>
    <dgm:cxn modelId="{7C6E63EF-AE40-411D-87AC-E2645D319ECF}" type="presOf" srcId="{7CDBF01F-96BA-462B-8EDB-795076CBF7F9}" destId="{776B1989-39C5-4D0D-914D-41AA44AB0E32}" srcOrd="0" destOrd="0" presId="urn:microsoft.com/office/officeart/2005/8/layout/orgChart1"/>
    <dgm:cxn modelId="{B49DCC7B-86D3-4F35-B6B7-29827BACBC00}" srcId="{227C8E57-E055-411D-9991-21B17DD0BCEE}" destId="{E8969A62-013E-4F23-A594-C291F40392B4}" srcOrd="1" destOrd="0" parTransId="{4A5D052F-6CB2-4A4F-840F-B518AD7C3B26}" sibTransId="{5044EEA5-9B89-4BA7-8F43-05EFB775D80C}"/>
    <dgm:cxn modelId="{566538ED-F740-44A1-9BE3-6E347B990C1F}" srcId="{034237B7-57CA-44A5-AE0B-7482F06E4A91}" destId="{227C8E57-E055-411D-9991-21B17DD0BCEE}" srcOrd="0" destOrd="0" parTransId="{62799685-D8A0-46F7-8242-87A57AE2CAE9}" sibTransId="{4702277A-AF1E-4ABB-AE91-DBBDEA432A13}"/>
    <dgm:cxn modelId="{6E0E9EB1-49EF-4DCF-905C-29286E2A300B}" type="presOf" srcId="{36FD6BEC-F095-4B26-9877-1260A28E9489}" destId="{11FC7CE4-0950-448B-98E5-05E7479CEE16}" srcOrd="0" destOrd="0" presId="urn:microsoft.com/office/officeart/2005/8/layout/orgChart1"/>
    <dgm:cxn modelId="{F59D98D7-1FA5-40ED-A497-40E8807E1A39}" type="presOf" srcId="{034237B7-57CA-44A5-AE0B-7482F06E4A91}" destId="{66102C0D-31CB-4AB2-8230-53C3DDB48C67}" srcOrd="0" destOrd="0" presId="urn:microsoft.com/office/officeart/2005/8/layout/orgChart1"/>
    <dgm:cxn modelId="{C75B02CF-D213-4291-8CEE-C03CEB5C198B}" type="presOf" srcId="{37659671-F5D6-495D-8CE0-06B5F2953245}" destId="{774736E4-3D83-4361-B720-78A9949B5435}" srcOrd="0" destOrd="0" presId="urn:microsoft.com/office/officeart/2005/8/layout/orgChart1"/>
    <dgm:cxn modelId="{255DA401-F9D4-4158-8C07-7D95C15D4A75}" type="presOf" srcId="{CF710461-0ABE-4EA9-88A5-2974E9340C60}" destId="{9362BE38-8CF8-4B69-A6E8-58972DA50BDA}" srcOrd="1" destOrd="0" presId="urn:microsoft.com/office/officeart/2005/8/layout/orgChart1"/>
    <dgm:cxn modelId="{2674342C-23D9-4474-AE40-099C25EF26F3}" type="presOf" srcId="{1848BE05-4954-4C75-92F0-26563B02AD98}" destId="{5D2388A1-5747-463C-99D9-4574C2C31FF2}" srcOrd="0" destOrd="0" presId="urn:microsoft.com/office/officeart/2005/8/layout/orgChart1"/>
    <dgm:cxn modelId="{F8D1135F-5484-4DAE-A90A-3559590130D0}" type="presOf" srcId="{227C8E57-E055-411D-9991-21B17DD0BCEE}" destId="{38D70466-1650-45C8-A5B1-B9A5E2EBA06D}" srcOrd="0" destOrd="0" presId="urn:microsoft.com/office/officeart/2005/8/layout/orgChart1"/>
    <dgm:cxn modelId="{9647AA6A-6CD3-4CF1-98D9-5B83DB163E36}" type="presOf" srcId="{B124F982-40F2-439F-AB24-1FCB775DB9F3}" destId="{474121BB-9F0A-46FB-A98E-92E6AF03A20B}" srcOrd="0" destOrd="0" presId="urn:microsoft.com/office/officeart/2005/8/layout/orgChart1"/>
    <dgm:cxn modelId="{E08A3C18-CC5C-4153-82E3-573FDEF0E7B6}" type="presOf" srcId="{4A5D052F-6CB2-4A4F-840F-B518AD7C3B26}" destId="{F6220B68-F31A-42BB-8211-64F8213DE743}" srcOrd="0" destOrd="0" presId="urn:microsoft.com/office/officeart/2005/8/layout/orgChart1"/>
    <dgm:cxn modelId="{7F421F9F-C2EC-4D71-9EED-DFD52AA0AA48}" type="presOf" srcId="{7CDBF01F-96BA-462B-8EDB-795076CBF7F9}" destId="{D8D7CAE7-1231-4B5C-87E4-67795714476C}" srcOrd="1" destOrd="0" presId="urn:microsoft.com/office/officeart/2005/8/layout/orgChart1"/>
    <dgm:cxn modelId="{7EF6FD22-F8A0-47F8-993E-4FBA965F1137}" srcId="{888153DE-3735-4563-B068-B44333A5656A}" destId="{7CDBF01F-96BA-462B-8EDB-795076CBF7F9}" srcOrd="0" destOrd="0" parTransId="{37659671-F5D6-495D-8CE0-06B5F2953245}" sibTransId="{C149769A-1148-479E-9FD8-5A79776D7691}"/>
    <dgm:cxn modelId="{FD3C4468-B762-4CE9-9878-89A990F5AA1A}" type="presParOf" srcId="{66102C0D-31CB-4AB2-8230-53C3DDB48C67}" destId="{357FB39E-5894-47F1-BB3A-92145F0DC455}" srcOrd="0" destOrd="0" presId="urn:microsoft.com/office/officeart/2005/8/layout/orgChart1"/>
    <dgm:cxn modelId="{5B76AAC9-BDF0-4821-A299-B100C2CA11AC}" type="presParOf" srcId="{357FB39E-5894-47F1-BB3A-92145F0DC455}" destId="{01EB98ED-B15F-44F0-BA39-7BAFFC13D401}" srcOrd="0" destOrd="0" presId="urn:microsoft.com/office/officeart/2005/8/layout/orgChart1"/>
    <dgm:cxn modelId="{A2C85BA5-530E-43BB-914F-E0CF4733AC5E}" type="presParOf" srcId="{01EB98ED-B15F-44F0-BA39-7BAFFC13D401}" destId="{38D70466-1650-45C8-A5B1-B9A5E2EBA06D}" srcOrd="0" destOrd="0" presId="urn:microsoft.com/office/officeart/2005/8/layout/orgChart1"/>
    <dgm:cxn modelId="{F777C2C0-4791-4445-9658-FE34787A74B1}" type="presParOf" srcId="{01EB98ED-B15F-44F0-BA39-7BAFFC13D401}" destId="{092508DD-9FCE-4389-9D10-8971F9D45D5A}" srcOrd="1" destOrd="0" presId="urn:microsoft.com/office/officeart/2005/8/layout/orgChart1"/>
    <dgm:cxn modelId="{D811BCC9-26C5-4DC5-81EA-9D67999949CC}" type="presParOf" srcId="{357FB39E-5894-47F1-BB3A-92145F0DC455}" destId="{073C19F2-0C85-4792-B9EE-623648E82931}" srcOrd="1" destOrd="0" presId="urn:microsoft.com/office/officeart/2005/8/layout/orgChart1"/>
    <dgm:cxn modelId="{5F19CFD8-F592-4271-AA83-78E4C87E0639}" type="presParOf" srcId="{073C19F2-0C85-4792-B9EE-623648E82931}" destId="{17839045-B340-4446-A1C7-D30D871E2F06}" srcOrd="0" destOrd="0" presId="urn:microsoft.com/office/officeart/2005/8/layout/orgChart1"/>
    <dgm:cxn modelId="{D574604D-8907-49D9-95AF-50E30FD01B4F}" type="presParOf" srcId="{073C19F2-0C85-4792-B9EE-623648E82931}" destId="{5942A0D7-655C-4C76-8BA2-0B5E0C9A6F2F}" srcOrd="1" destOrd="0" presId="urn:microsoft.com/office/officeart/2005/8/layout/orgChart1"/>
    <dgm:cxn modelId="{D6D79A7A-FD99-4461-B07B-CAA1D18FE3CA}" type="presParOf" srcId="{5942A0D7-655C-4C76-8BA2-0B5E0C9A6F2F}" destId="{81E99FEB-92D7-4CC7-94AA-8382762AE8E9}" srcOrd="0" destOrd="0" presId="urn:microsoft.com/office/officeart/2005/8/layout/orgChart1"/>
    <dgm:cxn modelId="{58F8C6FE-3843-453F-B02D-17591A386708}" type="presParOf" srcId="{81E99FEB-92D7-4CC7-94AA-8382762AE8E9}" destId="{096BBFDF-8DEE-4D49-AE88-A46C08D7F0AD}" srcOrd="0" destOrd="0" presId="urn:microsoft.com/office/officeart/2005/8/layout/orgChart1"/>
    <dgm:cxn modelId="{12EF422B-5BEC-4DBE-ADF3-FB0B5242597F}" type="presParOf" srcId="{81E99FEB-92D7-4CC7-94AA-8382762AE8E9}" destId="{10DECEB1-1D57-4351-89FC-D82592B7914F}" srcOrd="1" destOrd="0" presId="urn:microsoft.com/office/officeart/2005/8/layout/orgChart1"/>
    <dgm:cxn modelId="{4E049ED0-9ACB-4AE8-B2B7-ACEA149F887F}" type="presParOf" srcId="{5942A0D7-655C-4C76-8BA2-0B5E0C9A6F2F}" destId="{DF9E8638-CAF4-49FE-8D8E-9D1DAE4988C5}" srcOrd="1" destOrd="0" presId="urn:microsoft.com/office/officeart/2005/8/layout/orgChart1"/>
    <dgm:cxn modelId="{20299340-24D8-48E2-AE17-F5D85B8B2181}" type="presParOf" srcId="{DF9E8638-CAF4-49FE-8D8E-9D1DAE4988C5}" destId="{774736E4-3D83-4361-B720-78A9949B5435}" srcOrd="0" destOrd="0" presId="urn:microsoft.com/office/officeart/2005/8/layout/orgChart1"/>
    <dgm:cxn modelId="{95041335-6B93-4CD7-9D63-22EB3176589E}" type="presParOf" srcId="{DF9E8638-CAF4-49FE-8D8E-9D1DAE4988C5}" destId="{EE32EEBD-5256-45E3-AD89-20ADD25A0813}" srcOrd="1" destOrd="0" presId="urn:microsoft.com/office/officeart/2005/8/layout/orgChart1"/>
    <dgm:cxn modelId="{C0E0CC90-BE23-489B-B94F-6CBC3420CCA8}" type="presParOf" srcId="{EE32EEBD-5256-45E3-AD89-20ADD25A0813}" destId="{DD9FD9C6-69EC-4B89-A1B3-875597E873E4}" srcOrd="0" destOrd="0" presId="urn:microsoft.com/office/officeart/2005/8/layout/orgChart1"/>
    <dgm:cxn modelId="{2F52F989-D8D1-4659-9688-F6629D300289}" type="presParOf" srcId="{DD9FD9C6-69EC-4B89-A1B3-875597E873E4}" destId="{776B1989-39C5-4D0D-914D-41AA44AB0E32}" srcOrd="0" destOrd="0" presId="urn:microsoft.com/office/officeart/2005/8/layout/orgChart1"/>
    <dgm:cxn modelId="{48B4AB1A-A5BA-4BBE-8F27-91931D2437EB}" type="presParOf" srcId="{DD9FD9C6-69EC-4B89-A1B3-875597E873E4}" destId="{D8D7CAE7-1231-4B5C-87E4-67795714476C}" srcOrd="1" destOrd="0" presId="urn:microsoft.com/office/officeart/2005/8/layout/orgChart1"/>
    <dgm:cxn modelId="{F42134F1-E3DD-49CC-92A5-210675D5CC04}" type="presParOf" srcId="{EE32EEBD-5256-45E3-AD89-20ADD25A0813}" destId="{0E7DEFCD-90A5-4C8E-8E19-76790A281CE3}" srcOrd="1" destOrd="0" presId="urn:microsoft.com/office/officeart/2005/8/layout/orgChart1"/>
    <dgm:cxn modelId="{0E2E461F-E828-42D7-B757-1ECDBE52EDA6}" type="presParOf" srcId="{EE32EEBD-5256-45E3-AD89-20ADD25A0813}" destId="{94D49E49-2BD4-4EE4-A89E-A661694A2C3C}" srcOrd="2" destOrd="0" presId="urn:microsoft.com/office/officeart/2005/8/layout/orgChart1"/>
    <dgm:cxn modelId="{D6C67BA7-AFE1-4583-B029-6A08D8901290}" type="presParOf" srcId="{5942A0D7-655C-4C76-8BA2-0B5E0C9A6F2F}" destId="{91A4207E-7013-4C83-9BBA-7ADD964069C2}" srcOrd="2" destOrd="0" presId="urn:microsoft.com/office/officeart/2005/8/layout/orgChart1"/>
    <dgm:cxn modelId="{1EA3F512-2D4E-4077-9703-1C5197AB0BA4}" type="presParOf" srcId="{073C19F2-0C85-4792-B9EE-623648E82931}" destId="{F6220B68-F31A-42BB-8211-64F8213DE743}" srcOrd="2" destOrd="0" presId="urn:microsoft.com/office/officeart/2005/8/layout/orgChart1"/>
    <dgm:cxn modelId="{F93BDDA8-4A20-4FBE-9914-EB14526CB857}" type="presParOf" srcId="{073C19F2-0C85-4792-B9EE-623648E82931}" destId="{4B9DBF74-23B6-42AB-B0D1-12F46457C0D2}" srcOrd="3" destOrd="0" presId="urn:microsoft.com/office/officeart/2005/8/layout/orgChart1"/>
    <dgm:cxn modelId="{E1196978-ADB9-413C-AAE8-1FD37C31B4CB}" type="presParOf" srcId="{4B9DBF74-23B6-42AB-B0D1-12F46457C0D2}" destId="{9D2575B1-3977-4310-BC94-76DD36E5462E}" srcOrd="0" destOrd="0" presId="urn:microsoft.com/office/officeart/2005/8/layout/orgChart1"/>
    <dgm:cxn modelId="{D42CD560-C9AD-4F64-A469-B67580091544}" type="presParOf" srcId="{9D2575B1-3977-4310-BC94-76DD36E5462E}" destId="{307DFDCB-0272-4CF9-8A12-52A163B19198}" srcOrd="0" destOrd="0" presId="urn:microsoft.com/office/officeart/2005/8/layout/orgChart1"/>
    <dgm:cxn modelId="{C8D40021-343A-43A5-9900-6874EFB7A2C6}" type="presParOf" srcId="{9D2575B1-3977-4310-BC94-76DD36E5462E}" destId="{C8B477F2-3A4A-46DC-B897-634E69C15F34}" srcOrd="1" destOrd="0" presId="urn:microsoft.com/office/officeart/2005/8/layout/orgChart1"/>
    <dgm:cxn modelId="{5C44DAE9-55F7-4A90-9796-6901EC3D2FB7}" type="presParOf" srcId="{4B9DBF74-23B6-42AB-B0D1-12F46457C0D2}" destId="{1D8F68DB-01DA-444B-8158-04099AD5CAEF}" srcOrd="1" destOrd="0" presId="urn:microsoft.com/office/officeart/2005/8/layout/orgChart1"/>
    <dgm:cxn modelId="{5D31DA84-2886-4656-A6B2-F9436CBF2B9F}" type="presParOf" srcId="{1D8F68DB-01DA-444B-8158-04099AD5CAEF}" destId="{11FC7CE4-0950-448B-98E5-05E7479CEE16}" srcOrd="0" destOrd="0" presId="urn:microsoft.com/office/officeart/2005/8/layout/orgChart1"/>
    <dgm:cxn modelId="{31C5FCE7-B6BC-45EE-A138-6AD47C21438D}" type="presParOf" srcId="{1D8F68DB-01DA-444B-8158-04099AD5CAEF}" destId="{64C066D0-D9D9-4564-87E0-20D1734E9990}" srcOrd="1" destOrd="0" presId="urn:microsoft.com/office/officeart/2005/8/layout/orgChart1"/>
    <dgm:cxn modelId="{D93F01CE-F0A0-4BE1-A8ED-331159B426C5}" type="presParOf" srcId="{64C066D0-D9D9-4564-87E0-20D1734E9990}" destId="{5CB92F87-BD03-4103-B687-BAAE5CF50050}" srcOrd="0" destOrd="0" presId="urn:microsoft.com/office/officeart/2005/8/layout/orgChart1"/>
    <dgm:cxn modelId="{66FACDF5-302F-4BFF-82D4-CA89CDCAC72F}" type="presParOf" srcId="{5CB92F87-BD03-4103-B687-BAAE5CF50050}" destId="{5D2388A1-5747-463C-99D9-4574C2C31FF2}" srcOrd="0" destOrd="0" presId="urn:microsoft.com/office/officeart/2005/8/layout/orgChart1"/>
    <dgm:cxn modelId="{60E2FFA9-F4C5-46DF-9511-8E7AF831667E}" type="presParOf" srcId="{5CB92F87-BD03-4103-B687-BAAE5CF50050}" destId="{47D01B62-BCB4-4444-9196-6C5184067172}" srcOrd="1" destOrd="0" presId="urn:microsoft.com/office/officeart/2005/8/layout/orgChart1"/>
    <dgm:cxn modelId="{6846714E-514A-4B64-B69B-DD586B684250}" type="presParOf" srcId="{64C066D0-D9D9-4564-87E0-20D1734E9990}" destId="{A4800D3B-CB2B-4B63-AF93-3F1F734CAF36}" srcOrd="1" destOrd="0" presId="urn:microsoft.com/office/officeart/2005/8/layout/orgChart1"/>
    <dgm:cxn modelId="{858F94E7-5C9D-4140-AA32-D8A5C67CE45C}" type="presParOf" srcId="{64C066D0-D9D9-4564-87E0-20D1734E9990}" destId="{75AD59E5-42E0-4D7F-9BE4-EA9E36E7D46F}" srcOrd="2" destOrd="0" presId="urn:microsoft.com/office/officeart/2005/8/layout/orgChart1"/>
    <dgm:cxn modelId="{20E3B7A3-AB13-4DCB-B114-734C5D683227}" type="presParOf" srcId="{4B9DBF74-23B6-42AB-B0D1-12F46457C0D2}" destId="{F58FE641-5FC4-4C47-99DF-9EAAD8C24E0B}" srcOrd="2" destOrd="0" presId="urn:microsoft.com/office/officeart/2005/8/layout/orgChart1"/>
    <dgm:cxn modelId="{09D371DA-DBDE-462A-9FEA-F8A528E4B99E}" type="presParOf" srcId="{073C19F2-0C85-4792-B9EE-623648E82931}" destId="{474121BB-9F0A-46FB-A98E-92E6AF03A20B}" srcOrd="4" destOrd="0" presId="urn:microsoft.com/office/officeart/2005/8/layout/orgChart1"/>
    <dgm:cxn modelId="{D144EE33-2B2A-409E-8A24-FB047EB9BD55}" type="presParOf" srcId="{073C19F2-0C85-4792-B9EE-623648E82931}" destId="{2F1C13A8-7CDC-495E-A805-B47189770E28}" srcOrd="5" destOrd="0" presId="urn:microsoft.com/office/officeart/2005/8/layout/orgChart1"/>
    <dgm:cxn modelId="{F2C05083-3537-4052-8F30-0B4E6833D02F}" type="presParOf" srcId="{2F1C13A8-7CDC-495E-A805-B47189770E28}" destId="{B6BD369C-2721-451F-AEC2-C7D45984E010}" srcOrd="0" destOrd="0" presId="urn:microsoft.com/office/officeart/2005/8/layout/orgChart1"/>
    <dgm:cxn modelId="{725349A1-1EC4-4C1E-9A1A-A93F766D60F1}" type="presParOf" srcId="{B6BD369C-2721-451F-AEC2-C7D45984E010}" destId="{3C07D60B-D098-47FD-A759-8AE502DA00E6}" srcOrd="0" destOrd="0" presId="urn:microsoft.com/office/officeart/2005/8/layout/orgChart1"/>
    <dgm:cxn modelId="{1DFBB19A-4E20-4F79-A07A-807800AE2A4C}" type="presParOf" srcId="{B6BD369C-2721-451F-AEC2-C7D45984E010}" destId="{9362BE38-8CF8-4B69-A6E8-58972DA50BDA}" srcOrd="1" destOrd="0" presId="urn:microsoft.com/office/officeart/2005/8/layout/orgChart1"/>
    <dgm:cxn modelId="{07D7DC41-853F-491C-8828-90AAB9CF54E0}" type="presParOf" srcId="{2F1C13A8-7CDC-495E-A805-B47189770E28}" destId="{ECE01299-921A-485B-A8AE-26B312EB0BEB}" srcOrd="1" destOrd="0" presId="urn:microsoft.com/office/officeart/2005/8/layout/orgChart1"/>
    <dgm:cxn modelId="{52BD7145-A66F-4332-B262-3C6C99F2C464}" type="presParOf" srcId="{ECE01299-921A-485B-A8AE-26B312EB0BEB}" destId="{89B7AC6A-92DA-43B3-ADF7-3F9F0812FC32}" srcOrd="0" destOrd="0" presId="urn:microsoft.com/office/officeart/2005/8/layout/orgChart1"/>
    <dgm:cxn modelId="{ACEC6E49-CC11-4930-A271-F131ABE31258}" type="presParOf" srcId="{ECE01299-921A-485B-A8AE-26B312EB0BEB}" destId="{4EA91D38-31B1-48AB-B92B-989B590BB2A6}" srcOrd="1" destOrd="0" presId="urn:microsoft.com/office/officeart/2005/8/layout/orgChart1"/>
    <dgm:cxn modelId="{BBA2EF6F-F845-40D4-9424-9B382B8783CD}" type="presParOf" srcId="{4EA91D38-31B1-48AB-B92B-989B590BB2A6}" destId="{C5A017FF-5F0B-4BA4-A721-F97D5ED001FD}" srcOrd="0" destOrd="0" presId="urn:microsoft.com/office/officeart/2005/8/layout/orgChart1"/>
    <dgm:cxn modelId="{E662CCBE-122B-4691-8C19-7E30352CC2BD}" type="presParOf" srcId="{C5A017FF-5F0B-4BA4-A721-F97D5ED001FD}" destId="{70073F6B-8763-4A5C-9161-A3DD26254F50}" srcOrd="0" destOrd="0" presId="urn:microsoft.com/office/officeart/2005/8/layout/orgChart1"/>
    <dgm:cxn modelId="{27B0294E-F188-40AB-B388-73236E42A93A}" type="presParOf" srcId="{C5A017FF-5F0B-4BA4-A721-F97D5ED001FD}" destId="{1717EF81-4BD0-4987-8231-B05E6D8F10E5}" srcOrd="1" destOrd="0" presId="urn:microsoft.com/office/officeart/2005/8/layout/orgChart1"/>
    <dgm:cxn modelId="{E0A26FBB-160A-4550-A0E9-DEDB567CC256}" type="presParOf" srcId="{4EA91D38-31B1-48AB-B92B-989B590BB2A6}" destId="{5AC3F726-784D-4F57-B211-52E3BBF6ACAD}" srcOrd="1" destOrd="0" presId="urn:microsoft.com/office/officeart/2005/8/layout/orgChart1"/>
    <dgm:cxn modelId="{3CA6F392-EC1A-4EA6-8B04-310D4FCBA2BE}" type="presParOf" srcId="{4EA91D38-31B1-48AB-B92B-989B590BB2A6}" destId="{7E43A5AF-D093-45F6-AE09-D6F976217C5E}" srcOrd="2" destOrd="0" presId="urn:microsoft.com/office/officeart/2005/8/layout/orgChart1"/>
    <dgm:cxn modelId="{6321C47D-E40C-44A0-9F97-3C1EFFF933EE}" type="presParOf" srcId="{2F1C13A8-7CDC-495E-A805-B47189770E28}" destId="{FFC83454-58CF-4C9F-A903-2B3559E2C5D6}" srcOrd="2" destOrd="0" presId="urn:microsoft.com/office/officeart/2005/8/layout/orgChart1"/>
    <dgm:cxn modelId="{D50BA2A3-A085-45EE-97E4-DEAF8B23EF7B}" type="presParOf" srcId="{357FB39E-5894-47F1-BB3A-92145F0DC455}" destId="{FE2F9DE4-A530-4DCB-A8DC-EEBC883DABC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6386E-F227-4352-90AD-87F32A95DC4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86A51EF9-9FA2-4D8E-B391-6391F8D76CA7}">
      <dgm:prSet phldrT="[Text]" custT="1"/>
      <dgm:spPr/>
      <dgm:t>
        <a:bodyPr/>
        <a:lstStyle/>
        <a:p>
          <a:pPr rtl="1"/>
          <a:r>
            <a:rPr lang="ar-SA" sz="3600" b="1"/>
            <a:t>الياف قابلة للذوبان في الماء</a:t>
          </a:r>
          <a:r>
            <a:rPr lang="ar-SA" sz="3600"/>
            <a:t>    </a:t>
          </a:r>
          <a:r>
            <a:rPr lang="en-US" sz="3600"/>
            <a:t>Soluble Fiber</a:t>
          </a:r>
        </a:p>
      </dgm:t>
    </dgm:pt>
    <dgm:pt modelId="{EAD33655-6DA7-4C6E-912E-05181C1C72E6}" type="parTrans" cxnId="{EC5D4280-2F98-433F-BC4A-91BF8AFB7B83}">
      <dgm:prSet/>
      <dgm:spPr/>
      <dgm:t>
        <a:bodyPr/>
        <a:lstStyle/>
        <a:p>
          <a:endParaRPr lang="en-US"/>
        </a:p>
      </dgm:t>
    </dgm:pt>
    <dgm:pt modelId="{66252F06-1F86-433E-A05C-0301884C80CB}" type="sibTrans" cxnId="{EC5D4280-2F98-433F-BC4A-91BF8AFB7B83}">
      <dgm:prSet/>
      <dgm:spPr/>
      <dgm:t>
        <a:bodyPr/>
        <a:lstStyle/>
        <a:p>
          <a:endParaRPr lang="en-US"/>
        </a:p>
      </dgm:t>
    </dgm:pt>
    <dgm:pt modelId="{28A78ED7-1DD0-4145-8EBE-3F09B75D5D93}">
      <dgm:prSet phldrT="[Text]" custT="1"/>
      <dgm:spPr/>
      <dgm:t>
        <a:bodyPr/>
        <a:lstStyle/>
        <a:p>
          <a:pPr rtl="1"/>
          <a:r>
            <a:rPr lang="ar-SA" sz="2800">
              <a:solidFill>
                <a:schemeClr val="accent3">
                  <a:lumMod val="50000"/>
                </a:schemeClr>
              </a:solidFill>
            </a:rPr>
            <a:t>مثل الفواكه والشوفان، تساعد على خفض مستوى الكوليسترول في الدم </a:t>
          </a:r>
          <a:r>
            <a:rPr lang="ar-SA" sz="2800"/>
            <a:t>.</a:t>
          </a:r>
          <a:endParaRPr lang="en-US" sz="2800"/>
        </a:p>
      </dgm:t>
    </dgm:pt>
    <dgm:pt modelId="{4EC96B63-3400-4173-AB9E-FDDBFABDAD74}" type="parTrans" cxnId="{8369D201-837D-4C73-937C-7BFD6434A5FC}">
      <dgm:prSet/>
      <dgm:spPr/>
      <dgm:t>
        <a:bodyPr/>
        <a:lstStyle/>
        <a:p>
          <a:endParaRPr lang="en-US"/>
        </a:p>
      </dgm:t>
    </dgm:pt>
    <dgm:pt modelId="{ACE7D0C1-5722-47EB-AAE9-AE81F99263A9}" type="sibTrans" cxnId="{8369D201-837D-4C73-937C-7BFD6434A5FC}">
      <dgm:prSet/>
      <dgm:spPr/>
      <dgm:t>
        <a:bodyPr/>
        <a:lstStyle/>
        <a:p>
          <a:endParaRPr lang="en-US"/>
        </a:p>
      </dgm:t>
    </dgm:pt>
    <dgm:pt modelId="{1500254F-8C29-4FA6-8AB9-F9FC96E46088}">
      <dgm:prSet phldrT="[Text]" custT="1"/>
      <dgm:spPr/>
      <dgm:t>
        <a:bodyPr/>
        <a:lstStyle/>
        <a:p>
          <a:pPr rtl="1"/>
          <a:r>
            <a:rPr lang="ar-SA" sz="3600" b="1"/>
            <a:t>الياف لا تذوب في الماء    </a:t>
          </a:r>
          <a:r>
            <a:rPr lang="en-US" sz="3600"/>
            <a:t>Insoluble Fiber</a:t>
          </a:r>
        </a:p>
      </dgm:t>
    </dgm:pt>
    <dgm:pt modelId="{D985CD70-6D0F-41F8-966D-AB20280C102F}" type="parTrans" cxnId="{E0957B5E-68A7-4C93-B4F5-CDA7BA40B74D}">
      <dgm:prSet/>
      <dgm:spPr/>
      <dgm:t>
        <a:bodyPr/>
        <a:lstStyle/>
        <a:p>
          <a:endParaRPr lang="en-US"/>
        </a:p>
      </dgm:t>
    </dgm:pt>
    <dgm:pt modelId="{F8EA2770-57CD-4978-A8F1-EFF604241452}" type="sibTrans" cxnId="{E0957B5E-68A7-4C93-B4F5-CDA7BA40B74D}">
      <dgm:prSet/>
      <dgm:spPr/>
      <dgm:t>
        <a:bodyPr/>
        <a:lstStyle/>
        <a:p>
          <a:endParaRPr lang="en-US"/>
        </a:p>
      </dgm:t>
    </dgm:pt>
    <dgm:pt modelId="{B88E7AA3-51AE-47D1-BCA0-8006E3A8C04E}">
      <dgm:prSet phldrT="[Text]" custT="1"/>
      <dgm:spPr/>
      <dgm:t>
        <a:bodyPr/>
        <a:lstStyle/>
        <a:p>
          <a:pPr algn="ctr" rtl="1"/>
          <a:r>
            <a:rPr lang="ar-SA" sz="2800">
              <a:solidFill>
                <a:schemeClr val="accent3">
                  <a:lumMod val="50000"/>
                </a:schemeClr>
              </a:solidFill>
            </a:rPr>
            <a:t>مثل النخالة، فهي تساعد على تنظيم حركة الامعاء، وتقلل من احتمال الاصابة ببعض الاورام السرطانية وغيرها</a:t>
          </a:r>
          <a:endParaRPr lang="en-US" sz="2800">
            <a:solidFill>
              <a:schemeClr val="accent3">
                <a:lumMod val="50000"/>
              </a:schemeClr>
            </a:solidFill>
          </a:endParaRPr>
        </a:p>
      </dgm:t>
    </dgm:pt>
    <dgm:pt modelId="{7E47741B-0675-498F-801C-2095EA1E72F4}" type="parTrans" cxnId="{57032D7E-D1A2-4672-833D-230D4D0986DD}">
      <dgm:prSet/>
      <dgm:spPr/>
      <dgm:t>
        <a:bodyPr/>
        <a:lstStyle/>
        <a:p>
          <a:endParaRPr lang="en-US"/>
        </a:p>
      </dgm:t>
    </dgm:pt>
    <dgm:pt modelId="{92C676ED-F5A5-411E-89F0-BBB23D712B2D}" type="sibTrans" cxnId="{57032D7E-D1A2-4672-833D-230D4D0986DD}">
      <dgm:prSet/>
      <dgm:spPr/>
      <dgm:t>
        <a:bodyPr/>
        <a:lstStyle/>
        <a:p>
          <a:endParaRPr lang="en-US"/>
        </a:p>
      </dgm:t>
    </dgm:pt>
    <dgm:pt modelId="{DF803E15-31F2-475F-99F2-20F79F4AD430}" type="pres">
      <dgm:prSet presAssocID="{5576386E-F227-4352-90AD-87F32A95DC45}" presName="linear" presStyleCnt="0">
        <dgm:presLayoutVars>
          <dgm:animLvl val="lvl"/>
          <dgm:resizeHandles val="exact"/>
        </dgm:presLayoutVars>
      </dgm:prSet>
      <dgm:spPr/>
    </dgm:pt>
    <dgm:pt modelId="{4DA2B1F4-7C62-4E7A-B3C9-73C9EFE936FF}" type="pres">
      <dgm:prSet presAssocID="{86A51EF9-9FA2-4D8E-B391-6391F8D76CA7}" presName="parentText" presStyleLbl="node1" presStyleIdx="0" presStyleCnt="2">
        <dgm:presLayoutVars>
          <dgm:chMax val="0"/>
          <dgm:bulletEnabled val="1"/>
        </dgm:presLayoutVars>
      </dgm:prSet>
      <dgm:spPr/>
    </dgm:pt>
    <dgm:pt modelId="{B69A2BBD-0420-47D1-9B16-253B90382589}" type="pres">
      <dgm:prSet presAssocID="{86A51EF9-9FA2-4D8E-B391-6391F8D76CA7}" presName="childText" presStyleLbl="revTx" presStyleIdx="0" presStyleCnt="2">
        <dgm:presLayoutVars>
          <dgm:bulletEnabled val="1"/>
        </dgm:presLayoutVars>
      </dgm:prSet>
      <dgm:spPr/>
    </dgm:pt>
    <dgm:pt modelId="{9CC19A1B-6E62-47BA-AE54-5F31B287B1D9}" type="pres">
      <dgm:prSet presAssocID="{1500254F-8C29-4FA6-8AB9-F9FC96E46088}" presName="parentText" presStyleLbl="node1" presStyleIdx="1" presStyleCnt="2">
        <dgm:presLayoutVars>
          <dgm:chMax val="0"/>
          <dgm:bulletEnabled val="1"/>
        </dgm:presLayoutVars>
      </dgm:prSet>
      <dgm:spPr/>
    </dgm:pt>
    <dgm:pt modelId="{275386BA-BA64-4A4D-85ED-8D31EF858152}" type="pres">
      <dgm:prSet presAssocID="{1500254F-8C29-4FA6-8AB9-F9FC96E46088}" presName="childText" presStyleLbl="revTx" presStyleIdx="1" presStyleCnt="2">
        <dgm:presLayoutVars>
          <dgm:bulletEnabled val="1"/>
        </dgm:presLayoutVars>
      </dgm:prSet>
      <dgm:spPr/>
    </dgm:pt>
  </dgm:ptLst>
  <dgm:cxnLst>
    <dgm:cxn modelId="{5AD91CFF-30EF-45EE-8E4A-41296E571288}" type="presOf" srcId="{B88E7AA3-51AE-47D1-BCA0-8006E3A8C04E}" destId="{275386BA-BA64-4A4D-85ED-8D31EF858152}" srcOrd="0" destOrd="0" presId="urn:microsoft.com/office/officeart/2005/8/layout/vList2"/>
    <dgm:cxn modelId="{57032D7E-D1A2-4672-833D-230D4D0986DD}" srcId="{1500254F-8C29-4FA6-8AB9-F9FC96E46088}" destId="{B88E7AA3-51AE-47D1-BCA0-8006E3A8C04E}" srcOrd="0" destOrd="0" parTransId="{7E47741B-0675-498F-801C-2095EA1E72F4}" sibTransId="{92C676ED-F5A5-411E-89F0-BBB23D712B2D}"/>
    <dgm:cxn modelId="{FB698738-D915-4529-9940-1E9E9AE39E1E}" type="presOf" srcId="{28A78ED7-1DD0-4145-8EBE-3F09B75D5D93}" destId="{B69A2BBD-0420-47D1-9B16-253B90382589}" srcOrd="0" destOrd="0" presId="urn:microsoft.com/office/officeart/2005/8/layout/vList2"/>
    <dgm:cxn modelId="{55908BFB-7217-4D35-A676-D11D9420416B}" type="presOf" srcId="{5576386E-F227-4352-90AD-87F32A95DC45}" destId="{DF803E15-31F2-475F-99F2-20F79F4AD430}" srcOrd="0" destOrd="0" presId="urn:microsoft.com/office/officeart/2005/8/layout/vList2"/>
    <dgm:cxn modelId="{2366DD68-DD37-4F49-8D6E-F107D5488D9A}" type="presOf" srcId="{86A51EF9-9FA2-4D8E-B391-6391F8D76CA7}" destId="{4DA2B1F4-7C62-4E7A-B3C9-73C9EFE936FF}" srcOrd="0" destOrd="0" presId="urn:microsoft.com/office/officeart/2005/8/layout/vList2"/>
    <dgm:cxn modelId="{8369D201-837D-4C73-937C-7BFD6434A5FC}" srcId="{86A51EF9-9FA2-4D8E-B391-6391F8D76CA7}" destId="{28A78ED7-1DD0-4145-8EBE-3F09B75D5D93}" srcOrd="0" destOrd="0" parTransId="{4EC96B63-3400-4173-AB9E-FDDBFABDAD74}" sibTransId="{ACE7D0C1-5722-47EB-AAE9-AE81F99263A9}"/>
    <dgm:cxn modelId="{EC5D4280-2F98-433F-BC4A-91BF8AFB7B83}" srcId="{5576386E-F227-4352-90AD-87F32A95DC45}" destId="{86A51EF9-9FA2-4D8E-B391-6391F8D76CA7}" srcOrd="0" destOrd="0" parTransId="{EAD33655-6DA7-4C6E-912E-05181C1C72E6}" sibTransId="{66252F06-1F86-433E-A05C-0301884C80CB}"/>
    <dgm:cxn modelId="{7C44F05D-B863-46A1-81A9-C33791EEA23D}" type="presOf" srcId="{1500254F-8C29-4FA6-8AB9-F9FC96E46088}" destId="{9CC19A1B-6E62-47BA-AE54-5F31B287B1D9}" srcOrd="0" destOrd="0" presId="urn:microsoft.com/office/officeart/2005/8/layout/vList2"/>
    <dgm:cxn modelId="{E0957B5E-68A7-4C93-B4F5-CDA7BA40B74D}" srcId="{5576386E-F227-4352-90AD-87F32A95DC45}" destId="{1500254F-8C29-4FA6-8AB9-F9FC96E46088}" srcOrd="1" destOrd="0" parTransId="{D985CD70-6D0F-41F8-966D-AB20280C102F}" sibTransId="{F8EA2770-57CD-4978-A8F1-EFF604241452}"/>
    <dgm:cxn modelId="{2DAAD454-9452-418F-99AC-54038CD49937}" type="presParOf" srcId="{DF803E15-31F2-475F-99F2-20F79F4AD430}" destId="{4DA2B1F4-7C62-4E7A-B3C9-73C9EFE936FF}" srcOrd="0" destOrd="0" presId="urn:microsoft.com/office/officeart/2005/8/layout/vList2"/>
    <dgm:cxn modelId="{E245D41D-2320-45C1-8AB9-703B920588E4}" type="presParOf" srcId="{DF803E15-31F2-475F-99F2-20F79F4AD430}" destId="{B69A2BBD-0420-47D1-9B16-253B90382589}" srcOrd="1" destOrd="0" presId="urn:microsoft.com/office/officeart/2005/8/layout/vList2"/>
    <dgm:cxn modelId="{C11EF31C-33C4-4116-BBD7-D404F409CB5E}" type="presParOf" srcId="{DF803E15-31F2-475F-99F2-20F79F4AD430}" destId="{9CC19A1B-6E62-47BA-AE54-5F31B287B1D9}" srcOrd="2" destOrd="0" presId="urn:microsoft.com/office/officeart/2005/8/layout/vList2"/>
    <dgm:cxn modelId="{9A12440D-DFEF-4D54-BEF6-91687C373824}" type="presParOf" srcId="{DF803E15-31F2-475F-99F2-20F79F4AD430}" destId="{275386BA-BA64-4A4D-85ED-8D31EF85815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39391B-0E76-40C0-872A-E02A30F0A76F}" type="doc">
      <dgm:prSet loTypeId="urn:microsoft.com/office/officeart/2005/8/layout/equation2" loCatId="process" qsTypeId="urn:microsoft.com/office/officeart/2005/8/quickstyle/simple1" qsCatId="simple" csTypeId="urn:microsoft.com/office/officeart/2005/8/colors/accent1_2" csCatId="accent1" phldr="1"/>
      <dgm:spPr/>
    </dgm:pt>
    <dgm:pt modelId="{9280D294-186A-4E23-966F-66FFCD7798A7}">
      <dgm:prSet phldrT="[Text]"/>
      <dgm:spPr/>
      <dgm:t>
        <a:bodyPr/>
        <a:lstStyle/>
        <a:p>
          <a:r>
            <a:rPr lang="ar-SA"/>
            <a:t>البروتين المشتق من انسجة الجسم نتيجة تهدم بروتين الجسم</a:t>
          </a:r>
          <a:endParaRPr lang="en-US"/>
        </a:p>
      </dgm:t>
    </dgm:pt>
    <dgm:pt modelId="{7669DEE3-2120-42F8-B67E-E1CB8574AD8D}" type="parTrans" cxnId="{6679320B-1AF0-4CEF-83DE-C2D94E29686B}">
      <dgm:prSet/>
      <dgm:spPr/>
      <dgm:t>
        <a:bodyPr/>
        <a:lstStyle/>
        <a:p>
          <a:endParaRPr lang="en-US"/>
        </a:p>
      </dgm:t>
    </dgm:pt>
    <dgm:pt modelId="{40D64873-7ABC-4FCF-880A-02B3B7F68521}" type="sibTrans" cxnId="{6679320B-1AF0-4CEF-83DE-C2D94E29686B}">
      <dgm:prSet/>
      <dgm:spPr/>
      <dgm:t>
        <a:bodyPr/>
        <a:lstStyle/>
        <a:p>
          <a:endParaRPr lang="en-US"/>
        </a:p>
      </dgm:t>
    </dgm:pt>
    <dgm:pt modelId="{77978A1A-C6BB-43FE-8328-3478EAC2F921}">
      <dgm:prSet phldrT="[Text]"/>
      <dgm:spPr/>
      <dgm:t>
        <a:bodyPr/>
        <a:lstStyle/>
        <a:p>
          <a:r>
            <a:rPr lang="ar-SA"/>
            <a:t>البروتين الذي نحصل عليه من مصادر غذائية خارج الجسم </a:t>
          </a:r>
          <a:endParaRPr lang="en-US"/>
        </a:p>
      </dgm:t>
    </dgm:pt>
    <dgm:pt modelId="{0A58A6BB-7802-4CCF-8157-69D10E712E18}" type="parTrans" cxnId="{2439FE88-5A13-40D0-B90C-5B15DBC284E2}">
      <dgm:prSet/>
      <dgm:spPr/>
      <dgm:t>
        <a:bodyPr/>
        <a:lstStyle/>
        <a:p>
          <a:endParaRPr lang="en-US"/>
        </a:p>
      </dgm:t>
    </dgm:pt>
    <dgm:pt modelId="{AF4C1FDE-5CED-49D0-BD7A-F470E082A6D6}" type="sibTrans" cxnId="{2439FE88-5A13-40D0-B90C-5B15DBC284E2}">
      <dgm:prSet/>
      <dgm:spPr/>
      <dgm:t>
        <a:bodyPr/>
        <a:lstStyle/>
        <a:p>
          <a:endParaRPr lang="en-US"/>
        </a:p>
      </dgm:t>
    </dgm:pt>
    <dgm:pt modelId="{C398B139-EDAD-47B6-8737-75F32BF7C4F5}">
      <dgm:prSet phldrT="[Text]"/>
      <dgm:spPr/>
      <dgm:t>
        <a:bodyPr/>
        <a:lstStyle/>
        <a:p>
          <a:r>
            <a:rPr lang="ar-SA">
              <a:solidFill>
                <a:schemeClr val="bg1">
                  <a:lumMod val="50000"/>
                </a:schemeClr>
              </a:solidFill>
              <a:ea typeface="Calibri"/>
              <a:cs typeface="Traditional Arabic"/>
            </a:rPr>
            <a:t>هناك نوعين من البروتين</a:t>
          </a:r>
          <a:endParaRPr lang="en-US"/>
        </a:p>
      </dgm:t>
    </dgm:pt>
    <dgm:pt modelId="{69D0F0E1-8383-4AC0-96B7-EB7382E192E4}" type="parTrans" cxnId="{C948AF4D-3362-4BF3-AD62-603C98700D56}">
      <dgm:prSet/>
      <dgm:spPr/>
      <dgm:t>
        <a:bodyPr/>
        <a:lstStyle/>
        <a:p>
          <a:endParaRPr lang="en-US"/>
        </a:p>
      </dgm:t>
    </dgm:pt>
    <dgm:pt modelId="{54DB50B5-594B-4FB4-84A0-F08C96FC2C57}" type="sibTrans" cxnId="{C948AF4D-3362-4BF3-AD62-603C98700D56}">
      <dgm:prSet/>
      <dgm:spPr/>
      <dgm:t>
        <a:bodyPr/>
        <a:lstStyle/>
        <a:p>
          <a:endParaRPr lang="en-US"/>
        </a:p>
      </dgm:t>
    </dgm:pt>
    <dgm:pt modelId="{73593A4B-AB50-4170-A958-74CF1BFC58D8}" type="pres">
      <dgm:prSet presAssocID="{5939391B-0E76-40C0-872A-E02A30F0A76F}" presName="Name0" presStyleCnt="0">
        <dgm:presLayoutVars>
          <dgm:dir/>
          <dgm:resizeHandles val="exact"/>
        </dgm:presLayoutVars>
      </dgm:prSet>
      <dgm:spPr/>
    </dgm:pt>
    <dgm:pt modelId="{71D10648-D1C9-4CA9-982B-415E59343F23}" type="pres">
      <dgm:prSet presAssocID="{5939391B-0E76-40C0-872A-E02A30F0A76F}" presName="vNodes" presStyleCnt="0"/>
      <dgm:spPr/>
    </dgm:pt>
    <dgm:pt modelId="{B84190C2-C967-4DE7-99A4-B5F3E5FBC495}" type="pres">
      <dgm:prSet presAssocID="{9280D294-186A-4E23-966F-66FFCD7798A7}" presName="node" presStyleLbl="node1" presStyleIdx="0" presStyleCnt="3">
        <dgm:presLayoutVars>
          <dgm:bulletEnabled val="1"/>
        </dgm:presLayoutVars>
      </dgm:prSet>
      <dgm:spPr/>
    </dgm:pt>
    <dgm:pt modelId="{872B54BC-345F-4F5E-909A-D8D7D2918BCB}" type="pres">
      <dgm:prSet presAssocID="{40D64873-7ABC-4FCF-880A-02B3B7F68521}" presName="spacerT" presStyleCnt="0"/>
      <dgm:spPr/>
    </dgm:pt>
    <dgm:pt modelId="{C2449F9E-B330-4801-8D64-0FA2FEE2B1BE}" type="pres">
      <dgm:prSet presAssocID="{40D64873-7ABC-4FCF-880A-02B3B7F68521}" presName="sibTrans" presStyleLbl="sibTrans2D1" presStyleIdx="0" presStyleCnt="2"/>
      <dgm:spPr/>
    </dgm:pt>
    <dgm:pt modelId="{B664FDD3-72F3-4807-B6ED-31E476D47A05}" type="pres">
      <dgm:prSet presAssocID="{40D64873-7ABC-4FCF-880A-02B3B7F68521}" presName="spacerB" presStyleCnt="0"/>
      <dgm:spPr/>
    </dgm:pt>
    <dgm:pt modelId="{7C753EDC-E552-481F-B883-23C9BB77864E}" type="pres">
      <dgm:prSet presAssocID="{77978A1A-C6BB-43FE-8328-3478EAC2F921}" presName="node" presStyleLbl="node1" presStyleIdx="1" presStyleCnt="3">
        <dgm:presLayoutVars>
          <dgm:bulletEnabled val="1"/>
        </dgm:presLayoutVars>
      </dgm:prSet>
      <dgm:spPr/>
    </dgm:pt>
    <dgm:pt modelId="{17F09878-D298-480D-912D-58BA498D17B2}" type="pres">
      <dgm:prSet presAssocID="{5939391B-0E76-40C0-872A-E02A30F0A76F}" presName="sibTransLast" presStyleLbl="sibTrans2D1" presStyleIdx="1" presStyleCnt="2"/>
      <dgm:spPr/>
    </dgm:pt>
    <dgm:pt modelId="{4DB3B03E-09E1-4923-AA0F-8B6C3B30D9CA}" type="pres">
      <dgm:prSet presAssocID="{5939391B-0E76-40C0-872A-E02A30F0A76F}" presName="connectorText" presStyleLbl="sibTrans2D1" presStyleIdx="1" presStyleCnt="2"/>
      <dgm:spPr/>
    </dgm:pt>
    <dgm:pt modelId="{5CACA11F-C4CE-488E-AC84-A46AADEEE7CF}" type="pres">
      <dgm:prSet presAssocID="{5939391B-0E76-40C0-872A-E02A30F0A76F}" presName="lastNode" presStyleLbl="node1" presStyleIdx="2" presStyleCnt="3">
        <dgm:presLayoutVars>
          <dgm:bulletEnabled val="1"/>
        </dgm:presLayoutVars>
      </dgm:prSet>
      <dgm:spPr/>
    </dgm:pt>
  </dgm:ptLst>
  <dgm:cxnLst>
    <dgm:cxn modelId="{07F9E5FA-2CC1-4F30-8266-9611B12DE0DF}" type="presOf" srcId="{40D64873-7ABC-4FCF-880A-02B3B7F68521}" destId="{C2449F9E-B330-4801-8D64-0FA2FEE2B1BE}" srcOrd="0" destOrd="0" presId="urn:microsoft.com/office/officeart/2005/8/layout/equation2"/>
    <dgm:cxn modelId="{61DBC82F-7B32-4934-A829-983C9C1ECCCB}" type="presOf" srcId="{5939391B-0E76-40C0-872A-E02A30F0A76F}" destId="{73593A4B-AB50-4170-A958-74CF1BFC58D8}" srcOrd="0" destOrd="0" presId="urn:microsoft.com/office/officeart/2005/8/layout/equation2"/>
    <dgm:cxn modelId="{7EE0D0EC-AA98-4553-AD94-092496E5199D}" type="presOf" srcId="{AF4C1FDE-5CED-49D0-BD7A-F470E082A6D6}" destId="{4DB3B03E-09E1-4923-AA0F-8B6C3B30D9CA}" srcOrd="1" destOrd="0" presId="urn:microsoft.com/office/officeart/2005/8/layout/equation2"/>
    <dgm:cxn modelId="{6679320B-1AF0-4CEF-83DE-C2D94E29686B}" srcId="{5939391B-0E76-40C0-872A-E02A30F0A76F}" destId="{9280D294-186A-4E23-966F-66FFCD7798A7}" srcOrd="0" destOrd="0" parTransId="{7669DEE3-2120-42F8-B67E-E1CB8574AD8D}" sibTransId="{40D64873-7ABC-4FCF-880A-02B3B7F68521}"/>
    <dgm:cxn modelId="{A525618A-B41B-4390-A69E-A733822AF551}" type="presOf" srcId="{9280D294-186A-4E23-966F-66FFCD7798A7}" destId="{B84190C2-C967-4DE7-99A4-B5F3E5FBC495}" srcOrd="0" destOrd="0" presId="urn:microsoft.com/office/officeart/2005/8/layout/equation2"/>
    <dgm:cxn modelId="{DB314432-0304-493A-B518-553C43C61A4E}" type="presOf" srcId="{C398B139-EDAD-47B6-8737-75F32BF7C4F5}" destId="{5CACA11F-C4CE-488E-AC84-A46AADEEE7CF}" srcOrd="0" destOrd="0" presId="urn:microsoft.com/office/officeart/2005/8/layout/equation2"/>
    <dgm:cxn modelId="{BC67FEAE-D442-4A59-AA85-A3BBA045498D}" type="presOf" srcId="{AF4C1FDE-5CED-49D0-BD7A-F470E082A6D6}" destId="{17F09878-D298-480D-912D-58BA498D17B2}" srcOrd="0" destOrd="0" presId="urn:microsoft.com/office/officeart/2005/8/layout/equation2"/>
    <dgm:cxn modelId="{BE3CC018-C09A-48C7-B90C-F4A44E8E8ACB}" type="presOf" srcId="{77978A1A-C6BB-43FE-8328-3478EAC2F921}" destId="{7C753EDC-E552-481F-B883-23C9BB77864E}" srcOrd="0" destOrd="0" presId="urn:microsoft.com/office/officeart/2005/8/layout/equation2"/>
    <dgm:cxn modelId="{C948AF4D-3362-4BF3-AD62-603C98700D56}" srcId="{5939391B-0E76-40C0-872A-E02A30F0A76F}" destId="{C398B139-EDAD-47B6-8737-75F32BF7C4F5}" srcOrd="2" destOrd="0" parTransId="{69D0F0E1-8383-4AC0-96B7-EB7382E192E4}" sibTransId="{54DB50B5-594B-4FB4-84A0-F08C96FC2C57}"/>
    <dgm:cxn modelId="{2439FE88-5A13-40D0-B90C-5B15DBC284E2}" srcId="{5939391B-0E76-40C0-872A-E02A30F0A76F}" destId="{77978A1A-C6BB-43FE-8328-3478EAC2F921}" srcOrd="1" destOrd="0" parTransId="{0A58A6BB-7802-4CCF-8157-69D10E712E18}" sibTransId="{AF4C1FDE-5CED-49D0-BD7A-F470E082A6D6}"/>
    <dgm:cxn modelId="{967D1806-5662-47D1-939B-8FB2947D480D}" type="presParOf" srcId="{73593A4B-AB50-4170-A958-74CF1BFC58D8}" destId="{71D10648-D1C9-4CA9-982B-415E59343F23}" srcOrd="0" destOrd="0" presId="urn:microsoft.com/office/officeart/2005/8/layout/equation2"/>
    <dgm:cxn modelId="{E3F9AAC5-13C5-4FB1-9138-8E1832073906}" type="presParOf" srcId="{71D10648-D1C9-4CA9-982B-415E59343F23}" destId="{B84190C2-C967-4DE7-99A4-B5F3E5FBC495}" srcOrd="0" destOrd="0" presId="urn:microsoft.com/office/officeart/2005/8/layout/equation2"/>
    <dgm:cxn modelId="{F75B999D-1FC9-44D4-A44D-93E77401E467}" type="presParOf" srcId="{71D10648-D1C9-4CA9-982B-415E59343F23}" destId="{872B54BC-345F-4F5E-909A-D8D7D2918BCB}" srcOrd="1" destOrd="0" presId="urn:microsoft.com/office/officeart/2005/8/layout/equation2"/>
    <dgm:cxn modelId="{5C4588FD-03B1-4EAA-A870-651731154CF3}" type="presParOf" srcId="{71D10648-D1C9-4CA9-982B-415E59343F23}" destId="{C2449F9E-B330-4801-8D64-0FA2FEE2B1BE}" srcOrd="2" destOrd="0" presId="urn:microsoft.com/office/officeart/2005/8/layout/equation2"/>
    <dgm:cxn modelId="{544E8CF0-2A3E-4BFC-BB13-5B3496FDDB19}" type="presParOf" srcId="{71D10648-D1C9-4CA9-982B-415E59343F23}" destId="{B664FDD3-72F3-4807-B6ED-31E476D47A05}" srcOrd="3" destOrd="0" presId="urn:microsoft.com/office/officeart/2005/8/layout/equation2"/>
    <dgm:cxn modelId="{1D3B16A4-3968-424F-BBE8-BABA81AA7C5E}" type="presParOf" srcId="{71D10648-D1C9-4CA9-982B-415E59343F23}" destId="{7C753EDC-E552-481F-B883-23C9BB77864E}" srcOrd="4" destOrd="0" presId="urn:microsoft.com/office/officeart/2005/8/layout/equation2"/>
    <dgm:cxn modelId="{D17C8920-1EFD-4340-B787-2F4E3E1A7AFE}" type="presParOf" srcId="{73593A4B-AB50-4170-A958-74CF1BFC58D8}" destId="{17F09878-D298-480D-912D-58BA498D17B2}" srcOrd="1" destOrd="0" presId="urn:microsoft.com/office/officeart/2005/8/layout/equation2"/>
    <dgm:cxn modelId="{53034F41-42AC-42EA-AB31-B535DDF81BFD}" type="presParOf" srcId="{17F09878-D298-480D-912D-58BA498D17B2}" destId="{4DB3B03E-09E1-4923-AA0F-8B6C3B30D9CA}" srcOrd="0" destOrd="0" presId="urn:microsoft.com/office/officeart/2005/8/layout/equation2"/>
    <dgm:cxn modelId="{5F864D51-4B22-4658-A12A-E769C698364D}" type="presParOf" srcId="{73593A4B-AB50-4170-A958-74CF1BFC58D8}" destId="{5CACA11F-C4CE-488E-AC84-A46AADEEE7CF}" srcOrd="2" destOrd="0" presId="urn:microsoft.com/office/officeart/2005/8/layout/equation2"/>
  </dgm:cxnLst>
  <dgm:bg>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DB8A0C-6AE4-4117-9128-10A72374D7DA}"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en-US"/>
        </a:p>
      </dgm:t>
    </dgm:pt>
    <dgm:pt modelId="{A6D8D7AD-FD23-47CD-8D49-853D32C74E08}">
      <dgm:prSet phldrT="[Text]"/>
      <dgm:spPr/>
      <dgm:t>
        <a:bodyPr/>
        <a:lstStyle/>
        <a:p>
          <a:r>
            <a:rPr lang="ar-SA" b="1" u="sng"/>
            <a:t>تقسيم البروتينات </a:t>
          </a:r>
          <a:endParaRPr lang="en-US"/>
        </a:p>
      </dgm:t>
    </dgm:pt>
    <dgm:pt modelId="{BE8D396B-E654-4DB8-AC96-E20C742BD1BB}" type="parTrans" cxnId="{35B0C747-94FF-4424-A2D0-10E470A0BF85}">
      <dgm:prSet/>
      <dgm:spPr/>
      <dgm:t>
        <a:bodyPr/>
        <a:lstStyle/>
        <a:p>
          <a:endParaRPr lang="en-US"/>
        </a:p>
      </dgm:t>
    </dgm:pt>
    <dgm:pt modelId="{F9EF05C3-767A-49C3-BFFD-19EE819ECDE7}" type="sibTrans" cxnId="{35B0C747-94FF-4424-A2D0-10E470A0BF85}">
      <dgm:prSet/>
      <dgm:spPr/>
      <dgm:t>
        <a:bodyPr/>
        <a:lstStyle/>
        <a:p>
          <a:endParaRPr lang="en-US"/>
        </a:p>
      </dgm:t>
    </dgm:pt>
    <dgm:pt modelId="{D19C89B8-9B31-422F-8198-2BDAB0C1F1BC}">
      <dgm:prSet phldrT="[Text]" custT="1"/>
      <dgm:spPr/>
      <dgm:t>
        <a:bodyPr/>
        <a:lstStyle/>
        <a:p>
          <a:pPr rtl="1"/>
          <a:r>
            <a:rPr lang="ar-SA" sz="1800" b="1"/>
            <a:t>البروتينات الكاملة (البروتينات عالية القيمة الحيوية):</a:t>
          </a:r>
        </a:p>
        <a:p>
          <a:pPr rtl="1"/>
          <a:r>
            <a:rPr lang="ar-SA" sz="1600"/>
            <a:t> </a:t>
          </a:r>
          <a:r>
            <a:rPr lang="ar-SA" sz="1800" b="0">
              <a:latin typeface="+mj-lt"/>
              <a:cs typeface="+mj-cs"/>
            </a:rPr>
            <a:t>بروتينات تحتوي على جميع الاحماض الامينية الاساسية وبكميات كافية لتأمين احتياجات الجسم اللازمة للنمو وصيانة الانسجة التالفة ومن امثلتها جميع البروتينات الحيوانية فيما عدا الجيلاتين وهذه المجموعة قادرة على البناء والاصلاح بمفردها وتتألف من 33% أحماض أساسية و66% أحماض غير أساسية.</a:t>
          </a:r>
          <a:r>
            <a:rPr lang="ar-SA" sz="1800" b="0">
              <a:effectLst/>
              <a:latin typeface="+mj-lt"/>
              <a:ea typeface="Calibri"/>
              <a:cs typeface="+mj-cs"/>
            </a:rPr>
            <a:t>من اهم الامثلة : بروتين الحليب - البيض - اللحم - السمك – الدواجن</a:t>
          </a:r>
          <a:endParaRPr lang="en-US" sz="1800" b="0">
            <a:latin typeface="+mj-lt"/>
            <a:cs typeface="+mj-cs"/>
          </a:endParaRPr>
        </a:p>
      </dgm:t>
    </dgm:pt>
    <dgm:pt modelId="{72ED7650-2899-4767-8B9E-5E15B7A74333}" type="parTrans" cxnId="{CD91952A-9BFC-49E1-8FEA-8DBD51A902D3}">
      <dgm:prSet/>
      <dgm:spPr/>
      <dgm:t>
        <a:bodyPr/>
        <a:lstStyle/>
        <a:p>
          <a:endParaRPr lang="en-US"/>
        </a:p>
      </dgm:t>
    </dgm:pt>
    <dgm:pt modelId="{9C6E5694-F0F9-42AC-8CE1-A132AFA6673B}" type="sibTrans" cxnId="{CD91952A-9BFC-49E1-8FEA-8DBD51A902D3}">
      <dgm:prSet/>
      <dgm:spPr/>
      <dgm:t>
        <a:bodyPr/>
        <a:lstStyle/>
        <a:p>
          <a:endParaRPr lang="en-US"/>
        </a:p>
      </dgm:t>
    </dgm:pt>
    <dgm:pt modelId="{43214883-5075-48E2-90D0-E3BE0F46DD91}">
      <dgm:prSet phldrT="[Text]" custT="1"/>
      <dgm:spPr/>
      <dgm:t>
        <a:bodyPr/>
        <a:lstStyle/>
        <a:p>
          <a:pPr rtl="1"/>
          <a:r>
            <a:rPr lang="ar-SA" sz="1800" b="1"/>
            <a:t>البروتينات غير الكاملة (البروتينات المنخفضة القيمة الحيوية):</a:t>
          </a:r>
          <a:r>
            <a:rPr lang="ar-SA" sz="1800"/>
            <a:t> </a:t>
          </a:r>
        </a:p>
        <a:p>
          <a:pPr rtl="1"/>
          <a:r>
            <a:rPr lang="ar-SA" sz="1800"/>
            <a:t>وهي البروتينات التي ينقصها حمض أميني أساسي أو أكثر وتكون كمية الاحماض فيها غير كافية لتأمين احتياجات الجسم وتتميز هذه البروتينات أنها غير  قادرة على إحداث النمو عندما يعتمد عليها وتحتوي على 25% أحماض أمينية أساسية. من أهم الامثلة: البروتينات النباتية (القمح-الارز-البقوليات-البذور) فيما عدا المكسرات وفول الصويا</a:t>
          </a:r>
          <a:r>
            <a:rPr lang="ar-SA" sz="1600"/>
            <a:t> </a:t>
          </a:r>
          <a:endParaRPr lang="en-US" sz="1600"/>
        </a:p>
      </dgm:t>
    </dgm:pt>
    <dgm:pt modelId="{ACD03ADD-E5B8-4218-B3B6-B1653EFCACC7}" type="parTrans" cxnId="{170B8A27-46A3-4226-8A14-2F1F4D77508D}">
      <dgm:prSet/>
      <dgm:spPr/>
      <dgm:t>
        <a:bodyPr/>
        <a:lstStyle/>
        <a:p>
          <a:endParaRPr lang="en-US"/>
        </a:p>
      </dgm:t>
    </dgm:pt>
    <dgm:pt modelId="{6D5D82D3-6372-4FC7-B95F-0AC4346673F1}" type="sibTrans" cxnId="{170B8A27-46A3-4226-8A14-2F1F4D77508D}">
      <dgm:prSet/>
      <dgm:spPr/>
      <dgm:t>
        <a:bodyPr/>
        <a:lstStyle/>
        <a:p>
          <a:endParaRPr lang="en-US"/>
        </a:p>
      </dgm:t>
    </dgm:pt>
    <dgm:pt modelId="{BEA0E873-C705-4439-8722-7545ECDF8EFD}">
      <dgm:prSet phldrT="[Text]" custT="1"/>
      <dgm:spPr/>
      <dgm:t>
        <a:bodyPr/>
        <a:lstStyle/>
        <a:p>
          <a:r>
            <a:rPr lang="ar-SA" sz="1800" b="1"/>
            <a:t>البروتينات الكاملة جزئياُ :</a:t>
          </a:r>
        </a:p>
        <a:p>
          <a:r>
            <a:rPr lang="ar-SA" sz="1800" b="0"/>
            <a:t>وهي البروتينات التي تحتوي على كميات محدودة لواحد أو أكثر من الاحماض الامينية الاساسية ولهذا فهي قادرة على الصيانة وغير قادرة على احداث النمو مثل(جيلادين القمح).</a:t>
          </a:r>
          <a:endParaRPr lang="en-US" sz="1800" b="0"/>
        </a:p>
      </dgm:t>
    </dgm:pt>
    <dgm:pt modelId="{7246ED91-63E7-4FBE-87A2-942E6CB59189}" type="parTrans" cxnId="{CDF57A61-26C0-4212-AA1A-9C861E46D014}">
      <dgm:prSet/>
      <dgm:spPr/>
      <dgm:t>
        <a:bodyPr/>
        <a:lstStyle/>
        <a:p>
          <a:endParaRPr lang="en-US"/>
        </a:p>
      </dgm:t>
    </dgm:pt>
    <dgm:pt modelId="{179D2A78-ACE3-456A-B79A-0CEDFAB03138}" type="sibTrans" cxnId="{CDF57A61-26C0-4212-AA1A-9C861E46D014}">
      <dgm:prSet/>
      <dgm:spPr/>
      <dgm:t>
        <a:bodyPr/>
        <a:lstStyle/>
        <a:p>
          <a:endParaRPr lang="en-US"/>
        </a:p>
      </dgm:t>
    </dgm:pt>
    <dgm:pt modelId="{56AE95B1-1EA4-44D0-97B4-8E448C5AADBF}" type="pres">
      <dgm:prSet presAssocID="{89DB8A0C-6AE4-4117-9128-10A72374D7DA}" presName="Name0" presStyleCnt="0">
        <dgm:presLayoutVars>
          <dgm:chPref val="1"/>
          <dgm:dir/>
          <dgm:animOne val="branch"/>
          <dgm:animLvl val="lvl"/>
          <dgm:resizeHandles val="exact"/>
        </dgm:presLayoutVars>
      </dgm:prSet>
      <dgm:spPr/>
    </dgm:pt>
    <dgm:pt modelId="{0B02E2E9-0984-4184-9C67-4D5C0C50C1E1}" type="pres">
      <dgm:prSet presAssocID="{A6D8D7AD-FD23-47CD-8D49-853D32C74E08}" presName="root1" presStyleCnt="0"/>
      <dgm:spPr/>
    </dgm:pt>
    <dgm:pt modelId="{453D2D2A-8937-44A3-AA69-9D8402209F4E}" type="pres">
      <dgm:prSet presAssocID="{A6D8D7AD-FD23-47CD-8D49-853D32C74E08}" presName="LevelOneTextNode" presStyleLbl="node0" presStyleIdx="0" presStyleCnt="1" custLinFactX="-80534" custLinFactNeighborX="-100000" custLinFactNeighborY="0">
        <dgm:presLayoutVars>
          <dgm:chPref val="3"/>
        </dgm:presLayoutVars>
      </dgm:prSet>
      <dgm:spPr/>
    </dgm:pt>
    <dgm:pt modelId="{C08856C3-11BB-44CC-8B08-A1F4AF985343}" type="pres">
      <dgm:prSet presAssocID="{A6D8D7AD-FD23-47CD-8D49-853D32C74E08}" presName="level2hierChild" presStyleCnt="0"/>
      <dgm:spPr/>
    </dgm:pt>
    <dgm:pt modelId="{F1FC1C70-C526-4542-AA49-C513B1E0E005}" type="pres">
      <dgm:prSet presAssocID="{72ED7650-2899-4767-8B9E-5E15B7A74333}" presName="conn2-1" presStyleLbl="parChTrans1D2" presStyleIdx="0" presStyleCnt="3"/>
      <dgm:spPr/>
    </dgm:pt>
    <dgm:pt modelId="{3EDA8FA2-DA11-4B34-AA67-9CF2549B80EB}" type="pres">
      <dgm:prSet presAssocID="{72ED7650-2899-4767-8B9E-5E15B7A74333}" presName="connTx" presStyleLbl="parChTrans1D2" presStyleIdx="0" presStyleCnt="3"/>
      <dgm:spPr/>
    </dgm:pt>
    <dgm:pt modelId="{559E84DA-339F-4F6C-834B-50CF9AD5CDDE}" type="pres">
      <dgm:prSet presAssocID="{D19C89B8-9B31-422F-8198-2BDAB0C1F1BC}" presName="root2" presStyleCnt="0"/>
      <dgm:spPr/>
    </dgm:pt>
    <dgm:pt modelId="{D337D82E-397A-4888-82B3-64EB665339A0}" type="pres">
      <dgm:prSet presAssocID="{D19C89B8-9B31-422F-8198-2BDAB0C1F1BC}" presName="LevelTwoTextNode" presStyleLbl="node2" presStyleIdx="0" presStyleCnt="3" custScaleX="214896" custScaleY="147632" custLinFactNeighborX="-4258" custLinFactNeighborY="-76157">
        <dgm:presLayoutVars>
          <dgm:chPref val="3"/>
        </dgm:presLayoutVars>
      </dgm:prSet>
      <dgm:spPr/>
    </dgm:pt>
    <dgm:pt modelId="{4C0EACA9-5137-4FEE-AAD7-7CCD4EDCB166}" type="pres">
      <dgm:prSet presAssocID="{D19C89B8-9B31-422F-8198-2BDAB0C1F1BC}" presName="level3hierChild" presStyleCnt="0"/>
      <dgm:spPr/>
    </dgm:pt>
    <dgm:pt modelId="{7926CD2C-AF8F-47A0-8179-F3E269D00BB8}" type="pres">
      <dgm:prSet presAssocID="{ACD03ADD-E5B8-4218-B3B6-B1653EFCACC7}" presName="conn2-1" presStyleLbl="parChTrans1D2" presStyleIdx="1" presStyleCnt="3"/>
      <dgm:spPr/>
    </dgm:pt>
    <dgm:pt modelId="{6F83EF10-7AE8-446E-8832-03078BA70C5C}" type="pres">
      <dgm:prSet presAssocID="{ACD03ADD-E5B8-4218-B3B6-B1653EFCACC7}" presName="connTx" presStyleLbl="parChTrans1D2" presStyleIdx="1" presStyleCnt="3"/>
      <dgm:spPr/>
    </dgm:pt>
    <dgm:pt modelId="{B33A1D06-7C24-4066-BF97-9D25D7388045}" type="pres">
      <dgm:prSet presAssocID="{43214883-5075-48E2-90D0-E3BE0F46DD91}" presName="root2" presStyleCnt="0"/>
      <dgm:spPr/>
    </dgm:pt>
    <dgm:pt modelId="{F52F4B03-E1C1-4AA7-AF80-DFA4E52056CF}" type="pres">
      <dgm:prSet presAssocID="{43214883-5075-48E2-90D0-E3BE0F46DD91}" presName="LevelTwoTextNode" presStyleLbl="node2" presStyleIdx="1" presStyleCnt="3" custScaleX="215506" custScaleY="134182" custLinFactNeighborX="-2156" custLinFactNeighborY="-42630">
        <dgm:presLayoutVars>
          <dgm:chPref val="3"/>
        </dgm:presLayoutVars>
      </dgm:prSet>
      <dgm:spPr/>
    </dgm:pt>
    <dgm:pt modelId="{8E27D29B-4486-438B-AA20-9ED498C36B2D}" type="pres">
      <dgm:prSet presAssocID="{43214883-5075-48E2-90D0-E3BE0F46DD91}" presName="level3hierChild" presStyleCnt="0"/>
      <dgm:spPr/>
    </dgm:pt>
    <dgm:pt modelId="{0896DD7D-3199-428C-827A-84F9FA6DC9B2}" type="pres">
      <dgm:prSet presAssocID="{7246ED91-63E7-4FBE-87A2-942E6CB59189}" presName="conn2-1" presStyleLbl="parChTrans1D2" presStyleIdx="2" presStyleCnt="3"/>
      <dgm:spPr/>
    </dgm:pt>
    <dgm:pt modelId="{2E4A167D-CA29-4745-BE84-267B0D1EA244}" type="pres">
      <dgm:prSet presAssocID="{7246ED91-63E7-4FBE-87A2-942E6CB59189}" presName="connTx" presStyleLbl="parChTrans1D2" presStyleIdx="2" presStyleCnt="3"/>
      <dgm:spPr/>
    </dgm:pt>
    <dgm:pt modelId="{43F9A30B-FF28-41AF-BDE1-81CFE82D376B}" type="pres">
      <dgm:prSet presAssocID="{BEA0E873-C705-4439-8722-7545ECDF8EFD}" presName="root2" presStyleCnt="0"/>
      <dgm:spPr/>
    </dgm:pt>
    <dgm:pt modelId="{CC4090B4-11C7-4DC5-9213-419D07E562A9}" type="pres">
      <dgm:prSet presAssocID="{BEA0E873-C705-4439-8722-7545ECDF8EFD}" presName="LevelTwoTextNode" presStyleLbl="node2" presStyleIdx="2" presStyleCnt="3" custScaleX="216438" custScaleY="120991" custLinFactNeighborX="-2317" custLinFactNeighborY="-15351">
        <dgm:presLayoutVars>
          <dgm:chPref val="3"/>
        </dgm:presLayoutVars>
      </dgm:prSet>
      <dgm:spPr/>
    </dgm:pt>
    <dgm:pt modelId="{8A3262A3-AB4A-41EA-86AE-DD493F592A02}" type="pres">
      <dgm:prSet presAssocID="{BEA0E873-C705-4439-8722-7545ECDF8EFD}" presName="level3hierChild" presStyleCnt="0"/>
      <dgm:spPr/>
    </dgm:pt>
  </dgm:ptLst>
  <dgm:cxnLst>
    <dgm:cxn modelId="{FD9A0BB8-7149-48F8-92BD-C7A2657D123E}" type="presOf" srcId="{43214883-5075-48E2-90D0-E3BE0F46DD91}" destId="{F52F4B03-E1C1-4AA7-AF80-DFA4E52056CF}" srcOrd="0" destOrd="0" presId="urn:microsoft.com/office/officeart/2008/layout/HorizontalMultiLevelHierarchy"/>
    <dgm:cxn modelId="{3E86AB6D-6AD3-4C15-B8B6-6C3D411159F9}" type="presOf" srcId="{72ED7650-2899-4767-8B9E-5E15B7A74333}" destId="{F1FC1C70-C526-4542-AA49-C513B1E0E005}" srcOrd="0" destOrd="0" presId="urn:microsoft.com/office/officeart/2008/layout/HorizontalMultiLevelHierarchy"/>
    <dgm:cxn modelId="{A279A553-565E-48CF-81E9-17E78DEA7F52}" type="presOf" srcId="{D19C89B8-9B31-422F-8198-2BDAB0C1F1BC}" destId="{D337D82E-397A-4888-82B3-64EB665339A0}" srcOrd="0" destOrd="0" presId="urn:microsoft.com/office/officeart/2008/layout/HorizontalMultiLevelHierarchy"/>
    <dgm:cxn modelId="{E6CD7B4D-773D-4FE0-A41D-91C240842029}" type="presOf" srcId="{ACD03ADD-E5B8-4218-B3B6-B1653EFCACC7}" destId="{7926CD2C-AF8F-47A0-8179-F3E269D00BB8}" srcOrd="0" destOrd="0" presId="urn:microsoft.com/office/officeart/2008/layout/HorizontalMultiLevelHierarchy"/>
    <dgm:cxn modelId="{260C43A2-6689-4BCE-94DB-8D0F54B1AD1A}" type="presOf" srcId="{ACD03ADD-E5B8-4218-B3B6-B1653EFCACC7}" destId="{6F83EF10-7AE8-446E-8832-03078BA70C5C}" srcOrd="1" destOrd="0" presId="urn:microsoft.com/office/officeart/2008/layout/HorizontalMultiLevelHierarchy"/>
    <dgm:cxn modelId="{C441EA25-4CAD-4E11-A887-6649F6740E1D}" type="presOf" srcId="{89DB8A0C-6AE4-4117-9128-10A72374D7DA}" destId="{56AE95B1-1EA4-44D0-97B4-8E448C5AADBF}" srcOrd="0" destOrd="0" presId="urn:microsoft.com/office/officeart/2008/layout/HorizontalMultiLevelHierarchy"/>
    <dgm:cxn modelId="{CD91952A-9BFC-49E1-8FEA-8DBD51A902D3}" srcId="{A6D8D7AD-FD23-47CD-8D49-853D32C74E08}" destId="{D19C89B8-9B31-422F-8198-2BDAB0C1F1BC}" srcOrd="0" destOrd="0" parTransId="{72ED7650-2899-4767-8B9E-5E15B7A74333}" sibTransId="{9C6E5694-F0F9-42AC-8CE1-A132AFA6673B}"/>
    <dgm:cxn modelId="{8330A70F-A8FB-4800-BD71-0EF80BE91F31}" type="presOf" srcId="{7246ED91-63E7-4FBE-87A2-942E6CB59189}" destId="{2E4A167D-CA29-4745-BE84-267B0D1EA244}" srcOrd="1" destOrd="0" presId="urn:microsoft.com/office/officeart/2008/layout/HorizontalMultiLevelHierarchy"/>
    <dgm:cxn modelId="{7B856960-5CBF-4E0E-8320-B71E782ECA70}" type="presOf" srcId="{A6D8D7AD-FD23-47CD-8D49-853D32C74E08}" destId="{453D2D2A-8937-44A3-AA69-9D8402209F4E}" srcOrd="0" destOrd="0" presId="urn:microsoft.com/office/officeart/2008/layout/HorizontalMultiLevelHierarchy"/>
    <dgm:cxn modelId="{35B0C747-94FF-4424-A2D0-10E470A0BF85}" srcId="{89DB8A0C-6AE4-4117-9128-10A72374D7DA}" destId="{A6D8D7AD-FD23-47CD-8D49-853D32C74E08}" srcOrd="0" destOrd="0" parTransId="{BE8D396B-E654-4DB8-AC96-E20C742BD1BB}" sibTransId="{F9EF05C3-767A-49C3-BFFD-19EE819ECDE7}"/>
    <dgm:cxn modelId="{DEE7A8C6-1418-4326-9C5F-1552AD4C4EAE}" type="presOf" srcId="{7246ED91-63E7-4FBE-87A2-942E6CB59189}" destId="{0896DD7D-3199-428C-827A-84F9FA6DC9B2}" srcOrd="0" destOrd="0" presId="urn:microsoft.com/office/officeart/2008/layout/HorizontalMultiLevelHierarchy"/>
    <dgm:cxn modelId="{170B8A27-46A3-4226-8A14-2F1F4D77508D}" srcId="{A6D8D7AD-FD23-47CD-8D49-853D32C74E08}" destId="{43214883-5075-48E2-90D0-E3BE0F46DD91}" srcOrd="1" destOrd="0" parTransId="{ACD03ADD-E5B8-4218-B3B6-B1653EFCACC7}" sibTransId="{6D5D82D3-6372-4FC7-B95F-0AC4346673F1}"/>
    <dgm:cxn modelId="{4E86DBA4-48F3-469B-BC21-09CF196B0407}" type="presOf" srcId="{72ED7650-2899-4767-8B9E-5E15B7A74333}" destId="{3EDA8FA2-DA11-4B34-AA67-9CF2549B80EB}" srcOrd="1" destOrd="0" presId="urn:microsoft.com/office/officeart/2008/layout/HorizontalMultiLevelHierarchy"/>
    <dgm:cxn modelId="{CDF57A61-26C0-4212-AA1A-9C861E46D014}" srcId="{A6D8D7AD-FD23-47CD-8D49-853D32C74E08}" destId="{BEA0E873-C705-4439-8722-7545ECDF8EFD}" srcOrd="2" destOrd="0" parTransId="{7246ED91-63E7-4FBE-87A2-942E6CB59189}" sibTransId="{179D2A78-ACE3-456A-B79A-0CEDFAB03138}"/>
    <dgm:cxn modelId="{BE3715CB-A5CC-46BE-A311-3752D811E5F1}" type="presOf" srcId="{BEA0E873-C705-4439-8722-7545ECDF8EFD}" destId="{CC4090B4-11C7-4DC5-9213-419D07E562A9}" srcOrd="0" destOrd="0" presId="urn:microsoft.com/office/officeart/2008/layout/HorizontalMultiLevelHierarchy"/>
    <dgm:cxn modelId="{11630582-DD67-4F73-94A2-24594CB5927F}" type="presParOf" srcId="{56AE95B1-1EA4-44D0-97B4-8E448C5AADBF}" destId="{0B02E2E9-0984-4184-9C67-4D5C0C50C1E1}" srcOrd="0" destOrd="0" presId="urn:microsoft.com/office/officeart/2008/layout/HorizontalMultiLevelHierarchy"/>
    <dgm:cxn modelId="{4A209832-6D20-4EBE-BBAB-0A8C9806D0DC}" type="presParOf" srcId="{0B02E2E9-0984-4184-9C67-4D5C0C50C1E1}" destId="{453D2D2A-8937-44A3-AA69-9D8402209F4E}" srcOrd="0" destOrd="0" presId="urn:microsoft.com/office/officeart/2008/layout/HorizontalMultiLevelHierarchy"/>
    <dgm:cxn modelId="{5D3C687E-D63E-4736-B852-FEAD98D897F8}" type="presParOf" srcId="{0B02E2E9-0984-4184-9C67-4D5C0C50C1E1}" destId="{C08856C3-11BB-44CC-8B08-A1F4AF985343}" srcOrd="1" destOrd="0" presId="urn:microsoft.com/office/officeart/2008/layout/HorizontalMultiLevelHierarchy"/>
    <dgm:cxn modelId="{2FA8F473-F3C0-47D7-BE63-528433CDE810}" type="presParOf" srcId="{C08856C3-11BB-44CC-8B08-A1F4AF985343}" destId="{F1FC1C70-C526-4542-AA49-C513B1E0E005}" srcOrd="0" destOrd="0" presId="urn:microsoft.com/office/officeart/2008/layout/HorizontalMultiLevelHierarchy"/>
    <dgm:cxn modelId="{CCD0E443-A942-47B7-8CEB-B6AE4FD35293}" type="presParOf" srcId="{F1FC1C70-C526-4542-AA49-C513B1E0E005}" destId="{3EDA8FA2-DA11-4B34-AA67-9CF2549B80EB}" srcOrd="0" destOrd="0" presId="urn:microsoft.com/office/officeart/2008/layout/HorizontalMultiLevelHierarchy"/>
    <dgm:cxn modelId="{68DCC525-38BB-47EB-97F0-2AA1588355C9}" type="presParOf" srcId="{C08856C3-11BB-44CC-8B08-A1F4AF985343}" destId="{559E84DA-339F-4F6C-834B-50CF9AD5CDDE}" srcOrd="1" destOrd="0" presId="urn:microsoft.com/office/officeart/2008/layout/HorizontalMultiLevelHierarchy"/>
    <dgm:cxn modelId="{894C0160-9519-4242-B1AA-C77658C36A46}" type="presParOf" srcId="{559E84DA-339F-4F6C-834B-50CF9AD5CDDE}" destId="{D337D82E-397A-4888-82B3-64EB665339A0}" srcOrd="0" destOrd="0" presId="urn:microsoft.com/office/officeart/2008/layout/HorizontalMultiLevelHierarchy"/>
    <dgm:cxn modelId="{7C93CCF0-5F0A-4839-9614-65EF43D845DD}" type="presParOf" srcId="{559E84DA-339F-4F6C-834B-50CF9AD5CDDE}" destId="{4C0EACA9-5137-4FEE-AAD7-7CCD4EDCB166}" srcOrd="1" destOrd="0" presId="urn:microsoft.com/office/officeart/2008/layout/HorizontalMultiLevelHierarchy"/>
    <dgm:cxn modelId="{22526AF8-D1FE-419A-92D4-F379B70B6B49}" type="presParOf" srcId="{C08856C3-11BB-44CC-8B08-A1F4AF985343}" destId="{7926CD2C-AF8F-47A0-8179-F3E269D00BB8}" srcOrd="2" destOrd="0" presId="urn:microsoft.com/office/officeart/2008/layout/HorizontalMultiLevelHierarchy"/>
    <dgm:cxn modelId="{EC0A01D5-3F4A-4C60-BCDA-5E3893223A15}" type="presParOf" srcId="{7926CD2C-AF8F-47A0-8179-F3E269D00BB8}" destId="{6F83EF10-7AE8-446E-8832-03078BA70C5C}" srcOrd="0" destOrd="0" presId="urn:microsoft.com/office/officeart/2008/layout/HorizontalMultiLevelHierarchy"/>
    <dgm:cxn modelId="{2AD6CDF4-EBC0-4B59-8250-B39B6D3529FD}" type="presParOf" srcId="{C08856C3-11BB-44CC-8B08-A1F4AF985343}" destId="{B33A1D06-7C24-4066-BF97-9D25D7388045}" srcOrd="3" destOrd="0" presId="urn:microsoft.com/office/officeart/2008/layout/HorizontalMultiLevelHierarchy"/>
    <dgm:cxn modelId="{750348DF-A4A1-49A4-91B3-22736D4CCA99}" type="presParOf" srcId="{B33A1D06-7C24-4066-BF97-9D25D7388045}" destId="{F52F4B03-E1C1-4AA7-AF80-DFA4E52056CF}" srcOrd="0" destOrd="0" presId="urn:microsoft.com/office/officeart/2008/layout/HorizontalMultiLevelHierarchy"/>
    <dgm:cxn modelId="{0D6EA9DB-3948-4B73-AA3E-0547B28F6D80}" type="presParOf" srcId="{B33A1D06-7C24-4066-BF97-9D25D7388045}" destId="{8E27D29B-4486-438B-AA20-9ED498C36B2D}" srcOrd="1" destOrd="0" presId="urn:microsoft.com/office/officeart/2008/layout/HorizontalMultiLevelHierarchy"/>
    <dgm:cxn modelId="{2B223E29-083D-42A1-864A-713C83120365}" type="presParOf" srcId="{C08856C3-11BB-44CC-8B08-A1F4AF985343}" destId="{0896DD7D-3199-428C-827A-84F9FA6DC9B2}" srcOrd="4" destOrd="0" presId="urn:microsoft.com/office/officeart/2008/layout/HorizontalMultiLevelHierarchy"/>
    <dgm:cxn modelId="{19F509E7-0136-4C35-97BE-E11AD85937C6}" type="presParOf" srcId="{0896DD7D-3199-428C-827A-84F9FA6DC9B2}" destId="{2E4A167D-CA29-4745-BE84-267B0D1EA244}" srcOrd="0" destOrd="0" presId="urn:microsoft.com/office/officeart/2008/layout/HorizontalMultiLevelHierarchy"/>
    <dgm:cxn modelId="{B1DEB77C-B0E9-4310-901C-B3D63FD7BAA4}" type="presParOf" srcId="{C08856C3-11BB-44CC-8B08-A1F4AF985343}" destId="{43F9A30B-FF28-41AF-BDE1-81CFE82D376B}" srcOrd="5" destOrd="0" presId="urn:microsoft.com/office/officeart/2008/layout/HorizontalMultiLevelHierarchy"/>
    <dgm:cxn modelId="{0F962FD9-DB68-455A-BC70-C86576AFD29C}" type="presParOf" srcId="{43F9A30B-FF28-41AF-BDE1-81CFE82D376B}" destId="{CC4090B4-11C7-4DC5-9213-419D07E562A9}" srcOrd="0" destOrd="0" presId="urn:microsoft.com/office/officeart/2008/layout/HorizontalMultiLevelHierarchy"/>
    <dgm:cxn modelId="{D99055BA-E8A4-491C-A364-7674B66F72CB}" type="presParOf" srcId="{43F9A30B-FF28-41AF-BDE1-81CFE82D376B}" destId="{8A3262A3-AB4A-41EA-86AE-DD493F592A0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69EFFE-2E5D-40CC-896E-712BE9324FD0}"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0C26C6DE-B5A0-4109-AFEA-39C22B34B434}">
      <dgm:prSet phldrT="[Text]"/>
      <dgm:spPr/>
      <dgm:t>
        <a:bodyPr/>
        <a:lstStyle/>
        <a:p>
          <a:r>
            <a:rPr lang="ar-SA" b="1"/>
            <a:t>الأحماض الأمينية الغير أساسية </a:t>
          </a:r>
          <a:r>
            <a:rPr lang="en-US" b="1"/>
            <a:t>Nonessential Amino Acids</a:t>
          </a:r>
          <a:endParaRPr lang="en-US"/>
        </a:p>
      </dgm:t>
    </dgm:pt>
    <dgm:pt modelId="{FB330003-4FD4-4F2E-8D4C-CEDA7C6C859B}" type="parTrans" cxnId="{68CC82F9-66CA-445E-98AA-A680E9993BCE}">
      <dgm:prSet/>
      <dgm:spPr/>
      <dgm:t>
        <a:bodyPr/>
        <a:lstStyle/>
        <a:p>
          <a:endParaRPr lang="en-US"/>
        </a:p>
      </dgm:t>
    </dgm:pt>
    <dgm:pt modelId="{97D1E89F-82C8-40F0-A1D2-D34F74245831}" type="sibTrans" cxnId="{68CC82F9-66CA-445E-98AA-A680E9993BCE}">
      <dgm:prSet/>
      <dgm:spPr/>
      <dgm:t>
        <a:bodyPr/>
        <a:lstStyle/>
        <a:p>
          <a:endParaRPr lang="en-US"/>
        </a:p>
      </dgm:t>
    </dgm:pt>
    <dgm:pt modelId="{CF7DCD67-2F78-4E2A-9ECE-999B297F6D05}">
      <dgm:prSet phldrT="[Text]" custT="1"/>
      <dgm:spPr/>
      <dgm:t>
        <a:bodyPr/>
        <a:lstStyle/>
        <a:p>
          <a:pPr rtl="1"/>
          <a:r>
            <a:rPr lang="ar-SA" sz="1800"/>
            <a:t>وهذه الأحماض الغير أساسية يمكن للإنسان تكوينها داخل جسمه من الأحماض الأمينية الأخرى، وبذلك فإن غياب أحدها أو بعضها لا يؤثر على نمو وصحة الانسان. </a:t>
          </a:r>
          <a:endParaRPr lang="en-US" sz="1800"/>
        </a:p>
      </dgm:t>
    </dgm:pt>
    <dgm:pt modelId="{1E3BE2A7-0E40-4C0C-B6AA-95B5D48E1530}" type="parTrans" cxnId="{7A9B8BBB-B5D3-46FB-BA38-14AAFEC7BCD5}">
      <dgm:prSet/>
      <dgm:spPr/>
      <dgm:t>
        <a:bodyPr/>
        <a:lstStyle/>
        <a:p>
          <a:endParaRPr lang="en-US"/>
        </a:p>
      </dgm:t>
    </dgm:pt>
    <dgm:pt modelId="{6B6C9BA5-6907-4B49-998E-79012B90C69C}" type="sibTrans" cxnId="{7A9B8BBB-B5D3-46FB-BA38-14AAFEC7BCD5}">
      <dgm:prSet/>
      <dgm:spPr/>
      <dgm:t>
        <a:bodyPr/>
        <a:lstStyle/>
        <a:p>
          <a:endParaRPr lang="en-US"/>
        </a:p>
      </dgm:t>
    </dgm:pt>
    <dgm:pt modelId="{91D2D323-2260-4F88-9002-3751A606C8B5}">
      <dgm:prSet phldrT="[Text]" custT="1"/>
      <dgm:spPr/>
      <dgm:t>
        <a:bodyPr/>
        <a:lstStyle/>
        <a:p>
          <a:pPr rtl="1"/>
          <a:r>
            <a:rPr lang="ar-SA" sz="1800"/>
            <a:t>ويسمى تصنيع الاحماض الامينية الغير اساسية بعميلة تبادل المجاميع الامينية . </a:t>
          </a:r>
          <a:endParaRPr lang="en-US" sz="1800"/>
        </a:p>
      </dgm:t>
    </dgm:pt>
    <dgm:pt modelId="{E8A72107-97AC-4364-B41C-6A80226FBF7F}" type="parTrans" cxnId="{A1BB87FF-88CA-4D57-AE90-914F94A31410}">
      <dgm:prSet/>
      <dgm:spPr/>
      <dgm:t>
        <a:bodyPr/>
        <a:lstStyle/>
        <a:p>
          <a:endParaRPr lang="en-US"/>
        </a:p>
      </dgm:t>
    </dgm:pt>
    <dgm:pt modelId="{9407A23A-1A26-47EB-BF11-96AEE3E4C2C1}" type="sibTrans" cxnId="{A1BB87FF-88CA-4D57-AE90-914F94A31410}">
      <dgm:prSet/>
      <dgm:spPr/>
      <dgm:t>
        <a:bodyPr/>
        <a:lstStyle/>
        <a:p>
          <a:endParaRPr lang="en-US"/>
        </a:p>
      </dgm:t>
    </dgm:pt>
    <dgm:pt modelId="{B5F79869-ADEB-4E17-BFBE-0E2CD7F850B9}">
      <dgm:prSet phldrT="[Text]"/>
      <dgm:spPr/>
      <dgm:t>
        <a:bodyPr/>
        <a:lstStyle/>
        <a:p>
          <a:pPr algn="ctr" rtl="1"/>
          <a:r>
            <a:rPr lang="ar-SA" b="1"/>
            <a:t>الأحماض الأمينية الأساسية </a:t>
          </a:r>
          <a:r>
            <a:rPr lang="en-US" b="1"/>
            <a:t>Essential Amino Acids </a:t>
          </a:r>
          <a:endParaRPr lang="en-US"/>
        </a:p>
      </dgm:t>
    </dgm:pt>
    <dgm:pt modelId="{E05C79F2-34CA-47A6-8A2D-59DBDAA10B09}" type="parTrans" cxnId="{1705DEE8-F5D1-49F0-89AE-0FC4ACDF8E51}">
      <dgm:prSet/>
      <dgm:spPr/>
      <dgm:t>
        <a:bodyPr/>
        <a:lstStyle/>
        <a:p>
          <a:endParaRPr lang="en-US"/>
        </a:p>
      </dgm:t>
    </dgm:pt>
    <dgm:pt modelId="{4F91B318-E682-4C00-8B31-C1368F843544}" type="sibTrans" cxnId="{1705DEE8-F5D1-49F0-89AE-0FC4ACDF8E51}">
      <dgm:prSet/>
      <dgm:spPr/>
      <dgm:t>
        <a:bodyPr/>
        <a:lstStyle/>
        <a:p>
          <a:endParaRPr lang="en-US"/>
        </a:p>
      </dgm:t>
    </dgm:pt>
    <dgm:pt modelId="{BCE1546D-CA7F-42CD-A36C-CF040BFDA2F3}">
      <dgm:prSet phldrT="[Text]" custT="1"/>
      <dgm:spPr/>
      <dgm:t>
        <a:bodyPr/>
        <a:lstStyle/>
        <a:p>
          <a:pPr rtl="1"/>
          <a:r>
            <a:rPr lang="ar-SA" sz="1600" b="1"/>
            <a:t>تشمل 9 أحماض أمينية</a:t>
          </a:r>
          <a:endParaRPr lang="en-US" sz="1600"/>
        </a:p>
      </dgm:t>
    </dgm:pt>
    <dgm:pt modelId="{0D3B8E1D-FF33-40EA-A6DE-64F9C5254D24}" type="parTrans" cxnId="{95F482CA-5ED8-47DE-9EBB-FDCA30454476}">
      <dgm:prSet/>
      <dgm:spPr/>
      <dgm:t>
        <a:bodyPr/>
        <a:lstStyle/>
        <a:p>
          <a:endParaRPr lang="en-US"/>
        </a:p>
      </dgm:t>
    </dgm:pt>
    <dgm:pt modelId="{DB0B09A7-2356-40E5-8A77-E9E8175E24DD}" type="sibTrans" cxnId="{95F482CA-5ED8-47DE-9EBB-FDCA30454476}">
      <dgm:prSet/>
      <dgm:spPr/>
      <dgm:t>
        <a:bodyPr/>
        <a:lstStyle/>
        <a:p>
          <a:endParaRPr lang="en-US"/>
        </a:p>
      </dgm:t>
    </dgm:pt>
    <dgm:pt modelId="{8319746D-CB5A-42BE-9EF6-BCA69B6C147D}">
      <dgm:prSet phldrT="[Text]" custT="1"/>
      <dgm:spPr/>
      <dgm:t>
        <a:bodyPr/>
        <a:lstStyle/>
        <a:p>
          <a:pPr rtl="1"/>
          <a:r>
            <a:rPr lang="ar-SA" sz="1600"/>
            <a:t>وهذه الأحماض الأمينية الأساسية لا يمكن للإنسان تكوينها داخل جسمه من الأحماض الأمينية الأخرى، ولذلك وجب توفرها في الغذاء بالكمية الكافية وفي صورة صالحة للاستفادة وعند نقص أي منها فإن ذلك سوف يظهر بشكل واضح على نمو وصحة الانسان</a:t>
          </a:r>
          <a:r>
            <a:rPr lang="ar-SA" sz="1400"/>
            <a:t>.</a:t>
          </a:r>
          <a:endParaRPr lang="en-US" sz="1400"/>
        </a:p>
      </dgm:t>
    </dgm:pt>
    <dgm:pt modelId="{8C1AFC70-0F67-417D-9672-6744D572E00D}" type="parTrans" cxnId="{8197089D-2B47-4989-A462-C8A3ADB43B5B}">
      <dgm:prSet/>
      <dgm:spPr/>
      <dgm:t>
        <a:bodyPr/>
        <a:lstStyle/>
        <a:p>
          <a:endParaRPr lang="en-US"/>
        </a:p>
      </dgm:t>
    </dgm:pt>
    <dgm:pt modelId="{F25FCE87-0DF1-4DE4-B664-88DFB935574A}" type="sibTrans" cxnId="{8197089D-2B47-4989-A462-C8A3ADB43B5B}">
      <dgm:prSet/>
      <dgm:spPr/>
      <dgm:t>
        <a:bodyPr/>
        <a:lstStyle/>
        <a:p>
          <a:endParaRPr lang="en-US"/>
        </a:p>
      </dgm:t>
    </dgm:pt>
    <dgm:pt modelId="{01526BDA-2F70-4669-9035-82829098AC89}" type="pres">
      <dgm:prSet presAssocID="{1869EFFE-2E5D-40CC-896E-712BE9324FD0}" presName="diagram" presStyleCnt="0">
        <dgm:presLayoutVars>
          <dgm:chPref val="1"/>
          <dgm:dir/>
          <dgm:animOne val="branch"/>
          <dgm:animLvl val="lvl"/>
          <dgm:resizeHandles/>
        </dgm:presLayoutVars>
      </dgm:prSet>
      <dgm:spPr/>
    </dgm:pt>
    <dgm:pt modelId="{D5345156-61E1-42FB-98C1-5F1D6CFE2D42}" type="pres">
      <dgm:prSet presAssocID="{0C26C6DE-B5A0-4109-AFEA-39C22B34B434}" presName="root" presStyleCnt="0"/>
      <dgm:spPr/>
    </dgm:pt>
    <dgm:pt modelId="{D35D56B9-66BB-46CE-BF14-794C5F3DD69A}" type="pres">
      <dgm:prSet presAssocID="{0C26C6DE-B5A0-4109-AFEA-39C22B34B434}" presName="rootComposite" presStyleCnt="0"/>
      <dgm:spPr/>
    </dgm:pt>
    <dgm:pt modelId="{8BDD1018-5329-4291-A2BA-0702CFF6526D}" type="pres">
      <dgm:prSet presAssocID="{0C26C6DE-B5A0-4109-AFEA-39C22B34B434}" presName="rootText" presStyleLbl="node1" presStyleIdx="0" presStyleCnt="2"/>
      <dgm:spPr/>
    </dgm:pt>
    <dgm:pt modelId="{5FC03152-96A0-493B-85C4-BD96153486F9}" type="pres">
      <dgm:prSet presAssocID="{0C26C6DE-B5A0-4109-AFEA-39C22B34B434}" presName="rootConnector" presStyleLbl="node1" presStyleIdx="0" presStyleCnt="2"/>
      <dgm:spPr/>
    </dgm:pt>
    <dgm:pt modelId="{C2EF5C5C-5850-450F-AC67-49447F4175F0}" type="pres">
      <dgm:prSet presAssocID="{0C26C6DE-B5A0-4109-AFEA-39C22B34B434}" presName="childShape" presStyleCnt="0"/>
      <dgm:spPr/>
    </dgm:pt>
    <dgm:pt modelId="{EDE40E3B-3EDA-49F6-AE66-D3CEFEB2C5E1}" type="pres">
      <dgm:prSet presAssocID="{1E3BE2A7-0E40-4C0C-B6AA-95B5D48E1530}" presName="Name13" presStyleLbl="parChTrans1D2" presStyleIdx="0" presStyleCnt="4"/>
      <dgm:spPr/>
    </dgm:pt>
    <dgm:pt modelId="{38BACD43-81C2-4698-91C0-3E760B8342BA}" type="pres">
      <dgm:prSet presAssocID="{CF7DCD67-2F78-4E2A-9ECE-999B297F6D05}" presName="childText" presStyleLbl="bgAcc1" presStyleIdx="0" presStyleCnt="4">
        <dgm:presLayoutVars>
          <dgm:bulletEnabled val="1"/>
        </dgm:presLayoutVars>
      </dgm:prSet>
      <dgm:spPr/>
    </dgm:pt>
    <dgm:pt modelId="{78F32039-891B-4141-9B04-2C8BA3F3A46E}" type="pres">
      <dgm:prSet presAssocID="{E8A72107-97AC-4364-B41C-6A80226FBF7F}" presName="Name13" presStyleLbl="parChTrans1D2" presStyleIdx="1" presStyleCnt="4"/>
      <dgm:spPr/>
    </dgm:pt>
    <dgm:pt modelId="{32807B1D-D1C7-4C81-A8C3-1F7B5E73BC0B}" type="pres">
      <dgm:prSet presAssocID="{91D2D323-2260-4F88-9002-3751A606C8B5}" presName="childText" presStyleLbl="bgAcc1" presStyleIdx="1" presStyleCnt="4" custScaleY="109468">
        <dgm:presLayoutVars>
          <dgm:bulletEnabled val="1"/>
        </dgm:presLayoutVars>
      </dgm:prSet>
      <dgm:spPr/>
    </dgm:pt>
    <dgm:pt modelId="{2736EAD4-3E2A-44F4-A41C-FECA472A7DA0}" type="pres">
      <dgm:prSet presAssocID="{B5F79869-ADEB-4E17-BFBE-0E2CD7F850B9}" presName="root" presStyleCnt="0"/>
      <dgm:spPr/>
    </dgm:pt>
    <dgm:pt modelId="{38CFC29B-7791-4E1C-B066-05B335E895AE}" type="pres">
      <dgm:prSet presAssocID="{B5F79869-ADEB-4E17-BFBE-0E2CD7F850B9}" presName="rootComposite" presStyleCnt="0"/>
      <dgm:spPr/>
    </dgm:pt>
    <dgm:pt modelId="{559DD00F-2AFC-4A32-A446-DCF75AC45313}" type="pres">
      <dgm:prSet presAssocID="{B5F79869-ADEB-4E17-BFBE-0E2CD7F850B9}" presName="rootText" presStyleLbl="node1" presStyleIdx="1" presStyleCnt="2"/>
      <dgm:spPr/>
    </dgm:pt>
    <dgm:pt modelId="{3F876AE4-8885-41F6-9A71-EA7D1CFD1AA1}" type="pres">
      <dgm:prSet presAssocID="{B5F79869-ADEB-4E17-BFBE-0E2CD7F850B9}" presName="rootConnector" presStyleLbl="node1" presStyleIdx="1" presStyleCnt="2"/>
      <dgm:spPr/>
    </dgm:pt>
    <dgm:pt modelId="{97321E33-D964-42F2-BF7D-9FDC4D35785C}" type="pres">
      <dgm:prSet presAssocID="{B5F79869-ADEB-4E17-BFBE-0E2CD7F850B9}" presName="childShape" presStyleCnt="0"/>
      <dgm:spPr/>
    </dgm:pt>
    <dgm:pt modelId="{40802388-BA2C-42F9-941C-380FDE35D51F}" type="pres">
      <dgm:prSet presAssocID="{0D3B8E1D-FF33-40EA-A6DE-64F9C5254D24}" presName="Name13" presStyleLbl="parChTrans1D2" presStyleIdx="2" presStyleCnt="4"/>
      <dgm:spPr/>
    </dgm:pt>
    <dgm:pt modelId="{CADD7E63-8927-4A4E-834B-839AB6A55FAF}" type="pres">
      <dgm:prSet presAssocID="{BCE1546D-CA7F-42CD-A36C-CF040BFDA2F3}" presName="childText" presStyleLbl="bgAcc1" presStyleIdx="2" presStyleCnt="4" custScaleX="128553">
        <dgm:presLayoutVars>
          <dgm:bulletEnabled val="1"/>
        </dgm:presLayoutVars>
      </dgm:prSet>
      <dgm:spPr/>
    </dgm:pt>
    <dgm:pt modelId="{8F0D4AE3-DF58-4FCB-9FE3-714277EDD92C}" type="pres">
      <dgm:prSet presAssocID="{8C1AFC70-0F67-417D-9672-6744D572E00D}" presName="Name13" presStyleLbl="parChTrans1D2" presStyleIdx="3" presStyleCnt="4"/>
      <dgm:spPr/>
    </dgm:pt>
    <dgm:pt modelId="{E219C033-E921-45D7-9C87-CEB8C4C47A3B}" type="pres">
      <dgm:prSet presAssocID="{8319746D-CB5A-42BE-9EF6-BCA69B6C147D}" presName="childText" presStyleLbl="bgAcc1" presStyleIdx="3" presStyleCnt="4" custScaleX="120736" custScaleY="105817">
        <dgm:presLayoutVars>
          <dgm:bulletEnabled val="1"/>
        </dgm:presLayoutVars>
      </dgm:prSet>
      <dgm:spPr/>
    </dgm:pt>
  </dgm:ptLst>
  <dgm:cxnLst>
    <dgm:cxn modelId="{A1BB87FF-88CA-4D57-AE90-914F94A31410}" srcId="{0C26C6DE-B5A0-4109-AFEA-39C22B34B434}" destId="{91D2D323-2260-4F88-9002-3751A606C8B5}" srcOrd="1" destOrd="0" parTransId="{E8A72107-97AC-4364-B41C-6A80226FBF7F}" sibTransId="{9407A23A-1A26-47EB-BF11-96AEE3E4C2C1}"/>
    <dgm:cxn modelId="{3A1638ED-3EA1-48C8-911D-0DB0B02F1CAA}" type="presOf" srcId="{CF7DCD67-2F78-4E2A-9ECE-999B297F6D05}" destId="{38BACD43-81C2-4698-91C0-3E760B8342BA}" srcOrd="0" destOrd="0" presId="urn:microsoft.com/office/officeart/2005/8/layout/hierarchy3"/>
    <dgm:cxn modelId="{57B172B5-E693-4214-9B22-2C5FEC0BBC9F}" type="presOf" srcId="{0C26C6DE-B5A0-4109-AFEA-39C22B34B434}" destId="{5FC03152-96A0-493B-85C4-BD96153486F9}" srcOrd="1" destOrd="0" presId="urn:microsoft.com/office/officeart/2005/8/layout/hierarchy3"/>
    <dgm:cxn modelId="{1705DEE8-F5D1-49F0-89AE-0FC4ACDF8E51}" srcId="{1869EFFE-2E5D-40CC-896E-712BE9324FD0}" destId="{B5F79869-ADEB-4E17-BFBE-0E2CD7F850B9}" srcOrd="1" destOrd="0" parTransId="{E05C79F2-34CA-47A6-8A2D-59DBDAA10B09}" sibTransId="{4F91B318-E682-4C00-8B31-C1368F843544}"/>
    <dgm:cxn modelId="{8197089D-2B47-4989-A462-C8A3ADB43B5B}" srcId="{B5F79869-ADEB-4E17-BFBE-0E2CD7F850B9}" destId="{8319746D-CB5A-42BE-9EF6-BCA69B6C147D}" srcOrd="1" destOrd="0" parTransId="{8C1AFC70-0F67-417D-9672-6744D572E00D}" sibTransId="{F25FCE87-0DF1-4DE4-B664-88DFB935574A}"/>
    <dgm:cxn modelId="{68CC82F9-66CA-445E-98AA-A680E9993BCE}" srcId="{1869EFFE-2E5D-40CC-896E-712BE9324FD0}" destId="{0C26C6DE-B5A0-4109-AFEA-39C22B34B434}" srcOrd="0" destOrd="0" parTransId="{FB330003-4FD4-4F2E-8D4C-CEDA7C6C859B}" sibTransId="{97D1E89F-82C8-40F0-A1D2-D34F74245831}"/>
    <dgm:cxn modelId="{D18D40B2-2F92-4BEE-BB1F-15B53B55A664}" type="presOf" srcId="{1869EFFE-2E5D-40CC-896E-712BE9324FD0}" destId="{01526BDA-2F70-4669-9035-82829098AC89}" srcOrd="0" destOrd="0" presId="urn:microsoft.com/office/officeart/2005/8/layout/hierarchy3"/>
    <dgm:cxn modelId="{81E74B3D-22C1-4637-9B47-EC442BC8D183}" type="presOf" srcId="{B5F79869-ADEB-4E17-BFBE-0E2CD7F850B9}" destId="{3F876AE4-8885-41F6-9A71-EA7D1CFD1AA1}" srcOrd="1" destOrd="0" presId="urn:microsoft.com/office/officeart/2005/8/layout/hierarchy3"/>
    <dgm:cxn modelId="{A0D235B4-92A4-49A5-B365-7D93BBA2C9A4}" type="presOf" srcId="{8C1AFC70-0F67-417D-9672-6744D572E00D}" destId="{8F0D4AE3-DF58-4FCB-9FE3-714277EDD92C}" srcOrd="0" destOrd="0" presId="urn:microsoft.com/office/officeart/2005/8/layout/hierarchy3"/>
    <dgm:cxn modelId="{2EFF1667-5653-4677-A901-E8143E69220C}" type="presOf" srcId="{E8A72107-97AC-4364-B41C-6A80226FBF7F}" destId="{78F32039-891B-4141-9B04-2C8BA3F3A46E}" srcOrd="0" destOrd="0" presId="urn:microsoft.com/office/officeart/2005/8/layout/hierarchy3"/>
    <dgm:cxn modelId="{AFE5768D-3F1D-40AC-8D8E-89A577BDB886}" type="presOf" srcId="{BCE1546D-CA7F-42CD-A36C-CF040BFDA2F3}" destId="{CADD7E63-8927-4A4E-834B-839AB6A55FAF}" srcOrd="0" destOrd="0" presId="urn:microsoft.com/office/officeart/2005/8/layout/hierarchy3"/>
    <dgm:cxn modelId="{781C3954-9F31-40F2-8243-DFEE7F8D975B}" type="presOf" srcId="{0D3B8E1D-FF33-40EA-A6DE-64F9C5254D24}" destId="{40802388-BA2C-42F9-941C-380FDE35D51F}" srcOrd="0" destOrd="0" presId="urn:microsoft.com/office/officeart/2005/8/layout/hierarchy3"/>
    <dgm:cxn modelId="{7A9B8BBB-B5D3-46FB-BA38-14AAFEC7BCD5}" srcId="{0C26C6DE-B5A0-4109-AFEA-39C22B34B434}" destId="{CF7DCD67-2F78-4E2A-9ECE-999B297F6D05}" srcOrd="0" destOrd="0" parTransId="{1E3BE2A7-0E40-4C0C-B6AA-95B5D48E1530}" sibTransId="{6B6C9BA5-6907-4B49-998E-79012B90C69C}"/>
    <dgm:cxn modelId="{95F482CA-5ED8-47DE-9EBB-FDCA30454476}" srcId="{B5F79869-ADEB-4E17-BFBE-0E2CD7F850B9}" destId="{BCE1546D-CA7F-42CD-A36C-CF040BFDA2F3}" srcOrd="0" destOrd="0" parTransId="{0D3B8E1D-FF33-40EA-A6DE-64F9C5254D24}" sibTransId="{DB0B09A7-2356-40E5-8A77-E9E8175E24DD}"/>
    <dgm:cxn modelId="{56CDBB0D-A9E7-43E0-AC97-A1EFF460F78B}" type="presOf" srcId="{B5F79869-ADEB-4E17-BFBE-0E2CD7F850B9}" destId="{559DD00F-2AFC-4A32-A446-DCF75AC45313}" srcOrd="0" destOrd="0" presId="urn:microsoft.com/office/officeart/2005/8/layout/hierarchy3"/>
    <dgm:cxn modelId="{3016B2D1-1DFF-4A9F-9C5A-2091EDF54D08}" type="presOf" srcId="{91D2D323-2260-4F88-9002-3751A606C8B5}" destId="{32807B1D-D1C7-4C81-A8C3-1F7B5E73BC0B}" srcOrd="0" destOrd="0" presId="urn:microsoft.com/office/officeart/2005/8/layout/hierarchy3"/>
    <dgm:cxn modelId="{5B151C82-BF6C-47A7-B710-B086B5E9E486}" type="presOf" srcId="{8319746D-CB5A-42BE-9EF6-BCA69B6C147D}" destId="{E219C033-E921-45D7-9C87-CEB8C4C47A3B}" srcOrd="0" destOrd="0" presId="urn:microsoft.com/office/officeart/2005/8/layout/hierarchy3"/>
    <dgm:cxn modelId="{7C4D7026-0301-4C8A-BC0E-04D1BEE685E9}" type="presOf" srcId="{1E3BE2A7-0E40-4C0C-B6AA-95B5D48E1530}" destId="{EDE40E3B-3EDA-49F6-AE66-D3CEFEB2C5E1}" srcOrd="0" destOrd="0" presId="urn:microsoft.com/office/officeart/2005/8/layout/hierarchy3"/>
    <dgm:cxn modelId="{D85C96BE-D2E6-40FA-AF39-9008B1300D2E}" type="presOf" srcId="{0C26C6DE-B5A0-4109-AFEA-39C22B34B434}" destId="{8BDD1018-5329-4291-A2BA-0702CFF6526D}" srcOrd="0" destOrd="0" presId="urn:microsoft.com/office/officeart/2005/8/layout/hierarchy3"/>
    <dgm:cxn modelId="{6C24688F-67CA-4C7B-B2CA-F29EA927B205}" type="presParOf" srcId="{01526BDA-2F70-4669-9035-82829098AC89}" destId="{D5345156-61E1-42FB-98C1-5F1D6CFE2D42}" srcOrd="0" destOrd="0" presId="urn:microsoft.com/office/officeart/2005/8/layout/hierarchy3"/>
    <dgm:cxn modelId="{DFFBB9F9-9AB4-4993-A8D0-97060FBDF922}" type="presParOf" srcId="{D5345156-61E1-42FB-98C1-5F1D6CFE2D42}" destId="{D35D56B9-66BB-46CE-BF14-794C5F3DD69A}" srcOrd="0" destOrd="0" presId="urn:microsoft.com/office/officeart/2005/8/layout/hierarchy3"/>
    <dgm:cxn modelId="{76023F54-C402-458F-AC8F-957E114C09BE}" type="presParOf" srcId="{D35D56B9-66BB-46CE-BF14-794C5F3DD69A}" destId="{8BDD1018-5329-4291-A2BA-0702CFF6526D}" srcOrd="0" destOrd="0" presId="urn:microsoft.com/office/officeart/2005/8/layout/hierarchy3"/>
    <dgm:cxn modelId="{2D339921-B6FE-4B70-B3E6-A1DED530849B}" type="presParOf" srcId="{D35D56B9-66BB-46CE-BF14-794C5F3DD69A}" destId="{5FC03152-96A0-493B-85C4-BD96153486F9}" srcOrd="1" destOrd="0" presId="urn:microsoft.com/office/officeart/2005/8/layout/hierarchy3"/>
    <dgm:cxn modelId="{432BA9C1-78C6-4FA2-B1C3-2653675DA565}" type="presParOf" srcId="{D5345156-61E1-42FB-98C1-5F1D6CFE2D42}" destId="{C2EF5C5C-5850-450F-AC67-49447F4175F0}" srcOrd="1" destOrd="0" presId="urn:microsoft.com/office/officeart/2005/8/layout/hierarchy3"/>
    <dgm:cxn modelId="{CDD2D401-FA1E-4842-B555-66A5D51242F1}" type="presParOf" srcId="{C2EF5C5C-5850-450F-AC67-49447F4175F0}" destId="{EDE40E3B-3EDA-49F6-AE66-D3CEFEB2C5E1}" srcOrd="0" destOrd="0" presId="urn:microsoft.com/office/officeart/2005/8/layout/hierarchy3"/>
    <dgm:cxn modelId="{3B6A7940-7C75-4BDB-AA8F-1C5EA9058F10}" type="presParOf" srcId="{C2EF5C5C-5850-450F-AC67-49447F4175F0}" destId="{38BACD43-81C2-4698-91C0-3E760B8342BA}" srcOrd="1" destOrd="0" presId="urn:microsoft.com/office/officeart/2005/8/layout/hierarchy3"/>
    <dgm:cxn modelId="{3C5CAA86-ABD1-4863-9269-F71F0DC84C67}" type="presParOf" srcId="{C2EF5C5C-5850-450F-AC67-49447F4175F0}" destId="{78F32039-891B-4141-9B04-2C8BA3F3A46E}" srcOrd="2" destOrd="0" presId="urn:microsoft.com/office/officeart/2005/8/layout/hierarchy3"/>
    <dgm:cxn modelId="{C5D96FD1-2A11-4D88-8310-10C9F579B793}" type="presParOf" srcId="{C2EF5C5C-5850-450F-AC67-49447F4175F0}" destId="{32807B1D-D1C7-4C81-A8C3-1F7B5E73BC0B}" srcOrd="3" destOrd="0" presId="urn:microsoft.com/office/officeart/2005/8/layout/hierarchy3"/>
    <dgm:cxn modelId="{694F5EAE-586C-4DF5-A31B-AE1386D9F67F}" type="presParOf" srcId="{01526BDA-2F70-4669-9035-82829098AC89}" destId="{2736EAD4-3E2A-44F4-A41C-FECA472A7DA0}" srcOrd="1" destOrd="0" presId="urn:microsoft.com/office/officeart/2005/8/layout/hierarchy3"/>
    <dgm:cxn modelId="{44DE20AC-8BDD-4086-907E-527045292DDC}" type="presParOf" srcId="{2736EAD4-3E2A-44F4-A41C-FECA472A7DA0}" destId="{38CFC29B-7791-4E1C-B066-05B335E895AE}" srcOrd="0" destOrd="0" presId="urn:microsoft.com/office/officeart/2005/8/layout/hierarchy3"/>
    <dgm:cxn modelId="{EB3B4E07-8AFF-4AF1-BF3C-3DC97644F385}" type="presParOf" srcId="{38CFC29B-7791-4E1C-B066-05B335E895AE}" destId="{559DD00F-2AFC-4A32-A446-DCF75AC45313}" srcOrd="0" destOrd="0" presId="urn:microsoft.com/office/officeart/2005/8/layout/hierarchy3"/>
    <dgm:cxn modelId="{17290F37-C946-48B8-BD54-79B607C1BEFF}" type="presParOf" srcId="{38CFC29B-7791-4E1C-B066-05B335E895AE}" destId="{3F876AE4-8885-41F6-9A71-EA7D1CFD1AA1}" srcOrd="1" destOrd="0" presId="urn:microsoft.com/office/officeart/2005/8/layout/hierarchy3"/>
    <dgm:cxn modelId="{DC4AA9E9-7F85-4BC8-A6ED-F6E328218C07}" type="presParOf" srcId="{2736EAD4-3E2A-44F4-A41C-FECA472A7DA0}" destId="{97321E33-D964-42F2-BF7D-9FDC4D35785C}" srcOrd="1" destOrd="0" presId="urn:microsoft.com/office/officeart/2005/8/layout/hierarchy3"/>
    <dgm:cxn modelId="{63E52FF1-BE36-4AE1-B480-0476C180441F}" type="presParOf" srcId="{97321E33-D964-42F2-BF7D-9FDC4D35785C}" destId="{40802388-BA2C-42F9-941C-380FDE35D51F}" srcOrd="0" destOrd="0" presId="urn:microsoft.com/office/officeart/2005/8/layout/hierarchy3"/>
    <dgm:cxn modelId="{7D8BDFF5-11C4-426E-BB98-E3875C51BF01}" type="presParOf" srcId="{97321E33-D964-42F2-BF7D-9FDC4D35785C}" destId="{CADD7E63-8927-4A4E-834B-839AB6A55FAF}" srcOrd="1" destOrd="0" presId="urn:microsoft.com/office/officeart/2005/8/layout/hierarchy3"/>
    <dgm:cxn modelId="{11D328E2-82DC-4C29-A141-7F511E2F4994}" type="presParOf" srcId="{97321E33-D964-42F2-BF7D-9FDC4D35785C}" destId="{8F0D4AE3-DF58-4FCB-9FE3-714277EDD92C}" srcOrd="2" destOrd="0" presId="urn:microsoft.com/office/officeart/2005/8/layout/hierarchy3"/>
    <dgm:cxn modelId="{0057366D-CA92-4B58-8CCA-B5BFF67CAFA5}" type="presParOf" srcId="{97321E33-D964-42F2-BF7D-9FDC4D35785C}" destId="{E219C033-E921-45D7-9C87-CEB8C4C47A3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4DA896-F577-4342-BB23-291610481E55}" type="doc">
      <dgm:prSet loTypeId="urn:microsoft.com/office/officeart/2005/8/layout/equation2" loCatId="process" qsTypeId="urn:microsoft.com/office/officeart/2005/8/quickstyle/simple4" qsCatId="simple" csTypeId="urn:microsoft.com/office/officeart/2005/8/colors/colorful2" csCatId="colorful" phldr="1"/>
      <dgm:spPr/>
    </dgm:pt>
    <dgm:pt modelId="{C817FC71-93C2-4923-AEA7-D43289947191}">
      <dgm:prSet phldrT="[Text]"/>
      <dgm:spPr/>
      <dgm:t>
        <a:bodyPr/>
        <a:lstStyle/>
        <a:p>
          <a:r>
            <a:rPr lang="ar-SA" u="none"/>
            <a:t>الاحماض الدهنية</a:t>
          </a:r>
          <a:endParaRPr lang="en-US" u="none"/>
        </a:p>
      </dgm:t>
    </dgm:pt>
    <dgm:pt modelId="{16B306CD-AED2-450C-8F02-5D34226342CA}" type="parTrans" cxnId="{9DF98E80-17FA-4A53-A196-265E96DD60EC}">
      <dgm:prSet/>
      <dgm:spPr/>
      <dgm:t>
        <a:bodyPr/>
        <a:lstStyle/>
        <a:p>
          <a:endParaRPr lang="en-US"/>
        </a:p>
      </dgm:t>
    </dgm:pt>
    <dgm:pt modelId="{C03B6CDE-9349-4626-A8A2-8D9A95ABBAC8}" type="sibTrans" cxnId="{9DF98E80-17FA-4A53-A196-265E96DD60EC}">
      <dgm:prSet/>
      <dgm:spPr/>
      <dgm:t>
        <a:bodyPr/>
        <a:lstStyle/>
        <a:p>
          <a:endParaRPr lang="en-US"/>
        </a:p>
      </dgm:t>
    </dgm:pt>
    <dgm:pt modelId="{F3935EFF-5250-464E-A669-554DFB4E51CB}">
      <dgm:prSet phldrT="[Text]"/>
      <dgm:spPr/>
      <dgm:t>
        <a:bodyPr/>
        <a:lstStyle/>
        <a:p>
          <a:r>
            <a:rPr lang="ar-SA" u="none"/>
            <a:t>الجليسيرول</a:t>
          </a:r>
          <a:endParaRPr lang="en-US" u="none"/>
        </a:p>
      </dgm:t>
    </dgm:pt>
    <dgm:pt modelId="{F54C0DE3-7F0E-4F16-9FDE-FAAAE49CF5D7}" type="parTrans" cxnId="{9ADC8238-76DD-4FDB-9032-9275AE52D6A0}">
      <dgm:prSet/>
      <dgm:spPr/>
      <dgm:t>
        <a:bodyPr/>
        <a:lstStyle/>
        <a:p>
          <a:endParaRPr lang="en-US"/>
        </a:p>
      </dgm:t>
    </dgm:pt>
    <dgm:pt modelId="{A80BF8C6-9ED1-4461-BCB1-5BEF76DA6E48}" type="sibTrans" cxnId="{9ADC8238-76DD-4FDB-9032-9275AE52D6A0}">
      <dgm:prSet/>
      <dgm:spPr/>
      <dgm:t>
        <a:bodyPr/>
        <a:lstStyle/>
        <a:p>
          <a:endParaRPr lang="en-US"/>
        </a:p>
      </dgm:t>
    </dgm:pt>
    <dgm:pt modelId="{CE3CA6FA-1CA2-4AAC-B346-36C66DEA2427}">
      <dgm:prSet phldrT="[Text]" custT="1"/>
      <dgm:spPr/>
      <dgm:t>
        <a:bodyPr/>
        <a:lstStyle/>
        <a:p>
          <a:pPr rtl="1"/>
          <a:r>
            <a:rPr lang="ar-SA" sz="4000" b="1" u="none"/>
            <a:t>تتكون الليبيدات من جزئيين</a:t>
          </a:r>
          <a:endParaRPr lang="en-US" sz="4000" u="none"/>
        </a:p>
      </dgm:t>
    </dgm:pt>
    <dgm:pt modelId="{96D50C41-B8B6-4E85-A343-1B902558BAB6}" type="sibTrans" cxnId="{3527250B-D07C-48BB-8C87-E1FED987E80A}">
      <dgm:prSet/>
      <dgm:spPr/>
      <dgm:t>
        <a:bodyPr/>
        <a:lstStyle/>
        <a:p>
          <a:endParaRPr lang="en-US"/>
        </a:p>
      </dgm:t>
    </dgm:pt>
    <dgm:pt modelId="{F2A0186A-E4AC-4BBE-91F3-CF6D22D5A421}" type="parTrans" cxnId="{3527250B-D07C-48BB-8C87-E1FED987E80A}">
      <dgm:prSet/>
      <dgm:spPr/>
      <dgm:t>
        <a:bodyPr/>
        <a:lstStyle/>
        <a:p>
          <a:endParaRPr lang="en-US"/>
        </a:p>
      </dgm:t>
    </dgm:pt>
    <dgm:pt modelId="{3CBA2382-43F0-4118-AE9B-A3CF6CBB8D34}" type="pres">
      <dgm:prSet presAssocID="{BE4DA896-F577-4342-BB23-291610481E55}" presName="Name0" presStyleCnt="0">
        <dgm:presLayoutVars>
          <dgm:dir/>
          <dgm:resizeHandles val="exact"/>
        </dgm:presLayoutVars>
      </dgm:prSet>
      <dgm:spPr/>
    </dgm:pt>
    <dgm:pt modelId="{53A7DF9B-7A3E-4F6D-B284-3C6E02ACF340}" type="pres">
      <dgm:prSet presAssocID="{BE4DA896-F577-4342-BB23-291610481E55}" presName="vNodes" presStyleCnt="0"/>
      <dgm:spPr/>
    </dgm:pt>
    <dgm:pt modelId="{68740D1D-B879-4805-8CD4-39CC36CFA801}" type="pres">
      <dgm:prSet presAssocID="{C817FC71-93C2-4923-AEA7-D43289947191}" presName="node" presStyleLbl="node1" presStyleIdx="0" presStyleCnt="3" custScaleX="332922">
        <dgm:presLayoutVars>
          <dgm:bulletEnabled val="1"/>
        </dgm:presLayoutVars>
      </dgm:prSet>
      <dgm:spPr/>
    </dgm:pt>
    <dgm:pt modelId="{0B123ED8-C282-40AA-BD13-2FC508F08874}" type="pres">
      <dgm:prSet presAssocID="{C03B6CDE-9349-4626-A8A2-8D9A95ABBAC8}" presName="spacerT" presStyleCnt="0"/>
      <dgm:spPr/>
    </dgm:pt>
    <dgm:pt modelId="{4152D699-AFE1-4AB2-AD4D-EC65677CFF9A}" type="pres">
      <dgm:prSet presAssocID="{C03B6CDE-9349-4626-A8A2-8D9A95ABBAC8}" presName="sibTrans" presStyleLbl="sibTrans2D1" presStyleIdx="0" presStyleCnt="2"/>
      <dgm:spPr/>
    </dgm:pt>
    <dgm:pt modelId="{E8FCC489-06A7-441A-9D56-E4C0CAE40DFC}" type="pres">
      <dgm:prSet presAssocID="{C03B6CDE-9349-4626-A8A2-8D9A95ABBAC8}" presName="spacerB" presStyleCnt="0"/>
      <dgm:spPr/>
    </dgm:pt>
    <dgm:pt modelId="{73AD7657-BA9E-4B2D-820D-74E3F0521206}" type="pres">
      <dgm:prSet presAssocID="{F3935EFF-5250-464E-A669-554DFB4E51CB}" presName="node" presStyleLbl="node1" presStyleIdx="1" presStyleCnt="3" custScaleX="332922" custLinFactY="-475" custLinFactNeighborX="2344" custLinFactNeighborY="-100000">
        <dgm:presLayoutVars>
          <dgm:bulletEnabled val="1"/>
        </dgm:presLayoutVars>
      </dgm:prSet>
      <dgm:spPr/>
    </dgm:pt>
    <dgm:pt modelId="{EEB76CB5-1A7E-419E-88B2-98A9482942EC}" type="pres">
      <dgm:prSet presAssocID="{BE4DA896-F577-4342-BB23-291610481E55}" presName="sibTransLast" presStyleLbl="sibTrans2D1" presStyleIdx="1" presStyleCnt="2"/>
      <dgm:spPr/>
    </dgm:pt>
    <dgm:pt modelId="{2DF66B2C-9D6D-4DBA-B141-02C766506D1C}" type="pres">
      <dgm:prSet presAssocID="{BE4DA896-F577-4342-BB23-291610481E55}" presName="connectorText" presStyleLbl="sibTrans2D1" presStyleIdx="1" presStyleCnt="2"/>
      <dgm:spPr/>
    </dgm:pt>
    <dgm:pt modelId="{D45A33B1-ABBA-49B8-B5E8-A8DA1D00BCAE}" type="pres">
      <dgm:prSet presAssocID="{BE4DA896-F577-4342-BB23-291610481E55}" presName="lastNode" presStyleLbl="node1" presStyleIdx="2" presStyleCnt="3">
        <dgm:presLayoutVars>
          <dgm:bulletEnabled val="1"/>
        </dgm:presLayoutVars>
      </dgm:prSet>
      <dgm:spPr/>
    </dgm:pt>
  </dgm:ptLst>
  <dgm:cxnLst>
    <dgm:cxn modelId="{8289B802-B7DF-4A4A-9AA6-B370D1055F06}" type="presOf" srcId="{F3935EFF-5250-464E-A669-554DFB4E51CB}" destId="{73AD7657-BA9E-4B2D-820D-74E3F0521206}" srcOrd="0" destOrd="0" presId="urn:microsoft.com/office/officeart/2005/8/layout/equation2"/>
    <dgm:cxn modelId="{3527250B-D07C-48BB-8C87-E1FED987E80A}" srcId="{BE4DA896-F577-4342-BB23-291610481E55}" destId="{CE3CA6FA-1CA2-4AAC-B346-36C66DEA2427}" srcOrd="2" destOrd="0" parTransId="{F2A0186A-E4AC-4BBE-91F3-CF6D22D5A421}" sibTransId="{96D50C41-B8B6-4E85-A343-1B902558BAB6}"/>
    <dgm:cxn modelId="{A9D77C35-EE16-4576-A093-43284DB42525}" type="presOf" srcId="{BE4DA896-F577-4342-BB23-291610481E55}" destId="{3CBA2382-43F0-4118-AE9B-A3CF6CBB8D34}" srcOrd="0" destOrd="0" presId="urn:microsoft.com/office/officeart/2005/8/layout/equation2"/>
    <dgm:cxn modelId="{9ADC8238-76DD-4FDB-9032-9275AE52D6A0}" srcId="{BE4DA896-F577-4342-BB23-291610481E55}" destId="{F3935EFF-5250-464E-A669-554DFB4E51CB}" srcOrd="1" destOrd="0" parTransId="{F54C0DE3-7F0E-4F16-9FDE-FAAAE49CF5D7}" sibTransId="{A80BF8C6-9ED1-4461-BCB1-5BEF76DA6E48}"/>
    <dgm:cxn modelId="{CC4F2950-7D25-4411-A6D8-A3263E594CB3}" type="presOf" srcId="{CE3CA6FA-1CA2-4AAC-B346-36C66DEA2427}" destId="{D45A33B1-ABBA-49B8-B5E8-A8DA1D00BCAE}" srcOrd="0" destOrd="0" presId="urn:microsoft.com/office/officeart/2005/8/layout/equation2"/>
    <dgm:cxn modelId="{95730B84-C36C-4EFA-92AF-3D552A7D894D}" type="presOf" srcId="{C817FC71-93C2-4923-AEA7-D43289947191}" destId="{68740D1D-B879-4805-8CD4-39CC36CFA801}" srcOrd="0" destOrd="0" presId="urn:microsoft.com/office/officeart/2005/8/layout/equation2"/>
    <dgm:cxn modelId="{5D44C9DB-D9B3-4F68-9401-3F1F939A43EA}" type="presOf" srcId="{C03B6CDE-9349-4626-A8A2-8D9A95ABBAC8}" destId="{4152D699-AFE1-4AB2-AD4D-EC65677CFF9A}" srcOrd="0" destOrd="0" presId="urn:microsoft.com/office/officeart/2005/8/layout/equation2"/>
    <dgm:cxn modelId="{819E9665-0587-4994-9C60-705A0DB10F48}" type="presOf" srcId="{A80BF8C6-9ED1-4461-BCB1-5BEF76DA6E48}" destId="{EEB76CB5-1A7E-419E-88B2-98A9482942EC}" srcOrd="0" destOrd="0" presId="urn:microsoft.com/office/officeart/2005/8/layout/equation2"/>
    <dgm:cxn modelId="{9DF98E80-17FA-4A53-A196-265E96DD60EC}" srcId="{BE4DA896-F577-4342-BB23-291610481E55}" destId="{C817FC71-93C2-4923-AEA7-D43289947191}" srcOrd="0" destOrd="0" parTransId="{16B306CD-AED2-450C-8F02-5D34226342CA}" sibTransId="{C03B6CDE-9349-4626-A8A2-8D9A95ABBAC8}"/>
    <dgm:cxn modelId="{5A0AD8F5-7C5E-4A4E-BF45-6EA640E7A535}" type="presOf" srcId="{A80BF8C6-9ED1-4461-BCB1-5BEF76DA6E48}" destId="{2DF66B2C-9D6D-4DBA-B141-02C766506D1C}" srcOrd="1" destOrd="0" presId="urn:microsoft.com/office/officeart/2005/8/layout/equation2"/>
    <dgm:cxn modelId="{FCC4BE2C-5E6F-436A-BB05-BE962506F1E6}" type="presParOf" srcId="{3CBA2382-43F0-4118-AE9B-A3CF6CBB8D34}" destId="{53A7DF9B-7A3E-4F6D-B284-3C6E02ACF340}" srcOrd="0" destOrd="0" presId="urn:microsoft.com/office/officeart/2005/8/layout/equation2"/>
    <dgm:cxn modelId="{547213DF-3B71-45F6-870C-62C2FD2E84D1}" type="presParOf" srcId="{53A7DF9B-7A3E-4F6D-B284-3C6E02ACF340}" destId="{68740D1D-B879-4805-8CD4-39CC36CFA801}" srcOrd="0" destOrd="0" presId="urn:microsoft.com/office/officeart/2005/8/layout/equation2"/>
    <dgm:cxn modelId="{D1F31802-A9F1-4B59-BA87-CF17857527E3}" type="presParOf" srcId="{53A7DF9B-7A3E-4F6D-B284-3C6E02ACF340}" destId="{0B123ED8-C282-40AA-BD13-2FC508F08874}" srcOrd="1" destOrd="0" presId="urn:microsoft.com/office/officeart/2005/8/layout/equation2"/>
    <dgm:cxn modelId="{6FFC8C12-2EA1-4DE6-82B1-FBF5F44E5957}" type="presParOf" srcId="{53A7DF9B-7A3E-4F6D-B284-3C6E02ACF340}" destId="{4152D699-AFE1-4AB2-AD4D-EC65677CFF9A}" srcOrd="2" destOrd="0" presId="urn:microsoft.com/office/officeart/2005/8/layout/equation2"/>
    <dgm:cxn modelId="{A561C36E-C703-4A8D-921D-1EB0C166DC13}" type="presParOf" srcId="{53A7DF9B-7A3E-4F6D-B284-3C6E02ACF340}" destId="{E8FCC489-06A7-441A-9D56-E4C0CAE40DFC}" srcOrd="3" destOrd="0" presId="urn:microsoft.com/office/officeart/2005/8/layout/equation2"/>
    <dgm:cxn modelId="{31050E7D-55FA-411F-9D2E-0971CDF28BC4}" type="presParOf" srcId="{53A7DF9B-7A3E-4F6D-B284-3C6E02ACF340}" destId="{73AD7657-BA9E-4B2D-820D-74E3F0521206}" srcOrd="4" destOrd="0" presId="urn:microsoft.com/office/officeart/2005/8/layout/equation2"/>
    <dgm:cxn modelId="{7CCB5BD6-2FD2-40C3-B952-75EAC4079BCD}" type="presParOf" srcId="{3CBA2382-43F0-4118-AE9B-A3CF6CBB8D34}" destId="{EEB76CB5-1A7E-419E-88B2-98A9482942EC}" srcOrd="1" destOrd="0" presId="urn:microsoft.com/office/officeart/2005/8/layout/equation2"/>
    <dgm:cxn modelId="{30CF8438-1987-4A9E-B937-2874A0C2FCC6}" type="presParOf" srcId="{EEB76CB5-1A7E-419E-88B2-98A9482942EC}" destId="{2DF66B2C-9D6D-4DBA-B141-02C766506D1C}" srcOrd="0" destOrd="0" presId="urn:microsoft.com/office/officeart/2005/8/layout/equation2"/>
    <dgm:cxn modelId="{AD2FE68F-2B96-4854-97BE-BA2D7AC1AB3C}" type="presParOf" srcId="{3CBA2382-43F0-4118-AE9B-A3CF6CBB8D34}" destId="{D45A33B1-ABBA-49B8-B5E8-A8DA1D00BCAE}"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7D70F2-F057-47EC-8DF2-65A3D447D61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057B3C0A-D64A-4240-832C-7C789302AAE5}">
      <dgm:prSet phldrT="[Text]"/>
      <dgm:spPr/>
      <dgm:t>
        <a:bodyPr/>
        <a:lstStyle/>
        <a:p>
          <a:pPr rtl="1"/>
          <a:r>
            <a:rPr lang="ar-SA"/>
            <a:t>أ-الاحماض الدهنية المشبعة </a:t>
          </a:r>
          <a:r>
            <a:rPr lang="en-US"/>
            <a:t>Saturated </a:t>
          </a:r>
        </a:p>
      </dgm:t>
    </dgm:pt>
    <dgm:pt modelId="{73B70B81-8B16-481B-8BE7-66BA062B4822}" type="parTrans" cxnId="{B8711A38-344F-4C28-B843-00A28923064E}">
      <dgm:prSet/>
      <dgm:spPr/>
      <dgm:t>
        <a:bodyPr/>
        <a:lstStyle/>
        <a:p>
          <a:endParaRPr lang="en-US"/>
        </a:p>
      </dgm:t>
    </dgm:pt>
    <dgm:pt modelId="{EE240C74-0401-4186-BF26-9EA295F6BB7F}" type="sibTrans" cxnId="{B8711A38-344F-4C28-B843-00A28923064E}">
      <dgm:prSet/>
      <dgm:spPr/>
      <dgm:t>
        <a:bodyPr/>
        <a:lstStyle/>
        <a:p>
          <a:endParaRPr lang="en-US"/>
        </a:p>
      </dgm:t>
    </dgm:pt>
    <dgm:pt modelId="{FF786403-6845-4C5D-8853-0A846386318B}">
      <dgm:prSet phldrT="[Text]" custT="1"/>
      <dgm:spPr/>
      <dgm:t>
        <a:bodyPr/>
        <a:lstStyle/>
        <a:p>
          <a:pPr algn="ctr" rtl="1"/>
          <a:r>
            <a:rPr lang="ar-SA" sz="2400">
              <a:solidFill>
                <a:schemeClr val="bg1">
                  <a:lumMod val="50000"/>
                </a:schemeClr>
              </a:solidFill>
            </a:rPr>
            <a:t>وهي عبارة عن دهون صلبة  في درجة حرارة  الغرفة  ، وهي من أصل حيواني دهون (الزبد- السمن- شحوم الحيوانات -لحوم الضأن-لحوم البط-لحوم الأوز-الدجاج-الأسماك الدهنيه)و لها علاقة بزيادة نسبة الكولسترول بالدم وتؤدي الى أمراض القلب وتصلب الشرايين</a:t>
          </a:r>
          <a:r>
            <a:rPr lang="ar-SA" sz="3600"/>
            <a:t>.</a:t>
          </a:r>
          <a:endParaRPr lang="en-US" sz="3600"/>
        </a:p>
      </dgm:t>
    </dgm:pt>
    <dgm:pt modelId="{5EF4A7F3-C25E-4232-8B0C-65506292189E}" type="parTrans" cxnId="{FDD9D129-48D5-4303-9EAC-997D0F24F11A}">
      <dgm:prSet/>
      <dgm:spPr/>
      <dgm:t>
        <a:bodyPr/>
        <a:lstStyle/>
        <a:p>
          <a:endParaRPr lang="en-US"/>
        </a:p>
      </dgm:t>
    </dgm:pt>
    <dgm:pt modelId="{E3C67A88-37A9-4919-B00E-654B8BA4D3A9}" type="sibTrans" cxnId="{FDD9D129-48D5-4303-9EAC-997D0F24F11A}">
      <dgm:prSet/>
      <dgm:spPr/>
      <dgm:t>
        <a:bodyPr/>
        <a:lstStyle/>
        <a:p>
          <a:endParaRPr lang="en-US"/>
        </a:p>
      </dgm:t>
    </dgm:pt>
    <dgm:pt modelId="{9025E3CF-28C7-4E4A-9E29-DB3F9EB8AFD0}">
      <dgm:prSet phldrT="[Text]"/>
      <dgm:spPr/>
      <dgm:t>
        <a:bodyPr/>
        <a:lstStyle/>
        <a:p>
          <a:pPr rtl="1"/>
          <a:r>
            <a:rPr lang="ar-SA"/>
            <a:t>ب-الغير مشبعة </a:t>
          </a:r>
          <a:r>
            <a:rPr lang="en-US"/>
            <a:t>Unsaturated</a:t>
          </a:r>
        </a:p>
      </dgm:t>
    </dgm:pt>
    <dgm:pt modelId="{A81ACC19-F8D7-45F5-8F1D-6CF199BA58ED}" type="parTrans" cxnId="{E42C56D8-88B3-4296-B02A-D2C813E2F2A4}">
      <dgm:prSet/>
      <dgm:spPr/>
      <dgm:t>
        <a:bodyPr/>
        <a:lstStyle/>
        <a:p>
          <a:endParaRPr lang="en-US"/>
        </a:p>
      </dgm:t>
    </dgm:pt>
    <dgm:pt modelId="{5337C6EE-7F4D-4E89-B9C9-1479713E31E3}" type="sibTrans" cxnId="{E42C56D8-88B3-4296-B02A-D2C813E2F2A4}">
      <dgm:prSet/>
      <dgm:spPr/>
      <dgm:t>
        <a:bodyPr/>
        <a:lstStyle/>
        <a:p>
          <a:endParaRPr lang="en-US"/>
        </a:p>
      </dgm:t>
    </dgm:pt>
    <dgm:pt modelId="{5AB7E23C-8BCC-40C7-BDFD-8F5E46CFE716}">
      <dgm:prSet phldrT="[Text]" custT="1"/>
      <dgm:spPr/>
      <dgm:t>
        <a:bodyPr/>
        <a:lstStyle/>
        <a:p>
          <a:pPr algn="ctr" rtl="1"/>
          <a:r>
            <a:rPr lang="ar-SA" sz="2400">
              <a:solidFill>
                <a:schemeClr val="bg1">
                  <a:lumMod val="50000"/>
                </a:schemeClr>
              </a:solidFill>
            </a:rPr>
            <a:t>وهي سائلة  في درجة حرارة  الغرفة  ،وهي من أصل نباتي</a:t>
          </a:r>
          <a:r>
            <a:rPr lang="ar-SA" sz="3900"/>
            <a:t>.</a:t>
          </a:r>
          <a:endParaRPr lang="en-US" sz="3900"/>
        </a:p>
      </dgm:t>
    </dgm:pt>
    <dgm:pt modelId="{F7C5076D-774F-4C8F-99BC-58AC46E0B4D7}" type="parTrans" cxnId="{9BE643C4-7B40-41CD-8E4A-F57C0FEF4163}">
      <dgm:prSet/>
      <dgm:spPr/>
      <dgm:t>
        <a:bodyPr/>
        <a:lstStyle/>
        <a:p>
          <a:endParaRPr lang="en-US"/>
        </a:p>
      </dgm:t>
    </dgm:pt>
    <dgm:pt modelId="{6CD4E578-1EEA-4AD6-918F-87C97A1AAD46}" type="sibTrans" cxnId="{9BE643C4-7B40-41CD-8E4A-F57C0FEF4163}">
      <dgm:prSet/>
      <dgm:spPr/>
      <dgm:t>
        <a:bodyPr/>
        <a:lstStyle/>
        <a:p>
          <a:endParaRPr lang="en-US"/>
        </a:p>
      </dgm:t>
    </dgm:pt>
    <dgm:pt modelId="{52979F6C-B935-4A42-B2A1-49B8A9A640B4}" type="pres">
      <dgm:prSet presAssocID="{D07D70F2-F057-47EC-8DF2-65A3D447D610}" presName="linear" presStyleCnt="0">
        <dgm:presLayoutVars>
          <dgm:animLvl val="lvl"/>
          <dgm:resizeHandles val="exact"/>
        </dgm:presLayoutVars>
      </dgm:prSet>
      <dgm:spPr/>
    </dgm:pt>
    <dgm:pt modelId="{F0B1778D-EF7B-4AF5-A4C0-6170DC3CCB1B}" type="pres">
      <dgm:prSet presAssocID="{057B3C0A-D64A-4240-832C-7C789302AAE5}" presName="parentText" presStyleLbl="node1" presStyleIdx="0" presStyleCnt="2">
        <dgm:presLayoutVars>
          <dgm:chMax val="0"/>
          <dgm:bulletEnabled val="1"/>
        </dgm:presLayoutVars>
      </dgm:prSet>
      <dgm:spPr/>
    </dgm:pt>
    <dgm:pt modelId="{F5BD44C9-DCC9-435A-A665-084C811EAD38}" type="pres">
      <dgm:prSet presAssocID="{057B3C0A-D64A-4240-832C-7C789302AAE5}" presName="childText" presStyleLbl="revTx" presStyleIdx="0" presStyleCnt="2" custLinFactNeighborY="8711">
        <dgm:presLayoutVars>
          <dgm:bulletEnabled val="1"/>
        </dgm:presLayoutVars>
      </dgm:prSet>
      <dgm:spPr/>
    </dgm:pt>
    <dgm:pt modelId="{7A226AC4-888F-46F7-8E23-C8641D6D2A5F}" type="pres">
      <dgm:prSet presAssocID="{9025E3CF-28C7-4E4A-9E29-DB3F9EB8AFD0}" presName="parentText" presStyleLbl="node1" presStyleIdx="1" presStyleCnt="2" custLinFactNeighborY="14161">
        <dgm:presLayoutVars>
          <dgm:chMax val="0"/>
          <dgm:bulletEnabled val="1"/>
        </dgm:presLayoutVars>
      </dgm:prSet>
      <dgm:spPr/>
    </dgm:pt>
    <dgm:pt modelId="{8A77C89F-668D-4782-BD85-BFFA53A03D01}" type="pres">
      <dgm:prSet presAssocID="{9025E3CF-28C7-4E4A-9E29-DB3F9EB8AFD0}" presName="childText" presStyleLbl="revTx" presStyleIdx="1" presStyleCnt="2" custLinFactNeighborY="14649">
        <dgm:presLayoutVars>
          <dgm:bulletEnabled val="1"/>
        </dgm:presLayoutVars>
      </dgm:prSet>
      <dgm:spPr/>
    </dgm:pt>
  </dgm:ptLst>
  <dgm:cxnLst>
    <dgm:cxn modelId="{619976E0-0107-4C1C-9D75-8565415CA812}" type="presOf" srcId="{D07D70F2-F057-47EC-8DF2-65A3D447D610}" destId="{52979F6C-B935-4A42-B2A1-49B8A9A640B4}" srcOrd="0" destOrd="0" presId="urn:microsoft.com/office/officeart/2005/8/layout/vList2"/>
    <dgm:cxn modelId="{2AEFBAD2-1732-46C0-9717-0359A09B04B2}" type="presOf" srcId="{FF786403-6845-4C5D-8853-0A846386318B}" destId="{F5BD44C9-DCC9-435A-A665-084C811EAD38}" srcOrd="0" destOrd="0" presId="urn:microsoft.com/office/officeart/2005/8/layout/vList2"/>
    <dgm:cxn modelId="{B20AAE90-43F2-4081-9F93-4D46AC6CA904}" type="presOf" srcId="{057B3C0A-D64A-4240-832C-7C789302AAE5}" destId="{F0B1778D-EF7B-4AF5-A4C0-6170DC3CCB1B}" srcOrd="0" destOrd="0" presId="urn:microsoft.com/office/officeart/2005/8/layout/vList2"/>
    <dgm:cxn modelId="{9BE643C4-7B40-41CD-8E4A-F57C0FEF4163}" srcId="{9025E3CF-28C7-4E4A-9E29-DB3F9EB8AFD0}" destId="{5AB7E23C-8BCC-40C7-BDFD-8F5E46CFE716}" srcOrd="0" destOrd="0" parTransId="{F7C5076D-774F-4C8F-99BC-58AC46E0B4D7}" sibTransId="{6CD4E578-1EEA-4AD6-918F-87C97A1AAD46}"/>
    <dgm:cxn modelId="{5C97FC0D-5FE4-4736-B70A-545A59679702}" type="presOf" srcId="{5AB7E23C-8BCC-40C7-BDFD-8F5E46CFE716}" destId="{8A77C89F-668D-4782-BD85-BFFA53A03D01}" srcOrd="0" destOrd="0" presId="urn:microsoft.com/office/officeart/2005/8/layout/vList2"/>
    <dgm:cxn modelId="{B8711A38-344F-4C28-B843-00A28923064E}" srcId="{D07D70F2-F057-47EC-8DF2-65A3D447D610}" destId="{057B3C0A-D64A-4240-832C-7C789302AAE5}" srcOrd="0" destOrd="0" parTransId="{73B70B81-8B16-481B-8BE7-66BA062B4822}" sibTransId="{EE240C74-0401-4186-BF26-9EA295F6BB7F}"/>
    <dgm:cxn modelId="{E42C56D8-88B3-4296-B02A-D2C813E2F2A4}" srcId="{D07D70F2-F057-47EC-8DF2-65A3D447D610}" destId="{9025E3CF-28C7-4E4A-9E29-DB3F9EB8AFD0}" srcOrd="1" destOrd="0" parTransId="{A81ACC19-F8D7-45F5-8F1D-6CF199BA58ED}" sibTransId="{5337C6EE-7F4D-4E89-B9C9-1479713E31E3}"/>
    <dgm:cxn modelId="{7AF19A2B-D4A6-4E69-8EA1-1B817A1EC4D6}" type="presOf" srcId="{9025E3CF-28C7-4E4A-9E29-DB3F9EB8AFD0}" destId="{7A226AC4-888F-46F7-8E23-C8641D6D2A5F}" srcOrd="0" destOrd="0" presId="urn:microsoft.com/office/officeart/2005/8/layout/vList2"/>
    <dgm:cxn modelId="{FDD9D129-48D5-4303-9EAC-997D0F24F11A}" srcId="{057B3C0A-D64A-4240-832C-7C789302AAE5}" destId="{FF786403-6845-4C5D-8853-0A846386318B}" srcOrd="0" destOrd="0" parTransId="{5EF4A7F3-C25E-4232-8B0C-65506292189E}" sibTransId="{E3C67A88-37A9-4919-B00E-654B8BA4D3A9}"/>
    <dgm:cxn modelId="{E94A1787-39AB-47B7-82C5-B9F06CB6DA61}" type="presParOf" srcId="{52979F6C-B935-4A42-B2A1-49B8A9A640B4}" destId="{F0B1778D-EF7B-4AF5-A4C0-6170DC3CCB1B}" srcOrd="0" destOrd="0" presId="urn:microsoft.com/office/officeart/2005/8/layout/vList2"/>
    <dgm:cxn modelId="{7D1A2913-1401-4AB5-9F81-1F7D74125144}" type="presParOf" srcId="{52979F6C-B935-4A42-B2A1-49B8A9A640B4}" destId="{F5BD44C9-DCC9-435A-A665-084C811EAD38}" srcOrd="1" destOrd="0" presId="urn:microsoft.com/office/officeart/2005/8/layout/vList2"/>
    <dgm:cxn modelId="{44D277AE-4E42-41FF-B2A0-C9296A84A67C}" type="presParOf" srcId="{52979F6C-B935-4A42-B2A1-49B8A9A640B4}" destId="{7A226AC4-888F-46F7-8E23-C8641D6D2A5F}" srcOrd="2" destOrd="0" presId="urn:microsoft.com/office/officeart/2005/8/layout/vList2"/>
    <dgm:cxn modelId="{49F7152D-B75B-4B7D-B7BD-16922CDA0949}" type="presParOf" srcId="{52979F6C-B935-4A42-B2A1-49B8A9A640B4}" destId="{8A77C89F-668D-4782-BD85-BFFA53A03D0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5DE97C-EAEF-4654-94FF-2F0C3723BC9E}" type="doc">
      <dgm:prSet loTypeId="urn:microsoft.com/office/officeart/2005/8/layout/hierarchy3" loCatId="hierarchy" qsTypeId="urn:microsoft.com/office/officeart/2005/8/quickstyle/simple1" qsCatId="simple" csTypeId="urn:microsoft.com/office/officeart/2005/8/colors/accent3_1" csCatId="accent3" phldr="1"/>
      <dgm:spPr/>
      <dgm:t>
        <a:bodyPr/>
        <a:lstStyle/>
        <a:p>
          <a:endParaRPr lang="en-US"/>
        </a:p>
      </dgm:t>
    </dgm:pt>
    <dgm:pt modelId="{C9987DA4-604B-49CA-A1C7-E0CF82A5FE34}">
      <dgm:prSet phldrT="[Text]"/>
      <dgm:spPr/>
      <dgm:t>
        <a:bodyPr/>
        <a:lstStyle/>
        <a:p>
          <a:pPr algn="ctr" rtl="1"/>
          <a:r>
            <a:rPr lang="ar-SA" b="1">
              <a:solidFill>
                <a:schemeClr val="bg1">
                  <a:lumMod val="50000"/>
                </a:schemeClr>
              </a:solidFill>
            </a:rPr>
            <a:t>الفيتامينات التي تذوب في الماء</a:t>
          </a:r>
        </a:p>
        <a:p>
          <a:pPr algn="ctr" rtl="1"/>
          <a:r>
            <a:rPr lang="en-US" b="1">
              <a:solidFill>
                <a:schemeClr val="bg1">
                  <a:lumMod val="50000"/>
                </a:schemeClr>
              </a:solidFill>
            </a:rPr>
            <a:t>Vitamins soluble in water</a:t>
          </a:r>
          <a:endParaRPr lang="en-US">
            <a:solidFill>
              <a:schemeClr val="bg1">
                <a:lumMod val="50000"/>
              </a:schemeClr>
            </a:solidFill>
          </a:endParaRPr>
        </a:p>
      </dgm:t>
    </dgm:pt>
    <dgm:pt modelId="{665B5069-FFC9-45A3-9387-340154AD5072}" type="parTrans" cxnId="{E5C008CC-898C-40EB-A558-B3C1AB58B851}">
      <dgm:prSet/>
      <dgm:spPr/>
      <dgm:t>
        <a:bodyPr/>
        <a:lstStyle/>
        <a:p>
          <a:endParaRPr lang="en-US"/>
        </a:p>
      </dgm:t>
    </dgm:pt>
    <dgm:pt modelId="{3E7B991D-93B9-4613-835C-2216D7568A04}" type="sibTrans" cxnId="{E5C008CC-898C-40EB-A558-B3C1AB58B851}">
      <dgm:prSet/>
      <dgm:spPr/>
      <dgm:t>
        <a:bodyPr/>
        <a:lstStyle/>
        <a:p>
          <a:endParaRPr lang="en-US"/>
        </a:p>
      </dgm:t>
    </dgm:pt>
    <dgm:pt modelId="{5417AC4D-781D-4809-AA6D-93F740E0F5E8}">
      <dgm:prSet phldrT="[Text]"/>
      <dgm:spPr/>
      <dgm:t>
        <a:bodyPr/>
        <a:lstStyle/>
        <a:p>
          <a:pPr rtl="1"/>
          <a:r>
            <a:rPr lang="ar-SA">
              <a:solidFill>
                <a:schemeClr val="bg1">
                  <a:lumMod val="50000"/>
                </a:schemeClr>
              </a:solidFill>
            </a:rPr>
            <a:t>فيتامين (ب )المركب وفيتامين ج وتوجد هذه الفيتامينات في سوائل الجسم وعندما تتركز هذه الفيتامينات في سيرم الدم فإن الجسم يتخلص من الزيادة عن طريق البول</a:t>
          </a:r>
          <a:r>
            <a:rPr lang="ar-SA"/>
            <a:t> </a:t>
          </a:r>
          <a:endParaRPr lang="en-US"/>
        </a:p>
      </dgm:t>
    </dgm:pt>
    <dgm:pt modelId="{B11A2D67-0134-4742-89FB-87BFD7B6C273}" type="parTrans" cxnId="{B66522A6-5AEA-4CC9-AF28-8CC4A58DAB82}">
      <dgm:prSet/>
      <dgm:spPr/>
      <dgm:t>
        <a:bodyPr/>
        <a:lstStyle/>
        <a:p>
          <a:endParaRPr lang="en-US"/>
        </a:p>
      </dgm:t>
    </dgm:pt>
    <dgm:pt modelId="{457DEFB7-0D28-449C-BD20-DE6681D1BBD6}" type="sibTrans" cxnId="{B66522A6-5AEA-4CC9-AF28-8CC4A58DAB82}">
      <dgm:prSet/>
      <dgm:spPr/>
      <dgm:t>
        <a:bodyPr/>
        <a:lstStyle/>
        <a:p>
          <a:endParaRPr lang="en-US"/>
        </a:p>
      </dgm:t>
    </dgm:pt>
    <dgm:pt modelId="{274D9FB3-5A61-4BA9-A8FF-55B54E3A690A}">
      <dgm:prSet phldrT="[Text]"/>
      <dgm:spPr/>
      <dgm:t>
        <a:bodyPr/>
        <a:lstStyle/>
        <a:p>
          <a:pPr algn="ctr" rtl="1"/>
          <a:r>
            <a:rPr lang="ar-SA" b="1">
              <a:solidFill>
                <a:schemeClr val="bg1">
                  <a:lumMod val="50000"/>
                </a:schemeClr>
              </a:solidFill>
            </a:rPr>
            <a:t>فيتامينات تذوب في الدهون </a:t>
          </a:r>
          <a:r>
            <a:rPr lang="en-US" b="1">
              <a:solidFill>
                <a:schemeClr val="bg1">
                  <a:lumMod val="50000"/>
                </a:schemeClr>
              </a:solidFill>
            </a:rPr>
            <a:t>Fat soluble vitamins</a:t>
          </a:r>
        </a:p>
      </dgm:t>
    </dgm:pt>
    <dgm:pt modelId="{D27E4910-84B8-4BE4-B825-5F83E4CAE272}" type="parTrans" cxnId="{5AF965F8-257D-40AF-BEC4-5491FC1461AA}">
      <dgm:prSet/>
      <dgm:spPr/>
      <dgm:t>
        <a:bodyPr/>
        <a:lstStyle/>
        <a:p>
          <a:endParaRPr lang="en-US"/>
        </a:p>
      </dgm:t>
    </dgm:pt>
    <dgm:pt modelId="{5A09356A-D582-448C-B481-252649E0AF37}" type="sibTrans" cxnId="{5AF965F8-257D-40AF-BEC4-5491FC1461AA}">
      <dgm:prSet/>
      <dgm:spPr/>
      <dgm:t>
        <a:bodyPr/>
        <a:lstStyle/>
        <a:p>
          <a:endParaRPr lang="en-US"/>
        </a:p>
      </dgm:t>
    </dgm:pt>
    <dgm:pt modelId="{EC35AA5E-6750-4C67-85B5-1A55D5B34B2E}">
      <dgm:prSet phldrT="[Text]"/>
      <dgm:spPr/>
      <dgm:t>
        <a:bodyPr/>
        <a:lstStyle/>
        <a:p>
          <a:pPr rtl="1"/>
          <a:r>
            <a:rPr lang="ar-SA">
              <a:solidFill>
                <a:schemeClr val="bg1">
                  <a:lumMod val="50000"/>
                </a:schemeClr>
              </a:solidFill>
            </a:rPr>
            <a:t>البيتا كاروتين وفيتامين( أ، د، هـ ،ك) وأهم مصادرها زيوت ودهون الخضروات ودهون اللحوم والقشدة والبيض </a:t>
          </a:r>
          <a:endParaRPr lang="en-US">
            <a:solidFill>
              <a:schemeClr val="bg1">
                <a:lumMod val="50000"/>
              </a:schemeClr>
            </a:solidFill>
          </a:endParaRPr>
        </a:p>
      </dgm:t>
    </dgm:pt>
    <dgm:pt modelId="{DB0D02AB-0F17-4D36-B529-C20A5ADCE7AC}" type="parTrans" cxnId="{67BAB0DF-173F-4418-ACAC-850616F29FE6}">
      <dgm:prSet/>
      <dgm:spPr/>
      <dgm:t>
        <a:bodyPr/>
        <a:lstStyle/>
        <a:p>
          <a:endParaRPr lang="en-US"/>
        </a:p>
      </dgm:t>
    </dgm:pt>
    <dgm:pt modelId="{49A01B54-4455-4B44-B091-7D7C07DCAF35}" type="sibTrans" cxnId="{67BAB0DF-173F-4418-ACAC-850616F29FE6}">
      <dgm:prSet/>
      <dgm:spPr/>
      <dgm:t>
        <a:bodyPr/>
        <a:lstStyle/>
        <a:p>
          <a:endParaRPr lang="en-US"/>
        </a:p>
      </dgm:t>
    </dgm:pt>
    <dgm:pt modelId="{D53B7429-02C2-44E5-9CC4-61DAB57A7E30}">
      <dgm:prSet phldrT="[Text]" custT="1"/>
      <dgm:spPr/>
      <dgm:t>
        <a:bodyPr/>
        <a:lstStyle/>
        <a:p>
          <a:r>
            <a:rPr lang="ar-SA" sz="1600">
              <a:solidFill>
                <a:schemeClr val="bg1">
                  <a:lumMod val="50000"/>
                </a:schemeClr>
              </a:solidFill>
            </a:rPr>
            <a:t>وتساعد هذه الفيتامينات في عملية التمثيل الغذائي للعناصر الغذائية داخل الجسم ولا يتم امتصاصها إلا مع الدهون وإذا لم يتم امتصاص الدهون لأي سبب من الأسباب فإن ذلك يؤدي إلى ظهور أعراض نقص هذه الفيتامينات </a:t>
          </a:r>
          <a:endParaRPr lang="en-US" sz="1600">
            <a:solidFill>
              <a:schemeClr val="bg1">
                <a:lumMod val="50000"/>
              </a:schemeClr>
            </a:solidFill>
          </a:endParaRPr>
        </a:p>
      </dgm:t>
    </dgm:pt>
    <dgm:pt modelId="{2878241C-DF86-47C9-9F50-B18C1AA608A7}" type="parTrans" cxnId="{52FBC6E7-ED03-4CA0-86F1-6CC75490AB7F}">
      <dgm:prSet/>
      <dgm:spPr/>
      <dgm:t>
        <a:bodyPr/>
        <a:lstStyle/>
        <a:p>
          <a:endParaRPr lang="en-US"/>
        </a:p>
      </dgm:t>
    </dgm:pt>
    <dgm:pt modelId="{34AB2573-F67A-4D41-A05F-697D4F5232DC}" type="sibTrans" cxnId="{52FBC6E7-ED03-4CA0-86F1-6CC75490AB7F}">
      <dgm:prSet/>
      <dgm:spPr/>
      <dgm:t>
        <a:bodyPr/>
        <a:lstStyle/>
        <a:p>
          <a:endParaRPr lang="en-US"/>
        </a:p>
      </dgm:t>
    </dgm:pt>
    <dgm:pt modelId="{E13BB4F1-B2C5-47A6-8153-1BEF25E9DEC3}">
      <dgm:prSet custT="1"/>
      <dgm:spPr/>
      <dgm:t>
        <a:bodyPr/>
        <a:lstStyle/>
        <a:p>
          <a:r>
            <a:rPr lang="ar-SA" sz="1800" b="0">
              <a:solidFill>
                <a:schemeClr val="bg1">
                  <a:lumMod val="50000"/>
                </a:schemeClr>
              </a:solidFill>
              <a:effectLst/>
              <a:latin typeface="+mn-lt"/>
              <a:ea typeface="Calibri"/>
              <a:cs typeface="Traditional Arabic"/>
            </a:rPr>
            <a:t>أن هذه الفيتامينات لا يتم تخزينها بالجسم </a:t>
          </a:r>
          <a:r>
            <a:rPr lang="ar-SA" sz="1800" b="0">
              <a:solidFill>
                <a:schemeClr val="bg1">
                  <a:lumMod val="50000"/>
                </a:schemeClr>
              </a:solidFill>
              <a:latin typeface="+mn-lt"/>
            </a:rPr>
            <a:t>وعليه فيجب الحصول عليها يوميا من الطعام  أو من الاضافات </a:t>
          </a:r>
          <a:r>
            <a:rPr lang="ar-SA" sz="1800" b="0">
              <a:solidFill>
                <a:schemeClr val="bg1">
                  <a:lumMod val="50000"/>
                </a:schemeClr>
              </a:solidFill>
              <a:effectLst/>
              <a:latin typeface="+mn-lt"/>
              <a:ea typeface="Calibri"/>
              <a:cs typeface="Traditional Arabic"/>
            </a:rPr>
            <a:t>والأطعمة الغنية بهذه الفيتامينات هي الفواكه الطازجة والخضروات وجذور النباتات واللحوم ومنتجات الألبان</a:t>
          </a:r>
          <a:r>
            <a:rPr lang="ar-SA" sz="1800" b="0">
              <a:solidFill>
                <a:schemeClr val="bg1">
                  <a:lumMod val="50000"/>
                </a:schemeClr>
              </a:solidFill>
              <a:latin typeface="+mn-lt"/>
            </a:rPr>
            <a:t> </a:t>
          </a:r>
          <a:endParaRPr lang="en-US" sz="1800" b="0">
            <a:solidFill>
              <a:schemeClr val="bg1">
                <a:lumMod val="50000"/>
              </a:schemeClr>
            </a:solidFill>
            <a:latin typeface="+mn-lt"/>
          </a:endParaRPr>
        </a:p>
      </dgm:t>
    </dgm:pt>
    <dgm:pt modelId="{508128CC-FF38-4009-9D1C-CB2E7631742E}" type="parTrans" cxnId="{B3B5C3DB-C410-45EB-B588-D1FA0EE7B011}">
      <dgm:prSet/>
      <dgm:spPr/>
      <dgm:t>
        <a:bodyPr/>
        <a:lstStyle/>
        <a:p>
          <a:endParaRPr lang="en-US"/>
        </a:p>
      </dgm:t>
    </dgm:pt>
    <dgm:pt modelId="{D5A944A4-4FA5-4E88-AFDD-BBA55A8DD600}" type="sibTrans" cxnId="{B3B5C3DB-C410-45EB-B588-D1FA0EE7B011}">
      <dgm:prSet/>
      <dgm:spPr/>
      <dgm:t>
        <a:bodyPr/>
        <a:lstStyle/>
        <a:p>
          <a:endParaRPr lang="en-US"/>
        </a:p>
      </dgm:t>
    </dgm:pt>
    <dgm:pt modelId="{0FFB20CA-B478-48C4-A64A-0EB21F3AF798}" type="pres">
      <dgm:prSet presAssocID="{4D5DE97C-EAEF-4654-94FF-2F0C3723BC9E}" presName="diagram" presStyleCnt="0">
        <dgm:presLayoutVars>
          <dgm:chPref val="1"/>
          <dgm:dir/>
          <dgm:animOne val="branch"/>
          <dgm:animLvl val="lvl"/>
          <dgm:resizeHandles/>
        </dgm:presLayoutVars>
      </dgm:prSet>
      <dgm:spPr/>
    </dgm:pt>
    <dgm:pt modelId="{F116A0E5-CBB3-456E-BB2E-E7C4B19BA5B9}" type="pres">
      <dgm:prSet presAssocID="{C9987DA4-604B-49CA-A1C7-E0CF82A5FE34}" presName="root" presStyleCnt="0"/>
      <dgm:spPr/>
    </dgm:pt>
    <dgm:pt modelId="{E7F2F946-1E62-472B-9565-74D6C398EE81}" type="pres">
      <dgm:prSet presAssocID="{C9987DA4-604B-49CA-A1C7-E0CF82A5FE34}" presName="rootComposite" presStyleCnt="0"/>
      <dgm:spPr/>
    </dgm:pt>
    <dgm:pt modelId="{9670298D-A401-43C0-9B59-397F6A5566E2}" type="pres">
      <dgm:prSet presAssocID="{C9987DA4-604B-49CA-A1C7-E0CF82A5FE34}" presName="rootText" presStyleLbl="node1" presStyleIdx="0" presStyleCnt="2" custScaleX="104621"/>
      <dgm:spPr/>
    </dgm:pt>
    <dgm:pt modelId="{F625BA66-F449-46D1-BC44-3B36737DEE68}" type="pres">
      <dgm:prSet presAssocID="{C9987DA4-604B-49CA-A1C7-E0CF82A5FE34}" presName="rootConnector" presStyleLbl="node1" presStyleIdx="0" presStyleCnt="2"/>
      <dgm:spPr/>
    </dgm:pt>
    <dgm:pt modelId="{83C91722-6A8E-4A65-B6E7-6A6EEFFE6ED8}" type="pres">
      <dgm:prSet presAssocID="{C9987DA4-604B-49CA-A1C7-E0CF82A5FE34}" presName="childShape" presStyleCnt="0"/>
      <dgm:spPr/>
    </dgm:pt>
    <dgm:pt modelId="{53D4C0A4-38A7-438F-A009-D9C248F7BB85}" type="pres">
      <dgm:prSet presAssocID="{B11A2D67-0134-4742-89FB-87BFD7B6C273}" presName="Name13" presStyleLbl="parChTrans1D2" presStyleIdx="0" presStyleCnt="4"/>
      <dgm:spPr/>
    </dgm:pt>
    <dgm:pt modelId="{4310BD93-9EB0-4303-B9B7-69FB9C4A02FE}" type="pres">
      <dgm:prSet presAssocID="{5417AC4D-781D-4809-AA6D-93F740E0F5E8}" presName="childText" presStyleLbl="bgAcc1" presStyleIdx="0" presStyleCnt="4" custScaleX="113405">
        <dgm:presLayoutVars>
          <dgm:bulletEnabled val="1"/>
        </dgm:presLayoutVars>
      </dgm:prSet>
      <dgm:spPr/>
    </dgm:pt>
    <dgm:pt modelId="{63C110E3-E6F9-4DB5-968A-A4FF96E69C16}" type="pres">
      <dgm:prSet presAssocID="{508128CC-FF38-4009-9D1C-CB2E7631742E}" presName="Name13" presStyleLbl="parChTrans1D2" presStyleIdx="1" presStyleCnt="4"/>
      <dgm:spPr/>
    </dgm:pt>
    <dgm:pt modelId="{4B70EE32-3312-4EC0-8EC2-59F4E4EB99D6}" type="pres">
      <dgm:prSet presAssocID="{E13BB4F1-B2C5-47A6-8153-1BEF25E9DEC3}" presName="childText" presStyleLbl="bgAcc1" presStyleIdx="1" presStyleCnt="4" custScaleX="124958">
        <dgm:presLayoutVars>
          <dgm:bulletEnabled val="1"/>
        </dgm:presLayoutVars>
      </dgm:prSet>
      <dgm:spPr/>
    </dgm:pt>
    <dgm:pt modelId="{BC9E9919-BE79-4717-AB61-F01F1F5A77D2}" type="pres">
      <dgm:prSet presAssocID="{274D9FB3-5A61-4BA9-A8FF-55B54E3A690A}" presName="root" presStyleCnt="0"/>
      <dgm:spPr/>
    </dgm:pt>
    <dgm:pt modelId="{BE018CED-269C-41B9-BEA0-080FE74DD8B4}" type="pres">
      <dgm:prSet presAssocID="{274D9FB3-5A61-4BA9-A8FF-55B54E3A690A}" presName="rootComposite" presStyleCnt="0"/>
      <dgm:spPr/>
    </dgm:pt>
    <dgm:pt modelId="{08CB8CA0-D782-4977-8A54-CCC44164CAE5}" type="pres">
      <dgm:prSet presAssocID="{274D9FB3-5A61-4BA9-A8FF-55B54E3A690A}" presName="rootText" presStyleLbl="node1" presStyleIdx="1" presStyleCnt="2"/>
      <dgm:spPr/>
    </dgm:pt>
    <dgm:pt modelId="{BCD3EEC0-BEB7-4943-8ECA-F31AD09E188B}" type="pres">
      <dgm:prSet presAssocID="{274D9FB3-5A61-4BA9-A8FF-55B54E3A690A}" presName="rootConnector" presStyleLbl="node1" presStyleIdx="1" presStyleCnt="2"/>
      <dgm:spPr/>
    </dgm:pt>
    <dgm:pt modelId="{A5476982-24E9-4E99-B10E-D849C0D7FA26}" type="pres">
      <dgm:prSet presAssocID="{274D9FB3-5A61-4BA9-A8FF-55B54E3A690A}" presName="childShape" presStyleCnt="0"/>
      <dgm:spPr/>
    </dgm:pt>
    <dgm:pt modelId="{90645140-A279-4230-83FA-99996F69E965}" type="pres">
      <dgm:prSet presAssocID="{DB0D02AB-0F17-4D36-B529-C20A5ADCE7AC}" presName="Name13" presStyleLbl="parChTrans1D2" presStyleIdx="2" presStyleCnt="4"/>
      <dgm:spPr/>
    </dgm:pt>
    <dgm:pt modelId="{2214F9F1-1CF0-4836-BF27-72E165CAE446}" type="pres">
      <dgm:prSet presAssocID="{EC35AA5E-6750-4C67-85B5-1A55D5B34B2E}" presName="childText" presStyleLbl="bgAcc1" presStyleIdx="2" presStyleCnt="4" custScaleX="128148">
        <dgm:presLayoutVars>
          <dgm:bulletEnabled val="1"/>
        </dgm:presLayoutVars>
      </dgm:prSet>
      <dgm:spPr/>
    </dgm:pt>
    <dgm:pt modelId="{7107036F-52C2-4C3A-AC3D-7FB9540106A8}" type="pres">
      <dgm:prSet presAssocID="{2878241C-DF86-47C9-9F50-B18C1AA608A7}" presName="Name13" presStyleLbl="parChTrans1D2" presStyleIdx="3" presStyleCnt="4"/>
      <dgm:spPr/>
    </dgm:pt>
    <dgm:pt modelId="{3B9589A8-42CC-472B-9A8F-36A439C2D05A}" type="pres">
      <dgm:prSet presAssocID="{D53B7429-02C2-44E5-9CC4-61DAB57A7E30}" presName="childText" presStyleLbl="bgAcc1" presStyleIdx="3" presStyleCnt="4" custScaleX="130677">
        <dgm:presLayoutVars>
          <dgm:bulletEnabled val="1"/>
        </dgm:presLayoutVars>
      </dgm:prSet>
      <dgm:spPr/>
    </dgm:pt>
  </dgm:ptLst>
  <dgm:cxnLst>
    <dgm:cxn modelId="{67BAB0DF-173F-4418-ACAC-850616F29FE6}" srcId="{274D9FB3-5A61-4BA9-A8FF-55B54E3A690A}" destId="{EC35AA5E-6750-4C67-85B5-1A55D5B34B2E}" srcOrd="0" destOrd="0" parTransId="{DB0D02AB-0F17-4D36-B529-C20A5ADCE7AC}" sibTransId="{49A01B54-4455-4B44-B091-7D7C07DCAF35}"/>
    <dgm:cxn modelId="{06AC49CB-8CC3-4853-8BB2-DF51D22FB7E6}" type="presOf" srcId="{508128CC-FF38-4009-9D1C-CB2E7631742E}" destId="{63C110E3-E6F9-4DB5-968A-A4FF96E69C16}" srcOrd="0" destOrd="0" presId="urn:microsoft.com/office/officeart/2005/8/layout/hierarchy3"/>
    <dgm:cxn modelId="{4FD0591F-9552-4F85-B879-0D7AABADD042}" type="presOf" srcId="{EC35AA5E-6750-4C67-85B5-1A55D5B34B2E}" destId="{2214F9F1-1CF0-4836-BF27-72E165CAE446}" srcOrd="0" destOrd="0" presId="urn:microsoft.com/office/officeart/2005/8/layout/hierarchy3"/>
    <dgm:cxn modelId="{D3992D66-73F1-4C47-ADDB-86F9C3B47799}" type="presOf" srcId="{C9987DA4-604B-49CA-A1C7-E0CF82A5FE34}" destId="{9670298D-A401-43C0-9B59-397F6A5566E2}" srcOrd="0" destOrd="0" presId="urn:microsoft.com/office/officeart/2005/8/layout/hierarchy3"/>
    <dgm:cxn modelId="{52FBC6E7-ED03-4CA0-86F1-6CC75490AB7F}" srcId="{274D9FB3-5A61-4BA9-A8FF-55B54E3A690A}" destId="{D53B7429-02C2-44E5-9CC4-61DAB57A7E30}" srcOrd="1" destOrd="0" parTransId="{2878241C-DF86-47C9-9F50-B18C1AA608A7}" sibTransId="{34AB2573-F67A-4D41-A05F-697D4F5232DC}"/>
    <dgm:cxn modelId="{A3B3CFF2-3A38-4B44-8A72-5A88EC49FF86}" type="presOf" srcId="{5417AC4D-781D-4809-AA6D-93F740E0F5E8}" destId="{4310BD93-9EB0-4303-B9B7-69FB9C4A02FE}" srcOrd="0" destOrd="0" presId="urn:microsoft.com/office/officeart/2005/8/layout/hierarchy3"/>
    <dgm:cxn modelId="{ABFA1859-0552-4521-87F4-335FFF264096}" type="presOf" srcId="{4D5DE97C-EAEF-4654-94FF-2F0C3723BC9E}" destId="{0FFB20CA-B478-48C4-A64A-0EB21F3AF798}" srcOrd="0" destOrd="0" presId="urn:microsoft.com/office/officeart/2005/8/layout/hierarchy3"/>
    <dgm:cxn modelId="{6C2A477C-BA46-41EE-ADBE-94C27648E46D}" type="presOf" srcId="{274D9FB3-5A61-4BA9-A8FF-55B54E3A690A}" destId="{08CB8CA0-D782-4977-8A54-CCC44164CAE5}" srcOrd="0" destOrd="0" presId="urn:microsoft.com/office/officeart/2005/8/layout/hierarchy3"/>
    <dgm:cxn modelId="{5AF965F8-257D-40AF-BEC4-5491FC1461AA}" srcId="{4D5DE97C-EAEF-4654-94FF-2F0C3723BC9E}" destId="{274D9FB3-5A61-4BA9-A8FF-55B54E3A690A}" srcOrd="1" destOrd="0" parTransId="{D27E4910-84B8-4BE4-B825-5F83E4CAE272}" sibTransId="{5A09356A-D582-448C-B481-252649E0AF37}"/>
    <dgm:cxn modelId="{FC11B057-07DC-4B6F-BCDF-43DF0CE27EC0}" type="presOf" srcId="{2878241C-DF86-47C9-9F50-B18C1AA608A7}" destId="{7107036F-52C2-4C3A-AC3D-7FB9540106A8}" srcOrd="0" destOrd="0" presId="urn:microsoft.com/office/officeart/2005/8/layout/hierarchy3"/>
    <dgm:cxn modelId="{6270538A-18F6-41F6-90AA-8F17D0E193B6}" type="presOf" srcId="{D53B7429-02C2-44E5-9CC4-61DAB57A7E30}" destId="{3B9589A8-42CC-472B-9A8F-36A439C2D05A}" srcOrd="0" destOrd="0" presId="urn:microsoft.com/office/officeart/2005/8/layout/hierarchy3"/>
    <dgm:cxn modelId="{B3B5C3DB-C410-45EB-B588-D1FA0EE7B011}" srcId="{C9987DA4-604B-49CA-A1C7-E0CF82A5FE34}" destId="{E13BB4F1-B2C5-47A6-8153-1BEF25E9DEC3}" srcOrd="1" destOrd="0" parTransId="{508128CC-FF38-4009-9D1C-CB2E7631742E}" sibTransId="{D5A944A4-4FA5-4E88-AFDD-BBA55A8DD600}"/>
    <dgm:cxn modelId="{CF7ADD00-70FC-48A5-A0B6-0FEE78AF3894}" type="presOf" srcId="{C9987DA4-604B-49CA-A1C7-E0CF82A5FE34}" destId="{F625BA66-F449-46D1-BC44-3B36737DEE68}" srcOrd="1" destOrd="0" presId="urn:microsoft.com/office/officeart/2005/8/layout/hierarchy3"/>
    <dgm:cxn modelId="{10C9C6DC-1FB3-4CA1-8D8B-79A3D527B5EF}" type="presOf" srcId="{E13BB4F1-B2C5-47A6-8153-1BEF25E9DEC3}" destId="{4B70EE32-3312-4EC0-8EC2-59F4E4EB99D6}" srcOrd="0" destOrd="0" presId="urn:microsoft.com/office/officeart/2005/8/layout/hierarchy3"/>
    <dgm:cxn modelId="{E5C008CC-898C-40EB-A558-B3C1AB58B851}" srcId="{4D5DE97C-EAEF-4654-94FF-2F0C3723BC9E}" destId="{C9987DA4-604B-49CA-A1C7-E0CF82A5FE34}" srcOrd="0" destOrd="0" parTransId="{665B5069-FFC9-45A3-9387-340154AD5072}" sibTransId="{3E7B991D-93B9-4613-835C-2216D7568A04}"/>
    <dgm:cxn modelId="{F78E6789-ECBB-44E7-9933-703CADAD3210}" type="presOf" srcId="{DB0D02AB-0F17-4D36-B529-C20A5ADCE7AC}" destId="{90645140-A279-4230-83FA-99996F69E965}" srcOrd="0" destOrd="0" presId="urn:microsoft.com/office/officeart/2005/8/layout/hierarchy3"/>
    <dgm:cxn modelId="{885EBE08-953B-4800-80B4-1D39D9CE59D0}" type="presOf" srcId="{274D9FB3-5A61-4BA9-A8FF-55B54E3A690A}" destId="{BCD3EEC0-BEB7-4943-8ECA-F31AD09E188B}" srcOrd="1" destOrd="0" presId="urn:microsoft.com/office/officeart/2005/8/layout/hierarchy3"/>
    <dgm:cxn modelId="{B66522A6-5AEA-4CC9-AF28-8CC4A58DAB82}" srcId="{C9987DA4-604B-49CA-A1C7-E0CF82A5FE34}" destId="{5417AC4D-781D-4809-AA6D-93F740E0F5E8}" srcOrd="0" destOrd="0" parTransId="{B11A2D67-0134-4742-89FB-87BFD7B6C273}" sibTransId="{457DEFB7-0D28-449C-BD20-DE6681D1BBD6}"/>
    <dgm:cxn modelId="{CFB4A564-B470-4C81-9482-8DB5BFFAB183}" type="presOf" srcId="{B11A2D67-0134-4742-89FB-87BFD7B6C273}" destId="{53D4C0A4-38A7-438F-A009-D9C248F7BB85}" srcOrd="0" destOrd="0" presId="urn:microsoft.com/office/officeart/2005/8/layout/hierarchy3"/>
    <dgm:cxn modelId="{8D54639E-F011-4CBC-B6A3-6028A31191CC}" type="presParOf" srcId="{0FFB20CA-B478-48C4-A64A-0EB21F3AF798}" destId="{F116A0E5-CBB3-456E-BB2E-E7C4B19BA5B9}" srcOrd="0" destOrd="0" presId="urn:microsoft.com/office/officeart/2005/8/layout/hierarchy3"/>
    <dgm:cxn modelId="{4E0B9750-4171-475F-A80F-39FBBCBC6BAF}" type="presParOf" srcId="{F116A0E5-CBB3-456E-BB2E-E7C4B19BA5B9}" destId="{E7F2F946-1E62-472B-9565-74D6C398EE81}" srcOrd="0" destOrd="0" presId="urn:microsoft.com/office/officeart/2005/8/layout/hierarchy3"/>
    <dgm:cxn modelId="{2FC5E292-CF4A-4DD9-BD7E-3E294F2B9F8C}" type="presParOf" srcId="{E7F2F946-1E62-472B-9565-74D6C398EE81}" destId="{9670298D-A401-43C0-9B59-397F6A5566E2}" srcOrd="0" destOrd="0" presId="urn:microsoft.com/office/officeart/2005/8/layout/hierarchy3"/>
    <dgm:cxn modelId="{D9E44255-9A23-40C1-8024-667403D13B7F}" type="presParOf" srcId="{E7F2F946-1E62-472B-9565-74D6C398EE81}" destId="{F625BA66-F449-46D1-BC44-3B36737DEE68}" srcOrd="1" destOrd="0" presId="urn:microsoft.com/office/officeart/2005/8/layout/hierarchy3"/>
    <dgm:cxn modelId="{D90641CE-2099-466E-8E43-B592A33799D5}" type="presParOf" srcId="{F116A0E5-CBB3-456E-BB2E-E7C4B19BA5B9}" destId="{83C91722-6A8E-4A65-B6E7-6A6EEFFE6ED8}" srcOrd="1" destOrd="0" presId="urn:microsoft.com/office/officeart/2005/8/layout/hierarchy3"/>
    <dgm:cxn modelId="{F4352674-68A3-47BB-87E2-F642CDC208D7}" type="presParOf" srcId="{83C91722-6A8E-4A65-B6E7-6A6EEFFE6ED8}" destId="{53D4C0A4-38A7-438F-A009-D9C248F7BB85}" srcOrd="0" destOrd="0" presId="urn:microsoft.com/office/officeart/2005/8/layout/hierarchy3"/>
    <dgm:cxn modelId="{A1562B19-4F96-4DA4-96BD-3CC43F7BB0CF}" type="presParOf" srcId="{83C91722-6A8E-4A65-B6E7-6A6EEFFE6ED8}" destId="{4310BD93-9EB0-4303-B9B7-69FB9C4A02FE}" srcOrd="1" destOrd="0" presId="urn:microsoft.com/office/officeart/2005/8/layout/hierarchy3"/>
    <dgm:cxn modelId="{C80DA66F-B6D1-47F9-B820-A4F7BBE2BBBA}" type="presParOf" srcId="{83C91722-6A8E-4A65-B6E7-6A6EEFFE6ED8}" destId="{63C110E3-E6F9-4DB5-968A-A4FF96E69C16}" srcOrd="2" destOrd="0" presId="urn:microsoft.com/office/officeart/2005/8/layout/hierarchy3"/>
    <dgm:cxn modelId="{2156B933-BD89-414C-B673-B4B3F6AA4C21}" type="presParOf" srcId="{83C91722-6A8E-4A65-B6E7-6A6EEFFE6ED8}" destId="{4B70EE32-3312-4EC0-8EC2-59F4E4EB99D6}" srcOrd="3" destOrd="0" presId="urn:microsoft.com/office/officeart/2005/8/layout/hierarchy3"/>
    <dgm:cxn modelId="{ED426C5C-B939-4C89-8C1C-72D9B4EF99A1}" type="presParOf" srcId="{0FFB20CA-B478-48C4-A64A-0EB21F3AF798}" destId="{BC9E9919-BE79-4717-AB61-F01F1F5A77D2}" srcOrd="1" destOrd="0" presId="urn:microsoft.com/office/officeart/2005/8/layout/hierarchy3"/>
    <dgm:cxn modelId="{093BEDC2-E635-452C-9E60-78BB9E4F066E}" type="presParOf" srcId="{BC9E9919-BE79-4717-AB61-F01F1F5A77D2}" destId="{BE018CED-269C-41B9-BEA0-080FE74DD8B4}" srcOrd="0" destOrd="0" presId="urn:microsoft.com/office/officeart/2005/8/layout/hierarchy3"/>
    <dgm:cxn modelId="{9A3B6AB2-953E-443C-968C-0C941839608D}" type="presParOf" srcId="{BE018CED-269C-41B9-BEA0-080FE74DD8B4}" destId="{08CB8CA0-D782-4977-8A54-CCC44164CAE5}" srcOrd="0" destOrd="0" presId="urn:microsoft.com/office/officeart/2005/8/layout/hierarchy3"/>
    <dgm:cxn modelId="{CCE5AD96-3A47-4640-B7A3-5CF5D78E2ED7}" type="presParOf" srcId="{BE018CED-269C-41B9-BEA0-080FE74DD8B4}" destId="{BCD3EEC0-BEB7-4943-8ECA-F31AD09E188B}" srcOrd="1" destOrd="0" presId="urn:microsoft.com/office/officeart/2005/8/layout/hierarchy3"/>
    <dgm:cxn modelId="{9BB60013-527D-41B4-A5E4-A7936836C528}" type="presParOf" srcId="{BC9E9919-BE79-4717-AB61-F01F1F5A77D2}" destId="{A5476982-24E9-4E99-B10E-D849C0D7FA26}" srcOrd="1" destOrd="0" presId="urn:microsoft.com/office/officeart/2005/8/layout/hierarchy3"/>
    <dgm:cxn modelId="{632D8736-A86F-42AE-81A1-80CA89606355}" type="presParOf" srcId="{A5476982-24E9-4E99-B10E-D849C0D7FA26}" destId="{90645140-A279-4230-83FA-99996F69E965}" srcOrd="0" destOrd="0" presId="urn:microsoft.com/office/officeart/2005/8/layout/hierarchy3"/>
    <dgm:cxn modelId="{2B300B33-2937-4F82-91C3-40F80221F6B5}" type="presParOf" srcId="{A5476982-24E9-4E99-B10E-D849C0D7FA26}" destId="{2214F9F1-1CF0-4836-BF27-72E165CAE446}" srcOrd="1" destOrd="0" presId="urn:microsoft.com/office/officeart/2005/8/layout/hierarchy3"/>
    <dgm:cxn modelId="{54D8119D-03A8-4EBD-AF10-2C164F4537C9}" type="presParOf" srcId="{A5476982-24E9-4E99-B10E-D849C0D7FA26}" destId="{7107036F-52C2-4C3A-AC3D-7FB9540106A8}" srcOrd="2" destOrd="0" presId="urn:microsoft.com/office/officeart/2005/8/layout/hierarchy3"/>
    <dgm:cxn modelId="{B2068C8A-BEFB-4C0B-8C24-95C39DD56A22}" type="presParOf" srcId="{A5476982-24E9-4E99-B10E-D849C0D7FA26}" destId="{3B9589A8-42CC-472B-9A8F-36A439C2D05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C72F0-FDB8-4B0C-8CC2-9B605494BDBD}">
      <dsp:nvSpPr>
        <dsp:cNvPr id="0" name=""/>
        <dsp:cNvSpPr/>
      </dsp:nvSpPr>
      <dsp:spPr>
        <a:xfrm>
          <a:off x="0" y="416"/>
          <a:ext cx="4896544" cy="863263"/>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pPr>
          <a:r>
            <a:rPr lang="ar-EG" sz="3600" kern="1200" dirty="0">
              <a:solidFill>
                <a:srgbClr val="C00000"/>
              </a:solidFill>
            </a:rPr>
            <a:t>مكونات المادة الغذائية</a:t>
          </a:r>
        </a:p>
      </dsp:txBody>
      <dsp:txXfrm>
        <a:off x="42141" y="42557"/>
        <a:ext cx="4812262" cy="7789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0C8B6-C435-45E8-BE83-E992E53DF70B}">
      <dsp:nvSpPr>
        <dsp:cNvPr id="0" name=""/>
        <dsp:cNvSpPr/>
      </dsp:nvSpPr>
      <dsp:spPr>
        <a:xfrm>
          <a:off x="3659011" y="2259447"/>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1">
            <a:lnSpc>
              <a:spcPct val="90000"/>
            </a:lnSpc>
            <a:spcBef>
              <a:spcPct val="0"/>
            </a:spcBef>
            <a:spcAft>
              <a:spcPct val="35000"/>
            </a:spcAft>
            <a:buNone/>
          </a:pPr>
          <a:r>
            <a:rPr lang="ar-SA" sz="2300" b="1" u="none" kern="1200" dirty="0"/>
            <a:t>علي مستوي الدولة</a:t>
          </a:r>
          <a:endParaRPr lang="ar-EG" sz="2300" u="none" kern="1200" dirty="0"/>
        </a:p>
      </dsp:txBody>
      <dsp:txXfrm>
        <a:off x="3894932" y="2495368"/>
        <a:ext cx="1139126" cy="1139126"/>
      </dsp:txXfrm>
    </dsp:sp>
    <dsp:sp modelId="{724C3C24-8463-4740-82CA-2B4CDE5ACCDC}">
      <dsp:nvSpPr>
        <dsp:cNvPr id="0" name=""/>
        <dsp:cNvSpPr/>
      </dsp:nvSpPr>
      <dsp:spPr>
        <a:xfrm rot="16200000">
          <a:off x="4294102" y="1673730"/>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a:off x="4345220" y="1834394"/>
        <a:ext cx="238551" cy="328637"/>
      </dsp:txXfrm>
    </dsp:sp>
    <dsp:sp modelId="{9DB37551-9FC5-4B08-A102-6483C5819165}">
      <dsp:nvSpPr>
        <dsp:cNvPr id="0" name=""/>
        <dsp:cNvSpPr/>
      </dsp:nvSpPr>
      <dsp:spPr>
        <a:xfrm>
          <a:off x="3659011" y="5484"/>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t>بإنتاج وبسلامة الغذاء </a:t>
          </a:r>
          <a:endParaRPr lang="ar-EG" sz="1400" b="1" kern="1200" dirty="0"/>
        </a:p>
      </dsp:txBody>
      <dsp:txXfrm>
        <a:off x="3894932" y="241405"/>
        <a:ext cx="1139126" cy="1139126"/>
      </dsp:txXfrm>
    </dsp:sp>
    <dsp:sp modelId="{EA4BF721-C5E8-48B4-9255-776301AF91EA}">
      <dsp:nvSpPr>
        <dsp:cNvPr id="0" name=""/>
        <dsp:cNvSpPr/>
      </dsp:nvSpPr>
      <dsp:spPr>
        <a:xfrm rot="19800000">
          <a:off x="5261744" y="2232399"/>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a:off x="5268593" y="2367504"/>
        <a:ext cx="238551" cy="328637"/>
      </dsp:txXfrm>
    </dsp:sp>
    <dsp:sp modelId="{F74B7CDB-E6C5-4A53-904B-F0F681560DE5}">
      <dsp:nvSpPr>
        <dsp:cNvPr id="0" name=""/>
        <dsp:cNvSpPr/>
      </dsp:nvSpPr>
      <dsp:spPr>
        <a:xfrm>
          <a:off x="5611001" y="1132466"/>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EG" sz="1400" b="1" kern="1200" dirty="0"/>
            <a:t>ب</a:t>
          </a:r>
          <a:r>
            <a:rPr lang="ar-SA" sz="1400" b="1" kern="1200" dirty="0"/>
            <a:t>وزارة الصحة وما يتبعها من مؤسسات التي تقدم  الرعاية</a:t>
          </a:r>
          <a:endParaRPr lang="ar-EG" sz="1400" b="1" kern="1200" dirty="0"/>
        </a:p>
      </dsp:txBody>
      <dsp:txXfrm>
        <a:off x="5846922" y="1368387"/>
        <a:ext cx="1139126" cy="1139126"/>
      </dsp:txXfrm>
    </dsp:sp>
    <dsp:sp modelId="{89F313AA-018F-4AD9-A6E5-E6C8F1855985}">
      <dsp:nvSpPr>
        <dsp:cNvPr id="0" name=""/>
        <dsp:cNvSpPr/>
      </dsp:nvSpPr>
      <dsp:spPr>
        <a:xfrm rot="1800000">
          <a:off x="5261744" y="3349735"/>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a:off x="5268593" y="3433722"/>
        <a:ext cx="238551" cy="328637"/>
      </dsp:txXfrm>
    </dsp:sp>
    <dsp:sp modelId="{A3CB7C8F-4708-4D4C-82A5-E956A2C1DCC1}">
      <dsp:nvSpPr>
        <dsp:cNvPr id="0" name=""/>
        <dsp:cNvSpPr/>
      </dsp:nvSpPr>
      <dsp:spPr>
        <a:xfrm>
          <a:off x="5611001" y="3386429"/>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t>بعوامل السلامة في أماكن العمل</a:t>
          </a:r>
          <a:endParaRPr lang="ar-EG" sz="1400" b="1" kern="1200" dirty="0"/>
        </a:p>
      </dsp:txBody>
      <dsp:txXfrm>
        <a:off x="5846922" y="3622350"/>
        <a:ext cx="1139126" cy="1139126"/>
      </dsp:txXfrm>
    </dsp:sp>
    <dsp:sp modelId="{F8E347F3-AF51-407A-9B3A-76F9E2BAA664}">
      <dsp:nvSpPr>
        <dsp:cNvPr id="0" name=""/>
        <dsp:cNvSpPr/>
      </dsp:nvSpPr>
      <dsp:spPr>
        <a:xfrm rot="5400000">
          <a:off x="4294102" y="3908404"/>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a:off x="4345220" y="3966832"/>
        <a:ext cx="238551" cy="328637"/>
      </dsp:txXfrm>
    </dsp:sp>
    <dsp:sp modelId="{543C6B1C-9B27-4300-901B-EDF6A000DB0A}">
      <dsp:nvSpPr>
        <dsp:cNvPr id="0" name=""/>
        <dsp:cNvSpPr/>
      </dsp:nvSpPr>
      <dsp:spPr>
        <a:xfrm>
          <a:off x="3659011" y="4513411"/>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t>الخاصة بصحة البيئة</a:t>
          </a:r>
          <a:endParaRPr lang="ar-EG" sz="1400" b="1" kern="1200" dirty="0"/>
        </a:p>
      </dsp:txBody>
      <dsp:txXfrm>
        <a:off x="3894932" y="4749332"/>
        <a:ext cx="1139126" cy="1139126"/>
      </dsp:txXfrm>
    </dsp:sp>
    <dsp:sp modelId="{9226A005-295C-4FC1-8D12-0C0C64E21288}">
      <dsp:nvSpPr>
        <dsp:cNvPr id="0" name=""/>
        <dsp:cNvSpPr/>
      </dsp:nvSpPr>
      <dsp:spPr>
        <a:xfrm rot="9000000">
          <a:off x="3326460" y="3349735"/>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rot="10800000">
        <a:off x="3421847" y="3433722"/>
        <a:ext cx="238551" cy="328637"/>
      </dsp:txXfrm>
    </dsp:sp>
    <dsp:sp modelId="{5C45CD9B-3E50-42A5-8CD1-7B4A4ECAA3C7}">
      <dsp:nvSpPr>
        <dsp:cNvPr id="0" name=""/>
        <dsp:cNvSpPr/>
      </dsp:nvSpPr>
      <dsp:spPr>
        <a:xfrm>
          <a:off x="1707022" y="3386429"/>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t>بمنع أو بيع المواد التي تؤثر علي صحة الانسان</a:t>
          </a:r>
          <a:endParaRPr lang="ar-EG" sz="1400" b="1" kern="1200" dirty="0"/>
        </a:p>
      </dsp:txBody>
      <dsp:txXfrm>
        <a:off x="1942943" y="3622350"/>
        <a:ext cx="1139126" cy="1139126"/>
      </dsp:txXfrm>
    </dsp:sp>
    <dsp:sp modelId="{119A9EF7-7CC1-42DE-B9B5-3E9F45994C63}">
      <dsp:nvSpPr>
        <dsp:cNvPr id="0" name=""/>
        <dsp:cNvSpPr/>
      </dsp:nvSpPr>
      <dsp:spPr>
        <a:xfrm rot="12600000">
          <a:off x="3326460" y="2232399"/>
          <a:ext cx="340787" cy="54772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EG" sz="1800" kern="1200"/>
        </a:p>
      </dsp:txBody>
      <dsp:txXfrm rot="10800000">
        <a:off x="3421847" y="2367504"/>
        <a:ext cx="238551" cy="328637"/>
      </dsp:txXfrm>
    </dsp:sp>
    <dsp:sp modelId="{7EB73BF3-2359-49AA-B09E-ADF040215419}">
      <dsp:nvSpPr>
        <dsp:cNvPr id="0" name=""/>
        <dsp:cNvSpPr/>
      </dsp:nvSpPr>
      <dsp:spPr>
        <a:xfrm>
          <a:off x="1707022" y="1132466"/>
          <a:ext cx="1610968" cy="161096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1" kern="1200" dirty="0"/>
            <a:t>بمحاربة الانحرافات والجرائم والعنف التي تؤثر علي صحة الأفراد والمجتمع</a:t>
          </a:r>
          <a:endParaRPr lang="ar-EG" sz="1400" b="1" kern="1200" dirty="0"/>
        </a:p>
      </dsp:txBody>
      <dsp:txXfrm>
        <a:off x="1942943" y="1368387"/>
        <a:ext cx="1139126" cy="1139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7AC6A-92DA-43B3-ADF7-3F9F0812FC32}">
      <dsp:nvSpPr>
        <dsp:cNvPr id="0" name=""/>
        <dsp:cNvSpPr/>
      </dsp:nvSpPr>
      <dsp:spPr>
        <a:xfrm>
          <a:off x="8694022" y="1755438"/>
          <a:ext cx="91440" cy="161527"/>
        </a:xfrm>
        <a:custGeom>
          <a:avLst/>
          <a:gdLst/>
          <a:ahLst/>
          <a:cxnLst/>
          <a:rect l="0" t="0" r="0" b="0"/>
          <a:pathLst>
            <a:path>
              <a:moveTo>
                <a:pt x="45720" y="0"/>
              </a:moveTo>
              <a:lnTo>
                <a:pt x="45720" y="4588"/>
              </a:lnTo>
              <a:lnTo>
                <a:pt x="58409" y="4588"/>
              </a:lnTo>
              <a:lnTo>
                <a:pt x="58409" y="1615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4121BB-9F0A-46FB-A98E-92E6AF03A20B}">
      <dsp:nvSpPr>
        <dsp:cNvPr id="0" name=""/>
        <dsp:cNvSpPr/>
      </dsp:nvSpPr>
      <dsp:spPr>
        <a:xfrm>
          <a:off x="5616623" y="747822"/>
          <a:ext cx="3123118" cy="260287"/>
        </a:xfrm>
        <a:custGeom>
          <a:avLst/>
          <a:gdLst/>
          <a:ahLst/>
          <a:cxnLst/>
          <a:rect l="0" t="0" r="0" b="0"/>
          <a:pathLst>
            <a:path>
              <a:moveTo>
                <a:pt x="0" y="0"/>
              </a:moveTo>
              <a:lnTo>
                <a:pt x="0" y="103348"/>
              </a:lnTo>
              <a:lnTo>
                <a:pt x="3123118" y="103348"/>
              </a:lnTo>
              <a:lnTo>
                <a:pt x="3123118" y="2602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FC7CE4-0950-448B-98E5-05E7479CEE16}">
      <dsp:nvSpPr>
        <dsp:cNvPr id="0" name=""/>
        <dsp:cNvSpPr/>
      </dsp:nvSpPr>
      <dsp:spPr>
        <a:xfrm>
          <a:off x="5570904" y="1809029"/>
          <a:ext cx="91440" cy="313878"/>
        </a:xfrm>
        <a:custGeom>
          <a:avLst/>
          <a:gdLst/>
          <a:ahLst/>
          <a:cxnLst/>
          <a:rect l="0" t="0" r="0" b="0"/>
          <a:pathLst>
            <a:path>
              <a:moveTo>
                <a:pt x="45720" y="0"/>
              </a:moveTo>
              <a:lnTo>
                <a:pt x="45720" y="3138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220B68-F31A-42BB-8211-64F8213DE743}">
      <dsp:nvSpPr>
        <dsp:cNvPr id="0" name=""/>
        <dsp:cNvSpPr/>
      </dsp:nvSpPr>
      <dsp:spPr>
        <a:xfrm>
          <a:off x="5570903" y="747822"/>
          <a:ext cx="91440" cy="313878"/>
        </a:xfrm>
        <a:custGeom>
          <a:avLst/>
          <a:gdLst/>
          <a:ahLst/>
          <a:cxnLst/>
          <a:rect l="0" t="0" r="0" b="0"/>
          <a:pathLst>
            <a:path>
              <a:moveTo>
                <a:pt x="45720" y="0"/>
              </a:moveTo>
              <a:lnTo>
                <a:pt x="45720" y="313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4736E4-3D83-4361-B720-78A9949B5435}">
      <dsp:nvSpPr>
        <dsp:cNvPr id="0" name=""/>
        <dsp:cNvSpPr/>
      </dsp:nvSpPr>
      <dsp:spPr>
        <a:xfrm>
          <a:off x="2763560" y="1755438"/>
          <a:ext cx="144010" cy="280196"/>
        </a:xfrm>
        <a:custGeom>
          <a:avLst/>
          <a:gdLst/>
          <a:ahLst/>
          <a:cxnLst/>
          <a:rect l="0" t="0" r="0" b="0"/>
          <a:pathLst>
            <a:path>
              <a:moveTo>
                <a:pt x="144010" y="0"/>
              </a:moveTo>
              <a:lnTo>
                <a:pt x="144010" y="123256"/>
              </a:lnTo>
              <a:lnTo>
                <a:pt x="0" y="123256"/>
              </a:lnTo>
              <a:lnTo>
                <a:pt x="0" y="2801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839045-B340-4446-A1C7-D30D871E2F06}">
      <dsp:nvSpPr>
        <dsp:cNvPr id="0" name=""/>
        <dsp:cNvSpPr/>
      </dsp:nvSpPr>
      <dsp:spPr>
        <a:xfrm>
          <a:off x="2907570" y="747822"/>
          <a:ext cx="2709053" cy="260287"/>
        </a:xfrm>
        <a:custGeom>
          <a:avLst/>
          <a:gdLst/>
          <a:ahLst/>
          <a:cxnLst/>
          <a:rect l="0" t="0" r="0" b="0"/>
          <a:pathLst>
            <a:path>
              <a:moveTo>
                <a:pt x="2709053" y="0"/>
              </a:moveTo>
              <a:lnTo>
                <a:pt x="2709053" y="103348"/>
              </a:lnTo>
              <a:lnTo>
                <a:pt x="0" y="103348"/>
              </a:lnTo>
              <a:lnTo>
                <a:pt x="0" y="2602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D70466-1650-45C8-A5B1-B9A5E2EBA06D}">
      <dsp:nvSpPr>
        <dsp:cNvPr id="0" name=""/>
        <dsp:cNvSpPr/>
      </dsp:nvSpPr>
      <dsp:spPr>
        <a:xfrm>
          <a:off x="4869294" y="493"/>
          <a:ext cx="1494658" cy="7473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kern="1200" cap="none" normalizeH="0" baseline="0">
              <a:ln>
                <a:noFill/>
              </a:ln>
              <a:solidFill>
                <a:schemeClr val="tx1"/>
              </a:solidFill>
              <a:effectLst/>
              <a:latin typeface="Arial" pitchFamily="34" charset="0"/>
              <a:cs typeface="Arial" pitchFamily="34" charset="0"/>
            </a:rPr>
            <a:t>أصناف الكربوهيدرات</a:t>
          </a:r>
          <a:endParaRPr kumimoji="0" lang="en-US" sz="2400" b="1" i="0" u="none" strike="noStrike" kern="1200" cap="none" normalizeH="0" baseline="0">
            <a:ln>
              <a:noFill/>
            </a:ln>
            <a:solidFill>
              <a:schemeClr val="tx1"/>
            </a:solidFill>
            <a:effectLst/>
            <a:latin typeface="Arial" pitchFamily="34" charset="0"/>
            <a:cs typeface="Arial" pitchFamily="34" charset="0"/>
          </a:endParaRPr>
        </a:p>
      </dsp:txBody>
      <dsp:txXfrm>
        <a:off x="4869294" y="493"/>
        <a:ext cx="1494658" cy="747329"/>
      </dsp:txXfrm>
    </dsp:sp>
    <dsp:sp modelId="{096BBFDF-8DEE-4D49-AE88-A46C08D7F0AD}">
      <dsp:nvSpPr>
        <dsp:cNvPr id="0" name=""/>
        <dsp:cNvSpPr/>
      </dsp:nvSpPr>
      <dsp:spPr>
        <a:xfrm>
          <a:off x="2160241" y="1008109"/>
          <a:ext cx="1494658" cy="7473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kern="1200" cap="none" normalizeH="0" baseline="0">
              <a:ln>
                <a:noFill/>
              </a:ln>
              <a:solidFill>
                <a:schemeClr val="tx1"/>
              </a:solidFill>
              <a:effectLst/>
              <a:latin typeface="Arial" pitchFamily="34" charset="0"/>
              <a:cs typeface="Arial" pitchFamily="34" charset="0"/>
            </a:rPr>
            <a:t>عديدة التسكر</a:t>
          </a:r>
          <a:endParaRPr kumimoji="0" lang="en-US" sz="2400" b="1" i="0" u="none" strike="noStrike" kern="1200" cap="none" normalizeH="0" baseline="0">
            <a:ln>
              <a:noFill/>
            </a:ln>
            <a:solidFill>
              <a:schemeClr val="tx1"/>
            </a:solidFill>
            <a:effectLst/>
            <a:latin typeface="Arial" pitchFamily="34" charset="0"/>
            <a:cs typeface="Arial" pitchFamily="34" charset="0"/>
          </a:endParaRPr>
        </a:p>
      </dsp:txBody>
      <dsp:txXfrm>
        <a:off x="2160241" y="1008109"/>
        <a:ext cx="1494658" cy="747329"/>
      </dsp:txXfrm>
    </dsp:sp>
    <dsp:sp modelId="{776B1989-39C5-4D0D-914D-41AA44AB0E32}">
      <dsp:nvSpPr>
        <dsp:cNvPr id="0" name=""/>
        <dsp:cNvSpPr/>
      </dsp:nvSpPr>
      <dsp:spPr>
        <a:xfrm>
          <a:off x="2016231" y="2035634"/>
          <a:ext cx="1494658" cy="7473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kern="1200" cap="none" normalizeH="0" baseline="0">
              <a:ln>
                <a:noFill/>
              </a:ln>
              <a:solidFill>
                <a:schemeClr val="tx1"/>
              </a:solidFill>
              <a:effectLst/>
              <a:latin typeface="Arial" pitchFamily="34" charset="0"/>
              <a:cs typeface="Arial" pitchFamily="34" charset="0"/>
            </a:rPr>
            <a:t>النشاء والسيليلوز</a:t>
          </a:r>
          <a:endParaRPr kumimoji="0" lang="en-US" sz="2400" b="1" i="0" u="none" strike="noStrike" kern="1200" cap="none" normalizeH="0" baseline="0">
            <a:ln>
              <a:noFill/>
            </a:ln>
            <a:solidFill>
              <a:schemeClr val="tx1"/>
            </a:solidFill>
            <a:effectLst/>
            <a:latin typeface="Arial" pitchFamily="34" charset="0"/>
            <a:cs typeface="Arial" pitchFamily="34" charset="0"/>
          </a:endParaRPr>
        </a:p>
      </dsp:txBody>
      <dsp:txXfrm>
        <a:off x="2016231" y="2035634"/>
        <a:ext cx="1494658" cy="747329"/>
      </dsp:txXfrm>
    </dsp:sp>
    <dsp:sp modelId="{307DFDCB-0272-4CF9-8A12-52A163B19198}">
      <dsp:nvSpPr>
        <dsp:cNvPr id="0" name=""/>
        <dsp:cNvSpPr/>
      </dsp:nvSpPr>
      <dsp:spPr>
        <a:xfrm>
          <a:off x="4869294" y="1061700"/>
          <a:ext cx="1494658" cy="7473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kern="1200" cap="none" normalizeH="0" baseline="0">
              <a:ln>
                <a:noFill/>
              </a:ln>
              <a:solidFill>
                <a:schemeClr val="tx1"/>
              </a:solidFill>
              <a:effectLst/>
              <a:latin typeface="Arial" pitchFamily="34" charset="0"/>
              <a:cs typeface="Arial" pitchFamily="34" charset="0"/>
            </a:rPr>
            <a:t>ثنائية التسكر</a:t>
          </a:r>
          <a:endParaRPr kumimoji="0" lang="en-US" sz="2400" b="1" i="0" u="none" strike="noStrike" kern="1200" cap="none" normalizeH="0" baseline="0">
            <a:ln>
              <a:noFill/>
            </a:ln>
            <a:solidFill>
              <a:schemeClr val="tx1"/>
            </a:solidFill>
            <a:effectLst/>
            <a:latin typeface="Arial" pitchFamily="34" charset="0"/>
            <a:cs typeface="Arial" pitchFamily="34" charset="0"/>
          </a:endParaRPr>
        </a:p>
      </dsp:txBody>
      <dsp:txXfrm>
        <a:off x="4869294" y="1061700"/>
        <a:ext cx="1494658" cy="747329"/>
      </dsp:txXfrm>
    </dsp:sp>
    <dsp:sp modelId="{5D2388A1-5747-463C-99D9-4574C2C31FF2}">
      <dsp:nvSpPr>
        <dsp:cNvPr id="0" name=""/>
        <dsp:cNvSpPr/>
      </dsp:nvSpPr>
      <dsp:spPr>
        <a:xfrm>
          <a:off x="4869294" y="2122907"/>
          <a:ext cx="1494658" cy="7473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kern="1200" cap="none" normalizeH="0" baseline="0">
              <a:ln>
                <a:noFill/>
              </a:ln>
              <a:solidFill>
                <a:schemeClr val="tx1"/>
              </a:solidFill>
              <a:effectLst/>
              <a:latin typeface="Arial" pitchFamily="34" charset="0"/>
              <a:cs typeface="Arial" pitchFamily="34" charset="0"/>
            </a:rPr>
            <a:t>السكروز</a:t>
          </a:r>
          <a:endParaRPr kumimoji="0" lang="en-US" sz="2400" b="1" i="0" u="none" strike="noStrike" kern="1200" cap="none" normalizeH="0" baseline="0">
            <a:ln>
              <a:noFill/>
            </a:ln>
            <a:solidFill>
              <a:schemeClr val="tx1"/>
            </a:solidFill>
            <a:effectLst/>
            <a:latin typeface="Arial" pitchFamily="34" charset="0"/>
            <a:cs typeface="Arial" pitchFamily="34" charset="0"/>
          </a:endParaRPr>
        </a:p>
      </dsp:txBody>
      <dsp:txXfrm>
        <a:off x="4869294" y="2122907"/>
        <a:ext cx="1494658" cy="747329"/>
      </dsp:txXfrm>
    </dsp:sp>
    <dsp:sp modelId="{3C07D60B-D098-47FD-A759-8AE502DA00E6}">
      <dsp:nvSpPr>
        <dsp:cNvPr id="0" name=""/>
        <dsp:cNvSpPr/>
      </dsp:nvSpPr>
      <dsp:spPr>
        <a:xfrm>
          <a:off x="7992413" y="1008109"/>
          <a:ext cx="1494658" cy="7473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kern="1200" cap="none" normalizeH="0" baseline="0">
              <a:ln>
                <a:noFill/>
              </a:ln>
              <a:solidFill>
                <a:schemeClr val="tx1"/>
              </a:solidFill>
              <a:effectLst/>
              <a:latin typeface="Arial" pitchFamily="34" charset="0"/>
              <a:cs typeface="Arial" pitchFamily="34" charset="0"/>
            </a:rPr>
            <a:t>أحادية التسكر</a:t>
          </a:r>
          <a:endParaRPr kumimoji="0" lang="en-US" sz="2400" b="1" i="0" u="none" strike="noStrike" kern="1200" cap="none" normalizeH="0" baseline="0">
            <a:ln>
              <a:noFill/>
            </a:ln>
            <a:solidFill>
              <a:schemeClr val="tx1"/>
            </a:solidFill>
            <a:effectLst/>
            <a:latin typeface="Arial" pitchFamily="34" charset="0"/>
            <a:cs typeface="Arial" pitchFamily="34" charset="0"/>
          </a:endParaRPr>
        </a:p>
      </dsp:txBody>
      <dsp:txXfrm>
        <a:off x="7992413" y="1008109"/>
        <a:ext cx="1494658" cy="747329"/>
      </dsp:txXfrm>
    </dsp:sp>
    <dsp:sp modelId="{70073F6B-8763-4A5C-9161-A3DD26254F50}">
      <dsp:nvSpPr>
        <dsp:cNvPr id="0" name=""/>
        <dsp:cNvSpPr/>
      </dsp:nvSpPr>
      <dsp:spPr>
        <a:xfrm>
          <a:off x="8005102" y="1916966"/>
          <a:ext cx="1494658" cy="7473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kern="1200" cap="none" normalizeH="0" baseline="0">
              <a:ln>
                <a:noFill/>
              </a:ln>
              <a:solidFill>
                <a:schemeClr val="tx1"/>
              </a:solidFill>
              <a:effectLst/>
              <a:latin typeface="Arial" pitchFamily="34" charset="0"/>
              <a:cs typeface="Arial" pitchFamily="34" charset="0"/>
            </a:rPr>
            <a:t>الجلوكوز والفركتوز</a:t>
          </a:r>
          <a:endParaRPr kumimoji="0" lang="en-US" sz="2400" b="1" i="0" u="none" strike="noStrike" kern="1200" cap="none" normalizeH="0" baseline="0">
            <a:ln>
              <a:noFill/>
            </a:ln>
            <a:solidFill>
              <a:schemeClr val="tx1"/>
            </a:solidFill>
            <a:effectLst/>
            <a:latin typeface="Arial" pitchFamily="34" charset="0"/>
            <a:cs typeface="Arial" pitchFamily="34" charset="0"/>
          </a:endParaRPr>
        </a:p>
      </dsp:txBody>
      <dsp:txXfrm>
        <a:off x="8005102" y="1916966"/>
        <a:ext cx="1494658" cy="747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2B1F4-7C62-4E7A-B3C9-73C9EFE936FF}">
      <dsp:nvSpPr>
        <dsp:cNvPr id="0" name=""/>
        <dsp:cNvSpPr/>
      </dsp:nvSpPr>
      <dsp:spPr>
        <a:xfrm>
          <a:off x="0" y="28120"/>
          <a:ext cx="9036496" cy="861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pPr>
          <a:r>
            <a:rPr lang="ar-SA" sz="3600" b="1" kern="1200"/>
            <a:t>الياف قابلة للذوبان في الماء</a:t>
          </a:r>
          <a:r>
            <a:rPr lang="ar-SA" sz="3600" kern="1200"/>
            <a:t>    </a:t>
          </a:r>
          <a:r>
            <a:rPr lang="en-US" sz="3600" kern="1200"/>
            <a:t>Soluble Fiber</a:t>
          </a:r>
        </a:p>
      </dsp:txBody>
      <dsp:txXfrm>
        <a:off x="42036" y="70156"/>
        <a:ext cx="8952424" cy="777048"/>
      </dsp:txXfrm>
    </dsp:sp>
    <dsp:sp modelId="{B69A2BBD-0420-47D1-9B16-253B90382589}">
      <dsp:nvSpPr>
        <dsp:cNvPr id="0" name=""/>
        <dsp:cNvSpPr/>
      </dsp:nvSpPr>
      <dsp:spPr>
        <a:xfrm>
          <a:off x="0" y="889240"/>
          <a:ext cx="9036496"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35560" rIns="199136" bIns="35560" numCol="1" spcCol="1270" anchor="t" anchorCtr="0">
          <a:noAutofit/>
        </a:bodyPr>
        <a:lstStyle/>
        <a:p>
          <a:pPr marL="285750" lvl="1" indent="-285750" algn="r" defTabSz="1244600" rtl="1">
            <a:lnSpc>
              <a:spcPct val="90000"/>
            </a:lnSpc>
            <a:spcBef>
              <a:spcPct val="0"/>
            </a:spcBef>
            <a:spcAft>
              <a:spcPct val="20000"/>
            </a:spcAft>
            <a:buChar char="•"/>
          </a:pPr>
          <a:r>
            <a:rPr lang="ar-SA" sz="2800" kern="1200">
              <a:solidFill>
                <a:schemeClr val="accent3">
                  <a:lumMod val="50000"/>
                </a:schemeClr>
              </a:solidFill>
            </a:rPr>
            <a:t>مثل الفواكه والشوفان، تساعد على خفض مستوى الكوليسترول في الدم </a:t>
          </a:r>
          <a:r>
            <a:rPr lang="ar-SA" sz="2800" kern="1200"/>
            <a:t>.</a:t>
          </a:r>
          <a:endParaRPr lang="en-US" sz="2800" kern="1200"/>
        </a:p>
      </dsp:txBody>
      <dsp:txXfrm>
        <a:off x="0" y="889240"/>
        <a:ext cx="9036496" cy="761760"/>
      </dsp:txXfrm>
    </dsp:sp>
    <dsp:sp modelId="{9CC19A1B-6E62-47BA-AE54-5F31B287B1D9}">
      <dsp:nvSpPr>
        <dsp:cNvPr id="0" name=""/>
        <dsp:cNvSpPr/>
      </dsp:nvSpPr>
      <dsp:spPr>
        <a:xfrm>
          <a:off x="0" y="1651000"/>
          <a:ext cx="9036496" cy="861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pPr>
          <a:r>
            <a:rPr lang="ar-SA" sz="3600" b="1" kern="1200"/>
            <a:t>الياف لا تذوب في الماء    </a:t>
          </a:r>
          <a:r>
            <a:rPr lang="en-US" sz="3600" kern="1200"/>
            <a:t>Insoluble Fiber</a:t>
          </a:r>
        </a:p>
      </dsp:txBody>
      <dsp:txXfrm>
        <a:off x="42036" y="1693036"/>
        <a:ext cx="8952424" cy="777048"/>
      </dsp:txXfrm>
    </dsp:sp>
    <dsp:sp modelId="{275386BA-BA64-4A4D-85ED-8D31EF858152}">
      <dsp:nvSpPr>
        <dsp:cNvPr id="0" name=""/>
        <dsp:cNvSpPr/>
      </dsp:nvSpPr>
      <dsp:spPr>
        <a:xfrm>
          <a:off x="0" y="2512120"/>
          <a:ext cx="9036496"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35560" rIns="199136" bIns="35560" numCol="1" spcCol="1270" anchor="t" anchorCtr="0">
          <a:noAutofit/>
        </a:bodyPr>
        <a:lstStyle/>
        <a:p>
          <a:pPr marL="285750" lvl="1" indent="-285750" algn="ctr" defTabSz="1244600" rtl="1">
            <a:lnSpc>
              <a:spcPct val="90000"/>
            </a:lnSpc>
            <a:spcBef>
              <a:spcPct val="0"/>
            </a:spcBef>
            <a:spcAft>
              <a:spcPct val="20000"/>
            </a:spcAft>
            <a:buChar char="•"/>
          </a:pPr>
          <a:r>
            <a:rPr lang="ar-SA" sz="2800" kern="1200">
              <a:solidFill>
                <a:schemeClr val="accent3">
                  <a:lumMod val="50000"/>
                </a:schemeClr>
              </a:solidFill>
            </a:rPr>
            <a:t>مثل النخالة، فهي تساعد على تنظيم حركة الامعاء، وتقلل من احتمال الاصابة ببعض الاورام السرطانية وغيرها</a:t>
          </a:r>
          <a:endParaRPr lang="en-US" sz="2800" kern="1200">
            <a:solidFill>
              <a:schemeClr val="accent3">
                <a:lumMod val="50000"/>
              </a:schemeClr>
            </a:solidFill>
          </a:endParaRPr>
        </a:p>
      </dsp:txBody>
      <dsp:txXfrm>
        <a:off x="0" y="2512120"/>
        <a:ext cx="9036496" cy="809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190C2-C967-4DE7-99A4-B5F3E5FBC495}">
      <dsp:nvSpPr>
        <dsp:cNvPr id="0" name=""/>
        <dsp:cNvSpPr/>
      </dsp:nvSpPr>
      <dsp:spPr>
        <a:xfrm>
          <a:off x="221500" y="3196"/>
          <a:ext cx="2387082" cy="23870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SA" sz="2400" kern="1200"/>
            <a:t>البروتين المشتق من انسجة الجسم نتيجة تهدم بروتين الجسم</a:t>
          </a:r>
          <a:endParaRPr lang="en-US" sz="2400" kern="1200"/>
        </a:p>
      </dsp:txBody>
      <dsp:txXfrm>
        <a:off x="571080" y="352776"/>
        <a:ext cx="1687922" cy="1687922"/>
      </dsp:txXfrm>
    </dsp:sp>
    <dsp:sp modelId="{C2449F9E-B330-4801-8D64-0FA2FEE2B1BE}">
      <dsp:nvSpPr>
        <dsp:cNvPr id="0" name=""/>
        <dsp:cNvSpPr/>
      </dsp:nvSpPr>
      <dsp:spPr>
        <a:xfrm>
          <a:off x="722787" y="2584110"/>
          <a:ext cx="1384507" cy="138450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06303" y="3113545"/>
        <a:ext cx="1017475" cy="325637"/>
      </dsp:txXfrm>
    </dsp:sp>
    <dsp:sp modelId="{7C753EDC-E552-481F-B883-23C9BB77864E}">
      <dsp:nvSpPr>
        <dsp:cNvPr id="0" name=""/>
        <dsp:cNvSpPr/>
      </dsp:nvSpPr>
      <dsp:spPr>
        <a:xfrm>
          <a:off x="221500" y="4162448"/>
          <a:ext cx="2387082" cy="23870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SA" sz="2400" kern="1200"/>
            <a:t>البروتين الذي نحصل عليه من مصادر غذائية خارج الجسم </a:t>
          </a:r>
          <a:endParaRPr lang="en-US" sz="2400" kern="1200"/>
        </a:p>
      </dsp:txBody>
      <dsp:txXfrm>
        <a:off x="571080" y="4512028"/>
        <a:ext cx="1687922" cy="1687922"/>
      </dsp:txXfrm>
    </dsp:sp>
    <dsp:sp modelId="{17F09878-D298-480D-912D-58BA498D17B2}">
      <dsp:nvSpPr>
        <dsp:cNvPr id="0" name=""/>
        <dsp:cNvSpPr/>
      </dsp:nvSpPr>
      <dsp:spPr>
        <a:xfrm>
          <a:off x="2966644" y="2832366"/>
          <a:ext cx="759092" cy="8879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966644" y="3009965"/>
        <a:ext cx="531364" cy="532796"/>
      </dsp:txXfrm>
    </dsp:sp>
    <dsp:sp modelId="{5CACA11F-C4CE-488E-AC84-A46AADEEE7CF}">
      <dsp:nvSpPr>
        <dsp:cNvPr id="0" name=""/>
        <dsp:cNvSpPr/>
      </dsp:nvSpPr>
      <dsp:spPr>
        <a:xfrm>
          <a:off x="4040831" y="889281"/>
          <a:ext cx="4774164" cy="47741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ar-SA" sz="6500" kern="1200">
              <a:solidFill>
                <a:schemeClr val="bg1">
                  <a:lumMod val="50000"/>
                </a:schemeClr>
              </a:solidFill>
              <a:ea typeface="Calibri"/>
              <a:cs typeface="Traditional Arabic"/>
            </a:rPr>
            <a:t>هناك نوعين من البروتين</a:t>
          </a:r>
          <a:endParaRPr lang="en-US" sz="6500" kern="1200"/>
        </a:p>
      </dsp:txBody>
      <dsp:txXfrm>
        <a:off x="4739991" y="1588441"/>
        <a:ext cx="3375844" cy="3375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6DD7D-3199-428C-827A-84F9FA6DC9B2}">
      <dsp:nvSpPr>
        <dsp:cNvPr id="0" name=""/>
        <dsp:cNvSpPr/>
      </dsp:nvSpPr>
      <dsp:spPr>
        <a:xfrm>
          <a:off x="1018917" y="2686607"/>
          <a:ext cx="702577" cy="1534041"/>
        </a:xfrm>
        <a:custGeom>
          <a:avLst/>
          <a:gdLst/>
          <a:ahLst/>
          <a:cxnLst/>
          <a:rect l="0" t="0" r="0" b="0"/>
          <a:pathLst>
            <a:path>
              <a:moveTo>
                <a:pt x="0" y="0"/>
              </a:moveTo>
              <a:lnTo>
                <a:pt x="351288" y="0"/>
              </a:lnTo>
              <a:lnTo>
                <a:pt x="351288" y="1534041"/>
              </a:lnTo>
              <a:lnTo>
                <a:pt x="702577" y="153404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328024" y="3411446"/>
        <a:ext cx="84363" cy="84363"/>
      </dsp:txXfrm>
    </dsp:sp>
    <dsp:sp modelId="{7926CD2C-AF8F-47A0-8179-F3E269D00BB8}">
      <dsp:nvSpPr>
        <dsp:cNvPr id="0" name=""/>
        <dsp:cNvSpPr/>
      </dsp:nvSpPr>
      <dsp:spPr>
        <a:xfrm>
          <a:off x="1018917" y="2387967"/>
          <a:ext cx="707957" cy="298639"/>
        </a:xfrm>
        <a:custGeom>
          <a:avLst/>
          <a:gdLst/>
          <a:ahLst/>
          <a:cxnLst/>
          <a:rect l="0" t="0" r="0" b="0"/>
          <a:pathLst>
            <a:path>
              <a:moveTo>
                <a:pt x="0" y="298639"/>
              </a:moveTo>
              <a:lnTo>
                <a:pt x="353978" y="298639"/>
              </a:lnTo>
              <a:lnTo>
                <a:pt x="353978" y="0"/>
              </a:lnTo>
              <a:lnTo>
                <a:pt x="70795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53687" y="2518078"/>
        <a:ext cx="38418" cy="38418"/>
      </dsp:txXfrm>
    </dsp:sp>
    <dsp:sp modelId="{F1FC1C70-C526-4542-AA49-C513B1E0E005}">
      <dsp:nvSpPr>
        <dsp:cNvPr id="0" name=""/>
        <dsp:cNvSpPr/>
      </dsp:nvSpPr>
      <dsp:spPr>
        <a:xfrm>
          <a:off x="1018917" y="752124"/>
          <a:ext cx="637707" cy="1934483"/>
        </a:xfrm>
        <a:custGeom>
          <a:avLst/>
          <a:gdLst/>
          <a:ahLst/>
          <a:cxnLst/>
          <a:rect l="0" t="0" r="0" b="0"/>
          <a:pathLst>
            <a:path>
              <a:moveTo>
                <a:pt x="0" y="1934483"/>
              </a:moveTo>
              <a:lnTo>
                <a:pt x="318853" y="1934483"/>
              </a:lnTo>
              <a:lnTo>
                <a:pt x="318853" y="0"/>
              </a:lnTo>
              <a:lnTo>
                <a:pt x="63770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286849" y="1668443"/>
        <a:ext cx="101844" cy="101844"/>
      </dsp:txXfrm>
    </dsp:sp>
    <dsp:sp modelId="{453D2D2A-8937-44A3-AA69-9D8402209F4E}">
      <dsp:nvSpPr>
        <dsp:cNvPr id="0" name=""/>
        <dsp:cNvSpPr/>
      </dsp:nvSpPr>
      <dsp:spPr>
        <a:xfrm rot="16200000">
          <a:off x="-2171903" y="2177148"/>
          <a:ext cx="5362725" cy="101891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ar-SA" sz="6500" b="1" u="sng" kern="1200"/>
            <a:t>تقسيم البروتينات </a:t>
          </a:r>
          <a:endParaRPr lang="en-US" sz="6500" kern="1200"/>
        </a:p>
      </dsp:txBody>
      <dsp:txXfrm>
        <a:off x="-2171903" y="2177148"/>
        <a:ext cx="5362725" cy="1018917"/>
      </dsp:txXfrm>
    </dsp:sp>
    <dsp:sp modelId="{D337D82E-397A-4888-82B3-64EB665339A0}">
      <dsp:nvSpPr>
        <dsp:cNvPr id="0" name=""/>
        <dsp:cNvSpPr/>
      </dsp:nvSpPr>
      <dsp:spPr>
        <a:xfrm>
          <a:off x="1656625" y="0"/>
          <a:ext cx="7181932" cy="150424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a:t>البروتينات الكاملة (البروتينات عالية القيمة الحيوية):</a:t>
          </a:r>
        </a:p>
        <a:p>
          <a:pPr marL="0" lvl="0" indent="0" algn="ctr" defTabSz="800100" rtl="1">
            <a:lnSpc>
              <a:spcPct val="90000"/>
            </a:lnSpc>
            <a:spcBef>
              <a:spcPct val="0"/>
            </a:spcBef>
            <a:spcAft>
              <a:spcPct val="35000"/>
            </a:spcAft>
            <a:buNone/>
          </a:pPr>
          <a:r>
            <a:rPr lang="ar-SA" sz="1600" kern="1200"/>
            <a:t> </a:t>
          </a:r>
          <a:r>
            <a:rPr lang="ar-SA" sz="1800" b="0" kern="1200">
              <a:latin typeface="+mj-lt"/>
              <a:cs typeface="+mj-cs"/>
            </a:rPr>
            <a:t>بروتينات تحتوي على جميع الاحماض الامينية الاساسية وبكميات كافية لتأمين احتياجات الجسم اللازمة للنمو وصيانة الانسجة التالفة ومن امثلتها جميع البروتينات الحيوانية فيما عدا الجيلاتين وهذه المجموعة قادرة على البناء والاصلاح بمفردها وتتألف من 33% أحماض أساسية و66% أحماض غير أساسية.</a:t>
          </a:r>
          <a:r>
            <a:rPr lang="ar-SA" sz="1800" b="0" kern="1200">
              <a:effectLst/>
              <a:latin typeface="+mj-lt"/>
              <a:ea typeface="Calibri"/>
              <a:cs typeface="+mj-cs"/>
            </a:rPr>
            <a:t>من اهم الامثلة : بروتين الحليب - البيض - اللحم - السمك – الدواجن</a:t>
          </a:r>
          <a:endParaRPr lang="en-US" sz="1800" b="0" kern="1200">
            <a:latin typeface="+mj-lt"/>
            <a:cs typeface="+mj-cs"/>
          </a:endParaRPr>
        </a:p>
      </dsp:txBody>
      <dsp:txXfrm>
        <a:off x="1656625" y="0"/>
        <a:ext cx="7181932" cy="1504248"/>
      </dsp:txXfrm>
    </dsp:sp>
    <dsp:sp modelId="{F52F4B03-E1C1-4AA7-AF80-DFA4E52056CF}">
      <dsp:nvSpPr>
        <dsp:cNvPr id="0" name=""/>
        <dsp:cNvSpPr/>
      </dsp:nvSpPr>
      <dsp:spPr>
        <a:xfrm>
          <a:off x="1726875" y="1704365"/>
          <a:ext cx="7202319" cy="136720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a:t>البروتينات غير الكاملة (البروتينات المنخفضة القيمة الحيوية):</a:t>
          </a:r>
          <a:r>
            <a:rPr lang="ar-SA" sz="1800" kern="1200"/>
            <a:t> </a:t>
          </a:r>
        </a:p>
        <a:p>
          <a:pPr marL="0" lvl="0" indent="0" algn="ctr" defTabSz="800100" rtl="1">
            <a:lnSpc>
              <a:spcPct val="90000"/>
            </a:lnSpc>
            <a:spcBef>
              <a:spcPct val="0"/>
            </a:spcBef>
            <a:spcAft>
              <a:spcPct val="35000"/>
            </a:spcAft>
            <a:buNone/>
          </a:pPr>
          <a:r>
            <a:rPr lang="ar-SA" sz="1800" kern="1200"/>
            <a:t>وهي البروتينات التي ينقصها حمض أميني أساسي أو أكثر وتكون كمية الاحماض فيها غير كافية لتأمين احتياجات الجسم وتتميز هذه البروتينات أنها غير  قادرة على إحداث النمو عندما يعتمد عليها وتحتوي على 25% أحماض أمينية أساسية. من أهم الامثلة: البروتينات النباتية (القمح-الارز-البقوليات-البذور) فيما عدا المكسرات وفول الصويا</a:t>
          </a:r>
          <a:r>
            <a:rPr lang="ar-SA" sz="1600" kern="1200"/>
            <a:t> </a:t>
          </a:r>
          <a:endParaRPr lang="en-US" sz="1600" kern="1200"/>
        </a:p>
      </dsp:txBody>
      <dsp:txXfrm>
        <a:off x="1726875" y="1704365"/>
        <a:ext cx="7202319" cy="1367204"/>
      </dsp:txXfrm>
    </dsp:sp>
    <dsp:sp modelId="{CC4090B4-11C7-4DC5-9213-419D07E562A9}">
      <dsp:nvSpPr>
        <dsp:cNvPr id="0" name=""/>
        <dsp:cNvSpPr/>
      </dsp:nvSpPr>
      <dsp:spPr>
        <a:xfrm>
          <a:off x="1721494" y="3604250"/>
          <a:ext cx="7233467" cy="123279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SA" sz="1800" b="1" kern="1200"/>
            <a:t>البروتينات الكاملة جزئياُ :</a:t>
          </a:r>
        </a:p>
        <a:p>
          <a:pPr marL="0" lvl="0" indent="0" algn="ctr" defTabSz="800100">
            <a:lnSpc>
              <a:spcPct val="90000"/>
            </a:lnSpc>
            <a:spcBef>
              <a:spcPct val="0"/>
            </a:spcBef>
            <a:spcAft>
              <a:spcPct val="35000"/>
            </a:spcAft>
            <a:buNone/>
          </a:pPr>
          <a:r>
            <a:rPr lang="ar-SA" sz="1800" b="0" kern="1200"/>
            <a:t>وهي البروتينات التي تحتوي على كميات محدودة لواحد أو أكثر من الاحماض الامينية الاساسية ولهذا فهي قادرة على الصيانة وغير قادرة على احداث النمو مثل(جيلادين القمح).</a:t>
          </a:r>
          <a:endParaRPr lang="en-US" sz="1800" b="0" kern="1200"/>
        </a:p>
      </dsp:txBody>
      <dsp:txXfrm>
        <a:off x="1721494" y="3604250"/>
        <a:ext cx="7233467" cy="12327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D1018-5329-4291-A2BA-0702CFF6526D}">
      <dsp:nvSpPr>
        <dsp:cNvPr id="0" name=""/>
        <dsp:cNvSpPr/>
      </dsp:nvSpPr>
      <dsp:spPr>
        <a:xfrm>
          <a:off x="739980" y="3225"/>
          <a:ext cx="2969897" cy="148494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ar-SA" sz="2500" b="1" kern="1200"/>
            <a:t>الأحماض الأمينية الغير أساسية </a:t>
          </a:r>
          <a:r>
            <a:rPr lang="en-US" sz="2500" b="1" kern="1200"/>
            <a:t>Nonessential Amino Acids</a:t>
          </a:r>
          <a:endParaRPr lang="en-US" sz="2500" kern="1200"/>
        </a:p>
      </dsp:txBody>
      <dsp:txXfrm>
        <a:off x="783473" y="46718"/>
        <a:ext cx="2882911" cy="1397962"/>
      </dsp:txXfrm>
    </dsp:sp>
    <dsp:sp modelId="{EDE40E3B-3EDA-49F6-AE66-D3CEFEB2C5E1}">
      <dsp:nvSpPr>
        <dsp:cNvPr id="0" name=""/>
        <dsp:cNvSpPr/>
      </dsp:nvSpPr>
      <dsp:spPr>
        <a:xfrm>
          <a:off x="1036969" y="1488174"/>
          <a:ext cx="296989" cy="1113711"/>
        </a:xfrm>
        <a:custGeom>
          <a:avLst/>
          <a:gdLst/>
          <a:ahLst/>
          <a:cxnLst/>
          <a:rect l="0" t="0" r="0" b="0"/>
          <a:pathLst>
            <a:path>
              <a:moveTo>
                <a:pt x="0" y="0"/>
              </a:moveTo>
              <a:lnTo>
                <a:pt x="0" y="1113711"/>
              </a:lnTo>
              <a:lnTo>
                <a:pt x="296989" y="11137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BACD43-81C2-4698-91C0-3E760B8342BA}">
      <dsp:nvSpPr>
        <dsp:cNvPr id="0" name=""/>
        <dsp:cNvSpPr/>
      </dsp:nvSpPr>
      <dsp:spPr>
        <a:xfrm>
          <a:off x="1333959" y="1859412"/>
          <a:ext cx="2375918" cy="148494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r>
            <a:rPr lang="ar-SA" sz="1800" kern="1200"/>
            <a:t>وهذه الأحماض الغير أساسية يمكن للإنسان تكوينها داخل جسمه من الأحماض الأمينية الأخرى، وبذلك فإن غياب أحدها أو بعضها لا يؤثر على نمو وصحة الانسان. </a:t>
          </a:r>
          <a:endParaRPr lang="en-US" sz="1800" kern="1200"/>
        </a:p>
      </dsp:txBody>
      <dsp:txXfrm>
        <a:off x="1377452" y="1902905"/>
        <a:ext cx="2288932" cy="1397962"/>
      </dsp:txXfrm>
    </dsp:sp>
    <dsp:sp modelId="{78F32039-891B-4141-9B04-2C8BA3F3A46E}">
      <dsp:nvSpPr>
        <dsp:cNvPr id="0" name=""/>
        <dsp:cNvSpPr/>
      </dsp:nvSpPr>
      <dsp:spPr>
        <a:xfrm>
          <a:off x="1036969" y="1488174"/>
          <a:ext cx="296989" cy="3040195"/>
        </a:xfrm>
        <a:custGeom>
          <a:avLst/>
          <a:gdLst/>
          <a:ahLst/>
          <a:cxnLst/>
          <a:rect l="0" t="0" r="0" b="0"/>
          <a:pathLst>
            <a:path>
              <a:moveTo>
                <a:pt x="0" y="0"/>
              </a:moveTo>
              <a:lnTo>
                <a:pt x="0" y="3040195"/>
              </a:lnTo>
              <a:lnTo>
                <a:pt x="296989" y="304019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807B1D-D1C7-4C81-A8C3-1F7B5E73BC0B}">
      <dsp:nvSpPr>
        <dsp:cNvPr id="0" name=""/>
        <dsp:cNvSpPr/>
      </dsp:nvSpPr>
      <dsp:spPr>
        <a:xfrm>
          <a:off x="1333959" y="3715598"/>
          <a:ext cx="2375918" cy="1625543"/>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r>
            <a:rPr lang="ar-SA" sz="1800" kern="1200"/>
            <a:t>ويسمى تصنيع الاحماض الامينية الغير اساسية بعميلة تبادل المجاميع الامينية . </a:t>
          </a:r>
          <a:endParaRPr lang="en-US" sz="1800" kern="1200"/>
        </a:p>
      </dsp:txBody>
      <dsp:txXfrm>
        <a:off x="1381570" y="3763209"/>
        <a:ext cx="2280696" cy="1530321"/>
      </dsp:txXfrm>
    </dsp:sp>
    <dsp:sp modelId="{559DD00F-2AFC-4A32-A446-DCF75AC45313}">
      <dsp:nvSpPr>
        <dsp:cNvPr id="0" name=""/>
        <dsp:cNvSpPr/>
      </dsp:nvSpPr>
      <dsp:spPr>
        <a:xfrm>
          <a:off x="4452352" y="3225"/>
          <a:ext cx="2969897" cy="148494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rtl="1">
            <a:lnSpc>
              <a:spcPct val="90000"/>
            </a:lnSpc>
            <a:spcBef>
              <a:spcPct val="0"/>
            </a:spcBef>
            <a:spcAft>
              <a:spcPct val="35000"/>
            </a:spcAft>
            <a:buNone/>
          </a:pPr>
          <a:r>
            <a:rPr lang="ar-SA" sz="2500" b="1" kern="1200"/>
            <a:t>الأحماض الأمينية الأساسية </a:t>
          </a:r>
          <a:r>
            <a:rPr lang="en-US" sz="2500" b="1" kern="1200"/>
            <a:t>Essential Amino Acids </a:t>
          </a:r>
          <a:endParaRPr lang="en-US" sz="2500" kern="1200"/>
        </a:p>
      </dsp:txBody>
      <dsp:txXfrm>
        <a:off x="4495845" y="46718"/>
        <a:ext cx="2882911" cy="1397962"/>
      </dsp:txXfrm>
    </dsp:sp>
    <dsp:sp modelId="{40802388-BA2C-42F9-941C-380FDE35D51F}">
      <dsp:nvSpPr>
        <dsp:cNvPr id="0" name=""/>
        <dsp:cNvSpPr/>
      </dsp:nvSpPr>
      <dsp:spPr>
        <a:xfrm>
          <a:off x="4749342" y="1488174"/>
          <a:ext cx="296989" cy="1113711"/>
        </a:xfrm>
        <a:custGeom>
          <a:avLst/>
          <a:gdLst/>
          <a:ahLst/>
          <a:cxnLst/>
          <a:rect l="0" t="0" r="0" b="0"/>
          <a:pathLst>
            <a:path>
              <a:moveTo>
                <a:pt x="0" y="0"/>
              </a:moveTo>
              <a:lnTo>
                <a:pt x="0" y="1113711"/>
              </a:lnTo>
              <a:lnTo>
                <a:pt x="296989" y="11137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DD7E63-8927-4A4E-834B-839AB6A55FAF}">
      <dsp:nvSpPr>
        <dsp:cNvPr id="0" name=""/>
        <dsp:cNvSpPr/>
      </dsp:nvSpPr>
      <dsp:spPr>
        <a:xfrm>
          <a:off x="5046331" y="1859412"/>
          <a:ext cx="3054314" cy="148494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1">
            <a:lnSpc>
              <a:spcPct val="90000"/>
            </a:lnSpc>
            <a:spcBef>
              <a:spcPct val="0"/>
            </a:spcBef>
            <a:spcAft>
              <a:spcPct val="35000"/>
            </a:spcAft>
            <a:buNone/>
          </a:pPr>
          <a:r>
            <a:rPr lang="ar-SA" sz="1600" b="1" kern="1200"/>
            <a:t>تشمل 9 أحماض أمينية</a:t>
          </a:r>
          <a:endParaRPr lang="en-US" sz="1600" kern="1200"/>
        </a:p>
      </dsp:txBody>
      <dsp:txXfrm>
        <a:off x="5089824" y="1902905"/>
        <a:ext cx="2967328" cy="1397962"/>
      </dsp:txXfrm>
    </dsp:sp>
    <dsp:sp modelId="{8F0D4AE3-DF58-4FCB-9FE3-714277EDD92C}">
      <dsp:nvSpPr>
        <dsp:cNvPr id="0" name=""/>
        <dsp:cNvSpPr/>
      </dsp:nvSpPr>
      <dsp:spPr>
        <a:xfrm>
          <a:off x="4749342" y="1488174"/>
          <a:ext cx="296989" cy="3013087"/>
        </a:xfrm>
        <a:custGeom>
          <a:avLst/>
          <a:gdLst/>
          <a:ahLst/>
          <a:cxnLst/>
          <a:rect l="0" t="0" r="0" b="0"/>
          <a:pathLst>
            <a:path>
              <a:moveTo>
                <a:pt x="0" y="0"/>
              </a:moveTo>
              <a:lnTo>
                <a:pt x="0" y="3013087"/>
              </a:lnTo>
              <a:lnTo>
                <a:pt x="296989" y="301308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19C033-E921-45D7-9C87-CEB8C4C47A3B}">
      <dsp:nvSpPr>
        <dsp:cNvPr id="0" name=""/>
        <dsp:cNvSpPr/>
      </dsp:nvSpPr>
      <dsp:spPr>
        <a:xfrm>
          <a:off x="5046331" y="3715598"/>
          <a:ext cx="2868588" cy="157132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1">
            <a:lnSpc>
              <a:spcPct val="90000"/>
            </a:lnSpc>
            <a:spcBef>
              <a:spcPct val="0"/>
            </a:spcBef>
            <a:spcAft>
              <a:spcPct val="35000"/>
            </a:spcAft>
            <a:buNone/>
          </a:pPr>
          <a:r>
            <a:rPr lang="ar-SA" sz="1600" kern="1200"/>
            <a:t>وهذه الأحماض الأمينية الأساسية لا يمكن للإنسان تكوينها داخل جسمه من الأحماض الأمينية الأخرى، ولذلك وجب توفرها في الغذاء بالكمية الكافية وفي صورة صالحة للاستفادة وعند نقص أي منها فإن ذلك سوف يظهر بشكل واضح على نمو وصحة الانسان</a:t>
          </a:r>
          <a:r>
            <a:rPr lang="ar-SA" sz="1400" kern="1200"/>
            <a:t>.</a:t>
          </a:r>
          <a:endParaRPr lang="en-US" sz="1400" kern="1200"/>
        </a:p>
      </dsp:txBody>
      <dsp:txXfrm>
        <a:off x="5092354" y="3761621"/>
        <a:ext cx="2776542" cy="14792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40D1D-B879-4805-8CD4-39CC36CFA801}">
      <dsp:nvSpPr>
        <dsp:cNvPr id="0" name=""/>
        <dsp:cNvSpPr/>
      </dsp:nvSpPr>
      <dsp:spPr>
        <a:xfrm>
          <a:off x="37283" y="965"/>
          <a:ext cx="4931272" cy="148120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ar-SA" sz="4900" u="none" kern="1200"/>
            <a:t>الاحماض الدهنية</a:t>
          </a:r>
          <a:endParaRPr lang="en-US" sz="4900" u="none" kern="1200"/>
        </a:p>
      </dsp:txBody>
      <dsp:txXfrm>
        <a:off x="759451" y="217883"/>
        <a:ext cx="3486936" cy="1047373"/>
      </dsp:txXfrm>
    </dsp:sp>
    <dsp:sp modelId="{4152D699-AFE1-4AB2-AD4D-EC65677CFF9A}">
      <dsp:nvSpPr>
        <dsp:cNvPr id="0" name=""/>
        <dsp:cNvSpPr/>
      </dsp:nvSpPr>
      <dsp:spPr>
        <a:xfrm>
          <a:off x="2073368" y="1602449"/>
          <a:ext cx="859101" cy="859101"/>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87242" y="1930969"/>
        <a:ext cx="631353" cy="202061"/>
      </dsp:txXfrm>
    </dsp:sp>
    <dsp:sp modelId="{73AD7657-BA9E-4B2D-820D-74E3F0521206}">
      <dsp:nvSpPr>
        <dsp:cNvPr id="0" name=""/>
        <dsp:cNvSpPr/>
      </dsp:nvSpPr>
      <dsp:spPr>
        <a:xfrm>
          <a:off x="72003" y="2454515"/>
          <a:ext cx="4931272" cy="1481209"/>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ar-SA" sz="4900" u="none" kern="1200"/>
            <a:t>الجليسيرول</a:t>
          </a:r>
          <a:endParaRPr lang="en-US" sz="4900" u="none" kern="1200"/>
        </a:p>
      </dsp:txBody>
      <dsp:txXfrm>
        <a:off x="794171" y="2671433"/>
        <a:ext cx="3486936" cy="1047373"/>
      </dsp:txXfrm>
    </dsp:sp>
    <dsp:sp modelId="{EEB76CB5-1A7E-419E-88B2-98A9482942EC}">
      <dsp:nvSpPr>
        <dsp:cNvPr id="0" name=""/>
        <dsp:cNvSpPr/>
      </dsp:nvSpPr>
      <dsp:spPr>
        <a:xfrm rot="45415">
          <a:off x="5216789" y="1731455"/>
          <a:ext cx="452731" cy="551009"/>
        </a:xfrm>
        <a:prstGeom prs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216795" y="1840760"/>
        <a:ext cx="316912" cy="330605"/>
      </dsp:txXfrm>
    </dsp:sp>
    <dsp:sp modelId="{D45A33B1-ABBA-49B8-B5E8-A8DA1D00BCAE}">
      <dsp:nvSpPr>
        <dsp:cNvPr id="0" name=""/>
        <dsp:cNvSpPr/>
      </dsp:nvSpPr>
      <dsp:spPr>
        <a:xfrm>
          <a:off x="5857281" y="550790"/>
          <a:ext cx="2962418" cy="2962418"/>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ar-SA" sz="4000" b="1" u="none" kern="1200"/>
            <a:t>تتكون الليبيدات من جزئيين</a:t>
          </a:r>
          <a:endParaRPr lang="en-US" sz="4000" u="none" kern="1200"/>
        </a:p>
      </dsp:txBody>
      <dsp:txXfrm>
        <a:off x="6291117" y="984626"/>
        <a:ext cx="2094746" cy="20947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1778D-EF7B-4AF5-A4C0-6170DC3CCB1B}">
      <dsp:nvSpPr>
        <dsp:cNvPr id="0" name=""/>
        <dsp:cNvSpPr/>
      </dsp:nvSpPr>
      <dsp:spPr>
        <a:xfrm>
          <a:off x="0" y="430133"/>
          <a:ext cx="9036496" cy="1146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r" defTabSz="2178050" rtl="1">
            <a:lnSpc>
              <a:spcPct val="90000"/>
            </a:lnSpc>
            <a:spcBef>
              <a:spcPct val="0"/>
            </a:spcBef>
            <a:spcAft>
              <a:spcPct val="35000"/>
            </a:spcAft>
            <a:buNone/>
          </a:pPr>
          <a:r>
            <a:rPr lang="ar-SA" sz="4900" kern="1200"/>
            <a:t>أ-الاحماض الدهنية المشبعة </a:t>
          </a:r>
          <a:r>
            <a:rPr lang="en-US" sz="4900" kern="1200"/>
            <a:t>Saturated </a:t>
          </a:r>
        </a:p>
      </dsp:txBody>
      <dsp:txXfrm>
        <a:off x="55972" y="486105"/>
        <a:ext cx="8924552" cy="1034656"/>
      </dsp:txXfrm>
    </dsp:sp>
    <dsp:sp modelId="{F5BD44C9-DCC9-435A-A665-084C811EAD38}">
      <dsp:nvSpPr>
        <dsp:cNvPr id="0" name=""/>
        <dsp:cNvSpPr/>
      </dsp:nvSpPr>
      <dsp:spPr>
        <a:xfrm>
          <a:off x="0" y="1676614"/>
          <a:ext cx="9036496" cy="149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30480" rIns="170688" bIns="30480" numCol="1" spcCol="1270" anchor="t" anchorCtr="0">
          <a:noAutofit/>
        </a:bodyPr>
        <a:lstStyle/>
        <a:p>
          <a:pPr marL="228600" lvl="1" indent="-228600" algn="ctr" defTabSz="1066800" rtl="1">
            <a:lnSpc>
              <a:spcPct val="90000"/>
            </a:lnSpc>
            <a:spcBef>
              <a:spcPct val="0"/>
            </a:spcBef>
            <a:spcAft>
              <a:spcPct val="20000"/>
            </a:spcAft>
            <a:buChar char="•"/>
          </a:pPr>
          <a:r>
            <a:rPr lang="ar-SA" sz="2400" kern="1200">
              <a:solidFill>
                <a:schemeClr val="bg1">
                  <a:lumMod val="50000"/>
                </a:schemeClr>
              </a:solidFill>
            </a:rPr>
            <a:t>وهي عبارة عن دهون صلبة  في درجة حرارة  الغرفة  ، وهي من أصل حيواني دهون (الزبد- السمن- شحوم الحيوانات -لحوم الضأن-لحوم البط-لحوم الأوز-الدجاج-الأسماك الدهنيه)و لها علاقة بزيادة نسبة الكولسترول بالدم وتؤدي الى أمراض القلب وتصلب الشرايين</a:t>
          </a:r>
          <a:r>
            <a:rPr lang="ar-SA" sz="3600" kern="1200"/>
            <a:t>.</a:t>
          </a:r>
          <a:endParaRPr lang="en-US" sz="3600" kern="1200"/>
        </a:p>
      </dsp:txBody>
      <dsp:txXfrm>
        <a:off x="0" y="1676614"/>
        <a:ext cx="9036496" cy="1496092"/>
      </dsp:txXfrm>
    </dsp:sp>
    <dsp:sp modelId="{7A226AC4-888F-46F7-8E23-C8641D6D2A5F}">
      <dsp:nvSpPr>
        <dsp:cNvPr id="0" name=""/>
        <dsp:cNvSpPr/>
      </dsp:nvSpPr>
      <dsp:spPr>
        <a:xfrm>
          <a:off x="0" y="3187734"/>
          <a:ext cx="9036496" cy="1146600"/>
        </a:xfrm>
        <a:prstGeom prst="roundRect">
          <a:avLst/>
        </a:prstGeom>
        <a:solidFill>
          <a:schemeClr val="accent3">
            <a:hueOff val="-2415387"/>
            <a:satOff val="189"/>
            <a:lumOff val="-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r" defTabSz="2178050" rtl="1">
            <a:lnSpc>
              <a:spcPct val="90000"/>
            </a:lnSpc>
            <a:spcBef>
              <a:spcPct val="0"/>
            </a:spcBef>
            <a:spcAft>
              <a:spcPct val="35000"/>
            </a:spcAft>
            <a:buNone/>
          </a:pPr>
          <a:r>
            <a:rPr lang="ar-SA" sz="4900" kern="1200"/>
            <a:t>ب-الغير مشبعة </a:t>
          </a:r>
          <a:r>
            <a:rPr lang="en-US" sz="4900" kern="1200"/>
            <a:t>Unsaturated</a:t>
          </a:r>
        </a:p>
      </dsp:txBody>
      <dsp:txXfrm>
        <a:off x="55972" y="3243706"/>
        <a:ext cx="8924552" cy="1034656"/>
      </dsp:txXfrm>
    </dsp:sp>
    <dsp:sp modelId="{8A77C89F-668D-4782-BD85-BFFA53A03D01}">
      <dsp:nvSpPr>
        <dsp:cNvPr id="0" name=""/>
        <dsp:cNvSpPr/>
      </dsp:nvSpPr>
      <dsp:spPr>
        <a:xfrm>
          <a:off x="0" y="4387391"/>
          <a:ext cx="9036496"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30480" rIns="170688" bIns="30480" numCol="1" spcCol="1270" anchor="t" anchorCtr="0">
          <a:noAutofit/>
        </a:bodyPr>
        <a:lstStyle/>
        <a:p>
          <a:pPr marL="228600" lvl="1" indent="-228600" algn="ctr" defTabSz="1066800" rtl="1">
            <a:lnSpc>
              <a:spcPct val="90000"/>
            </a:lnSpc>
            <a:spcBef>
              <a:spcPct val="0"/>
            </a:spcBef>
            <a:spcAft>
              <a:spcPct val="20000"/>
            </a:spcAft>
            <a:buChar char="•"/>
          </a:pPr>
          <a:r>
            <a:rPr lang="ar-SA" sz="2400" kern="1200">
              <a:solidFill>
                <a:schemeClr val="bg1">
                  <a:lumMod val="50000"/>
                </a:schemeClr>
              </a:solidFill>
            </a:rPr>
            <a:t>وهي سائلة  في درجة حرارة  الغرفة  ،وهي من أصل نباتي</a:t>
          </a:r>
          <a:r>
            <a:rPr lang="ar-SA" sz="3900" kern="1200"/>
            <a:t>.</a:t>
          </a:r>
          <a:endParaRPr lang="en-US" sz="3900" kern="1200"/>
        </a:p>
      </dsp:txBody>
      <dsp:txXfrm>
        <a:off x="0" y="4387391"/>
        <a:ext cx="9036496" cy="8114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0298D-A401-43C0-9B59-397F6A5566E2}">
      <dsp:nvSpPr>
        <dsp:cNvPr id="0" name=""/>
        <dsp:cNvSpPr/>
      </dsp:nvSpPr>
      <dsp:spPr>
        <a:xfrm>
          <a:off x="611560" y="3596"/>
          <a:ext cx="3260472" cy="155823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a:solidFill>
                <a:schemeClr val="bg1">
                  <a:lumMod val="50000"/>
                </a:schemeClr>
              </a:solidFill>
            </a:rPr>
            <a:t>الفيتامينات التي تذوب في الماء</a:t>
          </a:r>
        </a:p>
        <a:p>
          <a:pPr marL="0" lvl="0" indent="0" algn="ctr" defTabSz="1066800" rtl="1">
            <a:lnSpc>
              <a:spcPct val="90000"/>
            </a:lnSpc>
            <a:spcBef>
              <a:spcPct val="0"/>
            </a:spcBef>
            <a:spcAft>
              <a:spcPct val="35000"/>
            </a:spcAft>
            <a:buNone/>
          </a:pPr>
          <a:r>
            <a:rPr lang="en-US" sz="2400" b="1" kern="1200">
              <a:solidFill>
                <a:schemeClr val="bg1">
                  <a:lumMod val="50000"/>
                </a:schemeClr>
              </a:solidFill>
            </a:rPr>
            <a:t>Vitamins soluble in water</a:t>
          </a:r>
          <a:endParaRPr lang="en-US" sz="2400" kern="1200">
            <a:solidFill>
              <a:schemeClr val="bg1">
                <a:lumMod val="50000"/>
              </a:schemeClr>
            </a:solidFill>
          </a:endParaRPr>
        </a:p>
      </dsp:txBody>
      <dsp:txXfrm>
        <a:off x="657199" y="49235"/>
        <a:ext cx="3169194" cy="1466952"/>
      </dsp:txXfrm>
    </dsp:sp>
    <dsp:sp modelId="{53D4C0A4-38A7-438F-A009-D9C248F7BB85}">
      <dsp:nvSpPr>
        <dsp:cNvPr id="0" name=""/>
        <dsp:cNvSpPr/>
      </dsp:nvSpPr>
      <dsp:spPr>
        <a:xfrm>
          <a:off x="937608" y="1561827"/>
          <a:ext cx="326047" cy="1168672"/>
        </a:xfrm>
        <a:custGeom>
          <a:avLst/>
          <a:gdLst/>
          <a:ahLst/>
          <a:cxnLst/>
          <a:rect l="0" t="0" r="0" b="0"/>
          <a:pathLst>
            <a:path>
              <a:moveTo>
                <a:pt x="0" y="0"/>
              </a:moveTo>
              <a:lnTo>
                <a:pt x="0" y="1168672"/>
              </a:lnTo>
              <a:lnTo>
                <a:pt x="326047" y="116867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10BD93-9EB0-4303-B9B7-69FB9C4A02FE}">
      <dsp:nvSpPr>
        <dsp:cNvPr id="0" name=""/>
        <dsp:cNvSpPr/>
      </dsp:nvSpPr>
      <dsp:spPr>
        <a:xfrm>
          <a:off x="1263655" y="1951384"/>
          <a:ext cx="2827378" cy="155823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r>
            <a:rPr lang="ar-SA" sz="1800" kern="1200">
              <a:solidFill>
                <a:schemeClr val="bg1">
                  <a:lumMod val="50000"/>
                </a:schemeClr>
              </a:solidFill>
            </a:rPr>
            <a:t>فيتامين (ب )المركب وفيتامين ج وتوجد هذه الفيتامينات في سوائل الجسم وعندما تتركز هذه الفيتامينات في سيرم الدم فإن الجسم يتخلص من الزيادة عن طريق البول</a:t>
          </a:r>
          <a:r>
            <a:rPr lang="ar-SA" sz="1800" kern="1200"/>
            <a:t> </a:t>
          </a:r>
          <a:endParaRPr lang="en-US" sz="1800" kern="1200"/>
        </a:p>
      </dsp:txBody>
      <dsp:txXfrm>
        <a:off x="1309294" y="1997023"/>
        <a:ext cx="2736100" cy="1466952"/>
      </dsp:txXfrm>
    </dsp:sp>
    <dsp:sp modelId="{63C110E3-E6F9-4DB5-968A-A4FF96E69C16}">
      <dsp:nvSpPr>
        <dsp:cNvPr id="0" name=""/>
        <dsp:cNvSpPr/>
      </dsp:nvSpPr>
      <dsp:spPr>
        <a:xfrm>
          <a:off x="937608" y="1561827"/>
          <a:ext cx="326047" cy="3116460"/>
        </a:xfrm>
        <a:custGeom>
          <a:avLst/>
          <a:gdLst/>
          <a:ahLst/>
          <a:cxnLst/>
          <a:rect l="0" t="0" r="0" b="0"/>
          <a:pathLst>
            <a:path>
              <a:moveTo>
                <a:pt x="0" y="0"/>
              </a:moveTo>
              <a:lnTo>
                <a:pt x="0" y="3116460"/>
              </a:lnTo>
              <a:lnTo>
                <a:pt x="326047" y="311646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70EE32-3312-4EC0-8EC2-59F4E4EB99D6}">
      <dsp:nvSpPr>
        <dsp:cNvPr id="0" name=""/>
        <dsp:cNvSpPr/>
      </dsp:nvSpPr>
      <dsp:spPr>
        <a:xfrm>
          <a:off x="1263655" y="3899172"/>
          <a:ext cx="3115413" cy="155823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r-SA" sz="1800" b="0" kern="1200">
              <a:solidFill>
                <a:schemeClr val="bg1">
                  <a:lumMod val="50000"/>
                </a:schemeClr>
              </a:solidFill>
              <a:effectLst/>
              <a:latin typeface="+mn-lt"/>
              <a:ea typeface="Calibri"/>
              <a:cs typeface="Traditional Arabic"/>
            </a:rPr>
            <a:t>أن هذه الفيتامينات لا يتم تخزينها بالجسم </a:t>
          </a:r>
          <a:r>
            <a:rPr lang="ar-SA" sz="1800" b="0" kern="1200">
              <a:solidFill>
                <a:schemeClr val="bg1">
                  <a:lumMod val="50000"/>
                </a:schemeClr>
              </a:solidFill>
              <a:latin typeface="+mn-lt"/>
            </a:rPr>
            <a:t>وعليه فيجب الحصول عليها يوميا من الطعام  أو من الاضافات </a:t>
          </a:r>
          <a:r>
            <a:rPr lang="ar-SA" sz="1800" b="0" kern="1200">
              <a:solidFill>
                <a:schemeClr val="bg1">
                  <a:lumMod val="50000"/>
                </a:schemeClr>
              </a:solidFill>
              <a:effectLst/>
              <a:latin typeface="+mn-lt"/>
              <a:ea typeface="Calibri"/>
              <a:cs typeface="Traditional Arabic"/>
            </a:rPr>
            <a:t>والأطعمة الغنية بهذه الفيتامينات هي الفواكه الطازجة والخضروات وجذور النباتات واللحوم ومنتجات الألبان</a:t>
          </a:r>
          <a:r>
            <a:rPr lang="ar-SA" sz="1800" b="0" kern="1200">
              <a:solidFill>
                <a:schemeClr val="bg1">
                  <a:lumMod val="50000"/>
                </a:schemeClr>
              </a:solidFill>
              <a:latin typeface="+mn-lt"/>
            </a:rPr>
            <a:t> </a:t>
          </a:r>
          <a:endParaRPr lang="en-US" sz="1800" b="0" kern="1200">
            <a:solidFill>
              <a:schemeClr val="bg1">
                <a:lumMod val="50000"/>
              </a:schemeClr>
            </a:solidFill>
            <a:latin typeface="+mn-lt"/>
          </a:endParaRPr>
        </a:p>
      </dsp:txBody>
      <dsp:txXfrm>
        <a:off x="1309294" y="3944811"/>
        <a:ext cx="3024135" cy="1466952"/>
      </dsp:txXfrm>
    </dsp:sp>
    <dsp:sp modelId="{08CB8CA0-D782-4977-8A54-CCC44164CAE5}">
      <dsp:nvSpPr>
        <dsp:cNvPr id="0" name=""/>
        <dsp:cNvSpPr/>
      </dsp:nvSpPr>
      <dsp:spPr>
        <a:xfrm>
          <a:off x="4651148" y="3596"/>
          <a:ext cx="3116460" cy="155823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a:solidFill>
                <a:schemeClr val="bg1">
                  <a:lumMod val="50000"/>
                </a:schemeClr>
              </a:solidFill>
            </a:rPr>
            <a:t>فيتامينات تذوب في الدهون </a:t>
          </a:r>
          <a:r>
            <a:rPr lang="en-US" sz="2400" b="1" kern="1200">
              <a:solidFill>
                <a:schemeClr val="bg1">
                  <a:lumMod val="50000"/>
                </a:schemeClr>
              </a:solidFill>
            </a:rPr>
            <a:t>Fat soluble vitamins</a:t>
          </a:r>
        </a:p>
      </dsp:txBody>
      <dsp:txXfrm>
        <a:off x="4696787" y="49235"/>
        <a:ext cx="3025182" cy="1466952"/>
      </dsp:txXfrm>
    </dsp:sp>
    <dsp:sp modelId="{90645140-A279-4230-83FA-99996F69E965}">
      <dsp:nvSpPr>
        <dsp:cNvPr id="0" name=""/>
        <dsp:cNvSpPr/>
      </dsp:nvSpPr>
      <dsp:spPr>
        <a:xfrm>
          <a:off x="4962794" y="1561827"/>
          <a:ext cx="311646" cy="1168672"/>
        </a:xfrm>
        <a:custGeom>
          <a:avLst/>
          <a:gdLst/>
          <a:ahLst/>
          <a:cxnLst/>
          <a:rect l="0" t="0" r="0" b="0"/>
          <a:pathLst>
            <a:path>
              <a:moveTo>
                <a:pt x="0" y="0"/>
              </a:moveTo>
              <a:lnTo>
                <a:pt x="0" y="1168672"/>
              </a:lnTo>
              <a:lnTo>
                <a:pt x="311646" y="116867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14F9F1-1CF0-4836-BF27-72E165CAE446}">
      <dsp:nvSpPr>
        <dsp:cNvPr id="0" name=""/>
        <dsp:cNvSpPr/>
      </dsp:nvSpPr>
      <dsp:spPr>
        <a:xfrm>
          <a:off x="5274440" y="1951384"/>
          <a:ext cx="3194945" cy="155823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r>
            <a:rPr lang="ar-SA" sz="1800" kern="1200">
              <a:solidFill>
                <a:schemeClr val="bg1">
                  <a:lumMod val="50000"/>
                </a:schemeClr>
              </a:solidFill>
            </a:rPr>
            <a:t>البيتا كاروتين وفيتامين( أ، د، هـ ،ك) وأهم مصادرها زيوت ودهون الخضروات ودهون اللحوم والقشدة والبيض </a:t>
          </a:r>
          <a:endParaRPr lang="en-US" sz="1800" kern="1200">
            <a:solidFill>
              <a:schemeClr val="bg1">
                <a:lumMod val="50000"/>
              </a:schemeClr>
            </a:solidFill>
          </a:endParaRPr>
        </a:p>
      </dsp:txBody>
      <dsp:txXfrm>
        <a:off x="5320079" y="1997023"/>
        <a:ext cx="3103667" cy="1466952"/>
      </dsp:txXfrm>
    </dsp:sp>
    <dsp:sp modelId="{7107036F-52C2-4C3A-AC3D-7FB9540106A8}">
      <dsp:nvSpPr>
        <dsp:cNvPr id="0" name=""/>
        <dsp:cNvSpPr/>
      </dsp:nvSpPr>
      <dsp:spPr>
        <a:xfrm>
          <a:off x="4962794" y="1561827"/>
          <a:ext cx="311646" cy="3116460"/>
        </a:xfrm>
        <a:custGeom>
          <a:avLst/>
          <a:gdLst/>
          <a:ahLst/>
          <a:cxnLst/>
          <a:rect l="0" t="0" r="0" b="0"/>
          <a:pathLst>
            <a:path>
              <a:moveTo>
                <a:pt x="0" y="0"/>
              </a:moveTo>
              <a:lnTo>
                <a:pt x="0" y="3116460"/>
              </a:lnTo>
              <a:lnTo>
                <a:pt x="311646" y="311646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9589A8-42CC-472B-9A8F-36A439C2D05A}">
      <dsp:nvSpPr>
        <dsp:cNvPr id="0" name=""/>
        <dsp:cNvSpPr/>
      </dsp:nvSpPr>
      <dsp:spPr>
        <a:xfrm>
          <a:off x="5274440" y="3899172"/>
          <a:ext cx="3257998" cy="155823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ar-SA" sz="1600" kern="1200">
              <a:solidFill>
                <a:schemeClr val="bg1">
                  <a:lumMod val="50000"/>
                </a:schemeClr>
              </a:solidFill>
            </a:rPr>
            <a:t>وتساعد هذه الفيتامينات في عملية التمثيل الغذائي للعناصر الغذائية داخل الجسم ولا يتم امتصاصها إلا مع الدهون وإذا لم يتم امتصاص الدهون لأي سبب من الأسباب فإن ذلك يؤدي إلى ظهور أعراض نقص هذه الفيتامينات </a:t>
          </a:r>
          <a:endParaRPr lang="en-US" sz="1600" kern="1200">
            <a:solidFill>
              <a:schemeClr val="bg1">
                <a:lumMod val="50000"/>
              </a:schemeClr>
            </a:solidFill>
          </a:endParaRPr>
        </a:p>
      </dsp:txBody>
      <dsp:txXfrm>
        <a:off x="5320079" y="3944811"/>
        <a:ext cx="3166720" cy="14669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E56D8A1-408E-45D4-A17F-AC7CD79248E6}" type="datetimeFigureOut">
              <a:rPr lang="ar-SA" smtClean="0"/>
              <a:pPr/>
              <a:t>7/16/1437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3E7C7D4-036A-4A1E-AD98-5695048ACAB0}" type="slidenum">
              <a:rPr lang="ar-SA" smtClean="0"/>
              <a:pPr/>
              <a:t>‹#›</a:t>
            </a:fld>
            <a:endParaRPr lang="ar-SA"/>
          </a:p>
        </p:txBody>
      </p:sp>
    </p:spTree>
    <p:extLst>
      <p:ext uri="{BB962C8B-B14F-4D97-AF65-F5344CB8AC3E}">
        <p14:creationId xmlns:p14="http://schemas.microsoft.com/office/powerpoint/2010/main" val="31212359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sz="1000" dirty="0">
              <a:latin typeface="Arial" pitchFamily="34" charset="0"/>
              <a:cs typeface="Arial" pitchFamily="34" charset="0"/>
            </a:endParaRPr>
          </a:p>
        </p:txBody>
      </p:sp>
      <p:sp>
        <p:nvSpPr>
          <p:cNvPr id="60420" name="Slide Number Placeholder 3"/>
          <p:cNvSpPr>
            <a:spLocks noGrp="1"/>
          </p:cNvSpPr>
          <p:nvPr>
            <p:ph type="sldNum" sz="quarter" idx="5"/>
          </p:nvPr>
        </p:nvSpPr>
        <p:spPr/>
        <p:txBody>
          <a:bodyPr/>
          <a:lstStyle/>
          <a:p>
            <a:pPr>
              <a:defRPr/>
            </a:pPr>
            <a:fld id="{6DB34DCA-0161-4169-A844-DE440A85B576}" type="slidenum">
              <a:rPr lang="en-US">
                <a:solidFill>
                  <a:prstClr val="black"/>
                </a:solidFill>
              </a:rPr>
              <a:pPr>
                <a:defRPr/>
              </a:pPr>
              <a:t>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13819" y="4344025"/>
            <a:ext cx="5647764" cy="4114488"/>
          </a:xfrm>
        </p:spPr>
        <p:txBody>
          <a:bodyPr>
            <a:normAutofit/>
          </a:bodyPr>
          <a:lstStyle/>
          <a:p>
            <a:pPr>
              <a:defRPr/>
            </a:pPr>
            <a:endParaRPr lang="en-US" sz="1000" dirty="0">
              <a:latin typeface="Arial" pitchFamily="34" charset="0"/>
              <a:cs typeface="Arial" pitchFamily="34" charset="0"/>
            </a:endParaRPr>
          </a:p>
        </p:txBody>
      </p:sp>
      <p:sp>
        <p:nvSpPr>
          <p:cNvPr id="66564" name="Slide Number Placeholder 3"/>
          <p:cNvSpPr>
            <a:spLocks noGrp="1"/>
          </p:cNvSpPr>
          <p:nvPr>
            <p:ph type="sldNum" sz="quarter" idx="5"/>
          </p:nvPr>
        </p:nvSpPr>
        <p:spPr/>
        <p:txBody>
          <a:bodyPr/>
          <a:lstStyle/>
          <a:p>
            <a:pPr>
              <a:defRPr/>
            </a:pPr>
            <a:fld id="{28F6103A-5C9F-4E0A-AB91-C17966361F8F}" type="slidenum">
              <a:rPr lang="en-US">
                <a:solidFill>
                  <a:prstClr val="black"/>
                </a:solidFill>
              </a:rPr>
              <a:pPr>
                <a:defRPr/>
              </a:pPr>
              <a:t>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pPr/>
              <a:t>7/16/1437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pPr/>
              <a:t>7/16/1437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B331995-30D4-40FD-95D6-ED12C24A471A}" type="slidenum">
              <a:rPr lang="ar-SA">
                <a:solidFill>
                  <a:prstClr val="black">
                    <a:tint val="75000"/>
                  </a:prstClr>
                </a:solidFill>
              </a:rPr>
              <a:pPr/>
              <a:t>‹#›</a:t>
            </a:fld>
            <a:endParaRPr lang="en-US">
              <a:solidFill>
                <a:prstClr val="black">
                  <a:tint val="75000"/>
                </a:prstClr>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79749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pPr/>
              <a:t>7/16/1437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B331995-30D4-40FD-95D6-ED12C24A471A}" type="slidenum">
              <a:rPr lang="ar-SA"/>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75128407 w 794"/>
                <a:gd name="T1" fmla="*/ 7762628 h 414"/>
                <a:gd name="T2" fmla="*/ 67187159 w 794"/>
                <a:gd name="T3" fmla="*/ 6251167 h 414"/>
                <a:gd name="T4" fmla="*/ 52625168 w 794"/>
                <a:gd name="T5" fmla="*/ 4130573 h 414"/>
                <a:gd name="T6" fmla="*/ 6716077 w 794"/>
                <a:gd name="T7" fmla="*/ 0 h 414"/>
                <a:gd name="T8" fmla="*/ 2166070 w 794"/>
                <a:gd name="T9" fmla="*/ 391348 h 414"/>
                <a:gd name="T10" fmla="*/ 0 w 794"/>
                <a:gd name="T11" fmla="*/ 1632567 h 414"/>
                <a:gd name="T12" fmla="*/ 2639706 w 794"/>
                <a:gd name="T13" fmla="*/ 3048779 h 414"/>
                <a:gd name="T14" fmla="*/ 53931151 w 794"/>
                <a:gd name="T15" fmla="*/ 8042768 h 414"/>
                <a:gd name="T16" fmla="*/ 65169196 w 794"/>
                <a:gd name="T17" fmla="*/ 7722975 h 414"/>
                <a:gd name="T18" fmla="*/ 74255302 w 794"/>
                <a:gd name="T19" fmla="*/ 8136604 h 414"/>
                <a:gd name="T20" fmla="*/ 75128407 w 794"/>
                <a:gd name="T21" fmla="*/ 7762628 h 414"/>
                <a:gd name="T22" fmla="*/ 75128407 w 794"/>
                <a:gd name="T23" fmla="*/ 7762628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7" name="Freeform 10"/>
            <p:cNvSpPr>
              <a:spLocks/>
            </p:cNvSpPr>
            <p:nvPr userDrawn="1"/>
          </p:nvSpPr>
          <p:spPr bwMode="auto">
            <a:xfrm>
              <a:off x="166" y="261"/>
              <a:ext cx="2244" cy="1007"/>
            </a:xfrm>
            <a:custGeom>
              <a:avLst/>
              <a:gdLst>
                <a:gd name="T0" fmla="*/ 6233 w 1586"/>
                <a:gd name="T1" fmla="*/ 0 h 821"/>
                <a:gd name="T2" fmla="*/ 60543 w 1586"/>
                <a:gd name="T3" fmla="*/ 4905 h 821"/>
                <a:gd name="T4" fmla="*/ 64951 w 1586"/>
                <a:gd name="T5" fmla="*/ 6030 h 821"/>
                <a:gd name="T6" fmla="*/ 72148 w 1586"/>
                <a:gd name="T7" fmla="*/ 7484 h 821"/>
                <a:gd name="T8" fmla="*/ 71193 w 1586"/>
                <a:gd name="T9" fmla="*/ 7760 h 821"/>
                <a:gd name="T10" fmla="*/ 61396 w 1586"/>
                <a:gd name="T11" fmla="*/ 7437 h 821"/>
                <a:gd name="T12" fmla="*/ 52075 w 1586"/>
                <a:gd name="T13" fmla="*/ 7665 h 821"/>
                <a:gd name="T14" fmla="*/ 1883 w 1586"/>
                <a:gd name="T15" fmla="*/ 2824 h 821"/>
                <a:gd name="T16" fmla="*/ 0 w 1586"/>
                <a:gd name="T17" fmla="*/ 1419 h 821"/>
                <a:gd name="T18" fmla="*/ 2088 w 1586"/>
                <a:gd name="T19" fmla="*/ 299 h 821"/>
                <a:gd name="T20" fmla="*/ 6233 w 1586"/>
                <a:gd name="T21" fmla="*/ 0 h 821"/>
                <a:gd name="T22" fmla="*/ 6233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8" name="Freeform 11"/>
            <p:cNvSpPr>
              <a:spLocks/>
            </p:cNvSpPr>
            <p:nvPr userDrawn="1"/>
          </p:nvSpPr>
          <p:spPr bwMode="auto">
            <a:xfrm>
              <a:off x="474" y="344"/>
              <a:ext cx="1488" cy="919"/>
            </a:xfrm>
            <a:custGeom>
              <a:avLst/>
              <a:gdLst>
                <a:gd name="T0" fmla="*/ 0 w 1049"/>
                <a:gd name="T1" fmla="*/ 3173 h 747"/>
                <a:gd name="T2" fmla="*/ 43129 w 1049"/>
                <a:gd name="T3" fmla="*/ 7300 h 747"/>
                <a:gd name="T4" fmla="*/ 43931 w 1049"/>
                <a:gd name="T5" fmla="*/ 5219 h 747"/>
                <a:gd name="T6" fmla="*/ 49076 w 1049"/>
                <a:gd name="T7" fmla="*/ 4126 h 747"/>
                <a:gd name="T8" fmla="*/ 3648 w 1049"/>
                <a:gd name="T9" fmla="*/ 0 h 747"/>
                <a:gd name="T10" fmla="*/ 0 w 1049"/>
                <a:gd name="T11" fmla="*/ 1236 h 747"/>
                <a:gd name="T12" fmla="*/ 0 w 1049"/>
                <a:gd name="T13" fmla="*/ 3173 h 747"/>
                <a:gd name="T14" fmla="*/ 0 w 1049"/>
                <a:gd name="T15" fmla="*/ 317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4935 w 150"/>
                  <a:gd name="T1" fmla="*/ 0 h 173"/>
                  <a:gd name="T2" fmla="*/ 1816 w 150"/>
                  <a:gd name="T3" fmla="*/ 689 h 173"/>
                  <a:gd name="T4" fmla="*/ 0 w 150"/>
                  <a:gd name="T5" fmla="*/ 1797 h 173"/>
                  <a:gd name="T6" fmla="*/ 3591 w 150"/>
                  <a:gd name="T7" fmla="*/ 1661 h 173"/>
                  <a:gd name="T8" fmla="*/ 4626 w 150"/>
                  <a:gd name="T9" fmla="*/ 878 h 173"/>
                  <a:gd name="T10" fmla="*/ 6750 w 150"/>
                  <a:gd name="T11" fmla="*/ 278 h 173"/>
                  <a:gd name="T12" fmla="*/ 4935 w 150"/>
                  <a:gd name="T13" fmla="*/ 0 h 173"/>
                  <a:gd name="T14" fmla="*/ 493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1" name="Freeform 14"/>
              <p:cNvSpPr>
                <a:spLocks/>
              </p:cNvSpPr>
              <p:nvPr userDrawn="1"/>
            </p:nvSpPr>
            <p:spPr bwMode="auto">
              <a:xfrm>
                <a:off x="123" y="148"/>
                <a:ext cx="2386" cy="1081"/>
              </a:xfrm>
              <a:custGeom>
                <a:avLst/>
                <a:gdLst>
                  <a:gd name="T0" fmla="*/ 7203 w 1684"/>
                  <a:gd name="T1" fmla="*/ 0 h 880"/>
                  <a:gd name="T2" fmla="*/ 2913 w 1684"/>
                  <a:gd name="T3" fmla="*/ 501 h 880"/>
                  <a:gd name="T4" fmla="*/ 0 w 1684"/>
                  <a:gd name="T5" fmla="*/ 2000 h 880"/>
                  <a:gd name="T6" fmla="*/ 3106 w 1684"/>
                  <a:gd name="T7" fmla="*/ 3449 h 880"/>
                  <a:gd name="T8" fmla="*/ 54600 w 1684"/>
                  <a:gd name="T9" fmla="*/ 8332 h 880"/>
                  <a:gd name="T10" fmla="*/ 65693 w 1684"/>
                  <a:gd name="T11" fmla="*/ 8028 h 880"/>
                  <a:gd name="T12" fmla="*/ 74682 w 1684"/>
                  <a:gd name="T13" fmla="*/ 8459 h 880"/>
                  <a:gd name="T14" fmla="*/ 77801 w 1684"/>
                  <a:gd name="T15" fmla="*/ 7775 h 880"/>
                  <a:gd name="T16" fmla="*/ 69384 w 1684"/>
                  <a:gd name="T17" fmla="*/ 6380 h 880"/>
                  <a:gd name="T18" fmla="*/ 65965 w 1684"/>
                  <a:gd name="T19" fmla="*/ 4927 h 880"/>
                  <a:gd name="T20" fmla="*/ 63266 w 1684"/>
                  <a:gd name="T21" fmla="*/ 5066 h 880"/>
                  <a:gd name="T22" fmla="*/ 66472 w 1684"/>
                  <a:gd name="T23" fmla="*/ 6380 h 880"/>
                  <a:gd name="T24" fmla="*/ 72901 w 1684"/>
                  <a:gd name="T25" fmla="*/ 7781 h 880"/>
                  <a:gd name="T26" fmla="*/ 65286 w 1684"/>
                  <a:gd name="T27" fmla="*/ 7565 h 880"/>
                  <a:gd name="T28" fmla="*/ 56306 w 1684"/>
                  <a:gd name="T29" fmla="*/ 7816 h 880"/>
                  <a:gd name="T30" fmla="*/ 57968 w 1684"/>
                  <a:gd name="T31" fmla="*/ 6243 h 880"/>
                  <a:gd name="T32" fmla="*/ 61818 w 1684"/>
                  <a:gd name="T33" fmla="*/ 5172 h 880"/>
                  <a:gd name="T34" fmla="*/ 57311 w 1684"/>
                  <a:gd name="T35" fmla="*/ 5305 h 880"/>
                  <a:gd name="T36" fmla="*/ 53817 w 1684"/>
                  <a:gd name="T37" fmla="*/ 6329 h 880"/>
                  <a:gd name="T38" fmla="*/ 52629 w 1684"/>
                  <a:gd name="T39" fmla="*/ 7606 h 880"/>
                  <a:gd name="T40" fmla="*/ 4949 w 1684"/>
                  <a:gd name="T41" fmla="*/ 2979 h 880"/>
                  <a:gd name="T42" fmla="*/ 3685 w 1684"/>
                  <a:gd name="T43" fmla="*/ 2064 h 880"/>
                  <a:gd name="T44" fmla="*/ 4756 w 1684"/>
                  <a:gd name="T45" fmla="*/ 918 h 880"/>
                  <a:gd name="T46" fmla="*/ 10009 w 1684"/>
                  <a:gd name="T47" fmla="*/ 0 h 880"/>
                  <a:gd name="T48" fmla="*/ 7203 w 1684"/>
                  <a:gd name="T49" fmla="*/ 0 h 880"/>
                  <a:gd name="T50" fmla="*/ 720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2" name="Freeform 15"/>
              <p:cNvSpPr>
                <a:spLocks/>
              </p:cNvSpPr>
              <p:nvPr userDrawn="1"/>
            </p:nvSpPr>
            <p:spPr bwMode="auto">
              <a:xfrm>
                <a:off x="324" y="158"/>
                <a:ext cx="1686" cy="614"/>
              </a:xfrm>
              <a:custGeom>
                <a:avLst/>
                <a:gdLst>
                  <a:gd name="T0" fmla="*/ 4624 w 1190"/>
                  <a:gd name="T1" fmla="*/ 0 h 500"/>
                  <a:gd name="T2" fmla="*/ 54961 w 1190"/>
                  <a:gd name="T3" fmla="*/ 4691 h 500"/>
                  <a:gd name="T4" fmla="*/ 49662 w 1190"/>
                  <a:gd name="T5" fmla="*/ 4787 h 500"/>
                  <a:gd name="T6" fmla="*/ 0 w 1190"/>
                  <a:gd name="T7" fmla="*/ 258 h 500"/>
                  <a:gd name="T8" fmla="*/ 4624 w 1190"/>
                  <a:gd name="T9" fmla="*/ 0 h 500"/>
                  <a:gd name="T10" fmla="*/ 4624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3" name="Freeform 16"/>
              <p:cNvSpPr>
                <a:spLocks/>
              </p:cNvSpPr>
              <p:nvPr userDrawn="1"/>
            </p:nvSpPr>
            <p:spPr bwMode="auto">
              <a:xfrm>
                <a:off x="409" y="251"/>
                <a:ext cx="227" cy="410"/>
              </a:xfrm>
              <a:custGeom>
                <a:avLst/>
                <a:gdLst>
                  <a:gd name="T0" fmla="*/ 5449 w 160"/>
                  <a:gd name="T1" fmla="*/ 0 h 335"/>
                  <a:gd name="T2" fmla="*/ 892 w 160"/>
                  <a:gd name="T3" fmla="*/ 984 h 335"/>
                  <a:gd name="T4" fmla="*/ 0 w 160"/>
                  <a:gd name="T5" fmla="*/ 2119 h 335"/>
                  <a:gd name="T6" fmla="*/ 1563 w 160"/>
                  <a:gd name="T7" fmla="*/ 2897 h 335"/>
                  <a:gd name="T8" fmla="*/ 4394 w 160"/>
                  <a:gd name="T9" fmla="*/ 3089 h 335"/>
                  <a:gd name="T10" fmla="*/ 3567 w 160"/>
                  <a:gd name="T11" fmla="*/ 1414 h 335"/>
                  <a:gd name="T12" fmla="*/ 7495 w 160"/>
                  <a:gd name="T13" fmla="*/ 162 h 335"/>
                  <a:gd name="T14" fmla="*/ 5449 w 160"/>
                  <a:gd name="T15" fmla="*/ 0 h 335"/>
                  <a:gd name="T16" fmla="*/ 5449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4" name="Freeform 17"/>
              <p:cNvSpPr>
                <a:spLocks/>
              </p:cNvSpPr>
              <p:nvPr userDrawn="1"/>
            </p:nvSpPr>
            <p:spPr bwMode="auto">
              <a:xfrm>
                <a:off x="846" y="536"/>
                <a:ext cx="691" cy="364"/>
              </a:xfrm>
              <a:custGeom>
                <a:avLst/>
                <a:gdLst>
                  <a:gd name="T0" fmla="*/ 643 w 489"/>
                  <a:gd name="T1" fmla="*/ 334 h 296"/>
                  <a:gd name="T2" fmla="*/ 7164 w 489"/>
                  <a:gd name="T3" fmla="*/ 646 h 296"/>
                  <a:gd name="T4" fmla="*/ 14536 w 489"/>
                  <a:gd name="T5" fmla="*/ 1335 h 296"/>
                  <a:gd name="T6" fmla="*/ 19741 w 489"/>
                  <a:gd name="T7" fmla="*/ 2367 h 296"/>
                  <a:gd name="T8" fmla="*/ 14624 w 489"/>
                  <a:gd name="T9" fmla="*/ 2239 h 296"/>
                  <a:gd name="T10" fmla="*/ 6218 w 489"/>
                  <a:gd name="T11" fmla="*/ 1422 h 296"/>
                  <a:gd name="T12" fmla="*/ 2238 w 489"/>
                  <a:gd name="T13" fmla="*/ 778 h 296"/>
                  <a:gd name="T14" fmla="*/ 4786 w 489"/>
                  <a:gd name="T15" fmla="*/ 1586 h 296"/>
                  <a:gd name="T16" fmla="*/ 12199 w 489"/>
                  <a:gd name="T17" fmla="*/ 2624 h 296"/>
                  <a:gd name="T18" fmla="*/ 20895 w 489"/>
                  <a:gd name="T19" fmla="*/ 2887 h 296"/>
                  <a:gd name="T20" fmla="*/ 21931 w 489"/>
                  <a:gd name="T21" fmla="*/ 2179 h 296"/>
                  <a:gd name="T22" fmla="*/ 17676 w 489"/>
                  <a:gd name="T23" fmla="*/ 1172 h 296"/>
                  <a:gd name="T24" fmla="*/ 7617 w 489"/>
                  <a:gd name="T25" fmla="*/ 168 h 296"/>
                  <a:gd name="T26" fmla="*/ 0 w 489"/>
                  <a:gd name="T27" fmla="*/ 0 h 296"/>
                  <a:gd name="T28" fmla="*/ 643 w 489"/>
                  <a:gd name="T29" fmla="*/ 334 h 296"/>
                  <a:gd name="T30" fmla="*/ 643 w 489"/>
                  <a:gd name="T31" fmla="*/ 3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61 w 794"/>
                <a:gd name="T1" fmla="*/ 9 h 414"/>
                <a:gd name="T2" fmla="*/ 55 w 794"/>
                <a:gd name="T3" fmla="*/ 7 h 414"/>
                <a:gd name="T4" fmla="*/ 43 w 794"/>
                <a:gd name="T5" fmla="*/ 4 h 414"/>
                <a:gd name="T6" fmla="*/ 5 w 794"/>
                <a:gd name="T7" fmla="*/ 0 h 414"/>
                <a:gd name="T8" fmla="*/ 2 w 794"/>
                <a:gd name="T9" fmla="*/ 1 h 414"/>
                <a:gd name="T10" fmla="*/ 0 w 794"/>
                <a:gd name="T11" fmla="*/ 2 h 414"/>
                <a:gd name="T12" fmla="*/ 2 w 794"/>
                <a:gd name="T13" fmla="*/ 4 h 414"/>
                <a:gd name="T14" fmla="*/ 44 w 794"/>
                <a:gd name="T15" fmla="*/ 9 h 414"/>
                <a:gd name="T16" fmla="*/ 53 w 794"/>
                <a:gd name="T17" fmla="*/ 9 h 414"/>
                <a:gd name="T18" fmla="*/ 61 w 794"/>
                <a:gd name="T19" fmla="*/ 9 h 414"/>
                <a:gd name="T20" fmla="*/ 61 w 794"/>
                <a:gd name="T21" fmla="*/ 9 h 414"/>
                <a:gd name="T22" fmla="*/ 61 w 794"/>
                <a:gd name="T23" fmla="*/ 9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8" name="Freeform 21"/>
            <p:cNvSpPr>
              <a:spLocks/>
            </p:cNvSpPr>
            <p:nvPr userDrawn="1"/>
          </p:nvSpPr>
          <p:spPr bwMode="auto">
            <a:xfrm rot="7320404">
              <a:off x="5000" y="2913"/>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23" name="Freeform 26"/>
              <p:cNvSpPr>
                <a:spLocks/>
              </p:cNvSpPr>
              <p:nvPr userDrawn="1"/>
            </p:nvSpPr>
            <p:spPr bwMode="auto">
              <a:xfrm rot="7320404">
                <a:off x="5364"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24" name="Freeform 27"/>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51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6ACA4819-4939-4AD6-AD93-B023BC8DE10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4539870"/>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FAFD059-CE7E-4BD4-93B9-82CB6583B67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6459945"/>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124624F-6B23-42EB-B3DA-FAF3996ED9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5629117"/>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3737FCE-2A0D-401F-856D-1D33C281841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2513101"/>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ADC67F5-26C2-48D9-A237-8FD46B0E954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1413840"/>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8D89F4E-F185-4D29-8BEB-7B4AE4FAAF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1482622"/>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28F683E-B040-47CC-895C-670779628BF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222163"/>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pPr/>
              <a:t>7/16/1437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F248F59-B018-4051-ABE6-B716103782E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9221803"/>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2CF52E5-BFDA-402C-A187-14624AF7AC7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6964832"/>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1C95A0D-38BE-4030-A71E-38A44F5AC08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4781915"/>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83BA2D9-B92C-441D-9280-8CA94D6BA29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5512407"/>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33780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1268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75045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27197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8" name="Footer Placeholder 7"/>
          <p:cNvSpPr>
            <a:spLocks noGrp="1"/>
          </p:cNvSpPr>
          <p:nvPr>
            <p:ph type="ftr" sz="quarter" idx="11"/>
          </p:nvPr>
        </p:nvSpPr>
        <p:spPr/>
        <p:txBody>
          <a:bodyPr/>
          <a:lstStyle/>
          <a:p>
            <a:endParaRPr lang="ar-SA">
              <a:solidFill>
                <a:prstClr val="black">
                  <a:tint val="75000"/>
                </a:prstClr>
              </a:solidFill>
            </a:endParaRPr>
          </a:p>
        </p:txBody>
      </p:sp>
      <p:sp>
        <p:nvSpPr>
          <p:cNvPr id="9" name="Slide Number Placeholder 8"/>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20991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4" name="Footer Placeholder 3"/>
          <p:cNvSpPr>
            <a:spLocks noGrp="1"/>
          </p:cNvSpPr>
          <p:nvPr>
            <p:ph type="ftr" sz="quarter" idx="11"/>
          </p:nvPr>
        </p:nvSpPr>
        <p:spPr/>
        <p:txBody>
          <a:bodyPr/>
          <a:lstStyle/>
          <a:p>
            <a:endParaRPr lang="ar-SA">
              <a:solidFill>
                <a:prstClr val="black">
                  <a:tint val="75000"/>
                </a:prstClr>
              </a:solidFill>
            </a:endParaRPr>
          </a:p>
        </p:txBody>
      </p:sp>
      <p:sp>
        <p:nvSpPr>
          <p:cNvPr id="5" name="Slide Number Placeholder 4"/>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5539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CE4C9-4623-42A2-A91E-E5E6B1A3A7CC}" type="datetimeFigureOut">
              <a:rPr lang="ar-SA" smtClean="0"/>
              <a:pPr/>
              <a:t>7/16/1437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3" name="Footer Placeholder 2"/>
          <p:cNvSpPr>
            <a:spLocks noGrp="1"/>
          </p:cNvSpPr>
          <p:nvPr>
            <p:ph type="ftr" sz="quarter" idx="11"/>
          </p:nvPr>
        </p:nvSpPr>
        <p:spPr/>
        <p:txBody>
          <a:bodyPr/>
          <a:lstStyle/>
          <a:p>
            <a:endParaRPr lang="ar-SA">
              <a:solidFill>
                <a:prstClr val="black">
                  <a:tint val="75000"/>
                </a:prstClr>
              </a:solidFill>
            </a:endParaRPr>
          </a:p>
        </p:txBody>
      </p:sp>
      <p:sp>
        <p:nvSpPr>
          <p:cNvPr id="4" name="Slide Number Placeholder 3"/>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1757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19820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95879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32106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51935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B331995-30D4-40FD-95D6-ED12C24A471A}" type="slidenum">
              <a:rPr lang="ar-SA">
                <a:solidFill>
                  <a:prstClr val="black">
                    <a:tint val="75000"/>
                  </a:prstClr>
                </a:solidFill>
              </a:rPr>
              <a:pPr/>
              <a:t>‹#›</a:t>
            </a:fld>
            <a:endParaRPr lang="en-US">
              <a:solidFill>
                <a:prstClr val="black">
                  <a:tint val="75000"/>
                </a:prstClr>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4155449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9"/>
          <p:cNvSpPr txBox="1">
            <a:spLocks noChangeArrowheads="1"/>
          </p:cNvSpPr>
          <p:nvPr userDrawn="1"/>
        </p:nvSpPr>
        <p:spPr bwMode="auto">
          <a:xfrm>
            <a:off x="458788" y="5705475"/>
            <a:ext cx="82264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fontAlgn="base" hangingPunct="1">
              <a:spcBef>
                <a:spcPct val="0"/>
              </a:spcBef>
              <a:spcAft>
                <a:spcPct val="0"/>
              </a:spcAft>
              <a:defRPr/>
            </a:pPr>
            <a:r>
              <a:rPr lang="en-US" sz="1100">
                <a:solidFill>
                  <a:srgbClr val="FFFFFF"/>
                </a:solidFill>
                <a:latin typeface="Myriad Pro" pitchFamily="34" charset="0"/>
              </a:rPr>
              <a:t>Department of Health and Human Services</a:t>
            </a:r>
          </a:p>
          <a:p>
            <a:pPr algn="ctr" rtl="0" eaLnBrk="1" fontAlgn="base" hangingPunct="1">
              <a:spcBef>
                <a:spcPct val="0"/>
              </a:spcBef>
              <a:spcAft>
                <a:spcPct val="0"/>
              </a:spcAft>
              <a:defRPr/>
            </a:pPr>
            <a:r>
              <a:rPr lang="en-US" sz="1000">
                <a:solidFill>
                  <a:srgbClr val="FFFFFF"/>
                </a:solidFill>
                <a:latin typeface="Myriad Pro" pitchFamily="34" charset="0"/>
              </a:rPr>
              <a:t>Centers for Disease Control and Prevention</a:t>
            </a:r>
          </a:p>
          <a:p>
            <a:pPr algn="ctr" rtl="0" eaLnBrk="1" fontAlgn="base" hangingPunct="1">
              <a:spcBef>
                <a:spcPct val="0"/>
              </a:spcBef>
              <a:spcAft>
                <a:spcPct val="0"/>
              </a:spcAft>
              <a:defRPr/>
            </a:pPr>
            <a:r>
              <a:rPr lang="en-US" sz="1000">
                <a:solidFill>
                  <a:srgbClr val="FFFFFF"/>
                </a:solidFill>
                <a:latin typeface="Myriad Pro" pitchFamily="34" charset="0"/>
              </a:rPr>
              <a:t>National Center for Chronic Disease Prevention and Health Promotion</a:t>
            </a:r>
          </a:p>
          <a:p>
            <a:pPr algn="ctr" rtl="0" eaLnBrk="1" fontAlgn="base" hangingPunct="1">
              <a:spcBef>
                <a:spcPct val="0"/>
              </a:spcBef>
              <a:spcAft>
                <a:spcPct val="0"/>
              </a:spcAft>
              <a:defRPr/>
            </a:pPr>
            <a:r>
              <a:rPr lang="en-US" sz="1000">
                <a:solidFill>
                  <a:srgbClr val="FFFFFF"/>
                </a:solidFill>
                <a:latin typeface="Myriad Pro" pitchFamily="34" charset="0"/>
              </a:rPr>
              <a:t>Division of Adolescent and School Health</a:t>
            </a:r>
          </a:p>
          <a:p>
            <a:pPr algn="ctr" rtl="0" eaLnBrk="1" fontAlgn="base" hangingPunct="1">
              <a:spcBef>
                <a:spcPct val="0"/>
              </a:spcBef>
              <a:spcAft>
                <a:spcPts val="9350"/>
              </a:spcAft>
              <a:defRPr/>
            </a:pPr>
            <a:r>
              <a:rPr lang="en-US" sz="1000">
                <a:solidFill>
                  <a:srgbClr val="FFFFFF"/>
                </a:solidFill>
                <a:latin typeface="Myriad Pro" pitchFamily="34" charset="0"/>
              </a:rPr>
              <a:t>www.cdc.gov/HealthyYouth</a:t>
            </a:r>
          </a:p>
        </p:txBody>
      </p:sp>
      <p:sp>
        <p:nvSpPr>
          <p:cNvPr id="20495" name="Rectangle 15"/>
          <p:cNvSpPr>
            <a:spLocks noGrp="1" noChangeArrowheads="1"/>
          </p:cNvSpPr>
          <p:nvPr>
            <p:ph type="subTitle" sz="quarter" idx="1"/>
          </p:nvPr>
        </p:nvSpPr>
        <p:spPr>
          <a:xfrm>
            <a:off x="1371600" y="4572000"/>
            <a:ext cx="6400800" cy="558800"/>
          </a:xfrm>
        </p:spPr>
        <p:txBody>
          <a:bodyPr/>
          <a:lstStyle>
            <a:lvl1pPr marL="0" indent="0" algn="ctr">
              <a:buFontTx/>
              <a:buNone/>
              <a:defRPr smtClean="0"/>
            </a:lvl1pPr>
          </a:lstStyle>
          <a:p>
            <a:r>
              <a:rPr lang="en-US"/>
              <a:t>Click to edit Master subtitle style</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7964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8" descr="Girl holding app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N:\GRAPHICS\DASH\187163 DASH Childhood Obesity PowerPoint Templates UPDATE\Obesity artwork\support\obesity_curve_colors-RGB.png"/>
          <p:cNvPicPr>
            <a:picLocks noChangeAspect="1" noChangeArrowheads="1"/>
          </p:cNvPicPr>
          <p:nvPr userDrawn="1"/>
        </p:nvPicPr>
        <p:blipFill>
          <a:blip r:embed="rId3">
            <a:lum contrast="22000"/>
            <a:extLst>
              <a:ext uri="{28A0092B-C50C-407E-A947-70E740481C1C}">
                <a14:useLocalDpi xmlns:a14="http://schemas.microsoft.com/office/drawing/2010/main" val="0"/>
              </a:ext>
            </a:extLst>
          </a:blip>
          <a:srcRect/>
          <a:stretch>
            <a:fillRect/>
          </a:stretch>
        </p:blipFill>
        <p:spPr bwMode="ltGray">
          <a:xfrm>
            <a:off x="0" y="0"/>
            <a:ext cx="91440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nvSpPr>
        <p:spPr bwMode="auto">
          <a:xfrm>
            <a:off x="3175" y="5715000"/>
            <a:ext cx="9140825" cy="1143000"/>
          </a:xfrm>
          <a:prstGeom prst="rect">
            <a:avLst/>
          </a:prstGeom>
          <a:solidFill>
            <a:schemeClr val="tx1">
              <a:lumMod val="95000"/>
            </a:schemeClr>
          </a:solidFill>
          <a:ln w="9525">
            <a:noFill/>
            <a:miter lim="800000"/>
            <a:headEnd/>
            <a:tailEnd/>
          </a:ln>
        </p:spPr>
        <p:txBody>
          <a:bodyPr wrap="none" anchor="ctr"/>
          <a:lstStyle/>
          <a:p>
            <a:pPr algn="l" rtl="0" fontAlgn="base">
              <a:spcBef>
                <a:spcPct val="0"/>
              </a:spcBef>
              <a:spcAft>
                <a:spcPct val="0"/>
              </a:spcAft>
              <a:defRPr/>
            </a:pPr>
            <a:endParaRPr lang="en-US" dirty="0">
              <a:solidFill>
                <a:srgbClr val="FFFFFF"/>
              </a:solidFill>
              <a:cs typeface="Arial" pitchFamily="34" charset="0"/>
            </a:endParaRPr>
          </a:p>
        </p:txBody>
      </p:sp>
      <p:sp>
        <p:nvSpPr>
          <p:cNvPr id="8" name="Rectangle 12"/>
          <p:cNvSpPr>
            <a:spLocks noChangeArrowheads="1"/>
          </p:cNvSpPr>
          <p:nvPr userDrawn="1"/>
        </p:nvSpPr>
        <p:spPr bwMode="auto">
          <a:xfrm>
            <a:off x="3175" y="5715000"/>
            <a:ext cx="9140825" cy="1143000"/>
          </a:xfrm>
          <a:prstGeom prst="rect">
            <a:avLst/>
          </a:prstGeom>
          <a:solidFill>
            <a:srgbClr val="FB920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fontAlgn="base">
              <a:spcBef>
                <a:spcPct val="0"/>
              </a:spcBef>
              <a:spcAft>
                <a:spcPct val="0"/>
              </a:spcAft>
            </a:pPr>
            <a:endParaRPr lang="en-US">
              <a:solidFill>
                <a:srgbClr val="FFFFFF"/>
              </a:solidFill>
              <a:cs typeface="Arial" pitchFamily="34" charset="0"/>
            </a:endParaRPr>
          </a:p>
        </p:txBody>
      </p:sp>
      <p:pic>
        <p:nvPicPr>
          <p:cNvPr id="9" name="Picture 1" descr="HHS and CDC logos. National Center for Chronic Disease Prevention and Health Promotio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7875" y="5880100"/>
            <a:ext cx="68786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Girl in cafeteria"/>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55925" y="19843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Lacrosse player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40313" y="3460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Boys holding soccer ball"/>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040563" y="91122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white">
          <a:xfrm>
            <a:off x="457200" y="2926714"/>
            <a:ext cx="3980688" cy="2523109"/>
          </a:xfrm>
        </p:spPr>
        <p:txBody>
          <a:bodyPr/>
          <a:lstStyle/>
          <a:p>
            <a:r>
              <a:rPr lang="en-US" dirty="0"/>
              <a:t>Click to edit Master title style</a:t>
            </a:r>
          </a:p>
        </p:txBody>
      </p:sp>
      <p:sp>
        <p:nvSpPr>
          <p:cNvPr id="17" name="Text Placeholder 16"/>
          <p:cNvSpPr>
            <a:spLocks noGrp="1"/>
          </p:cNvSpPr>
          <p:nvPr>
            <p:ph type="body" sz="quarter" idx="13"/>
          </p:nvPr>
        </p:nvSpPr>
        <p:spPr>
          <a:xfrm>
            <a:off x="353187" y="5767388"/>
            <a:ext cx="5095875" cy="219075"/>
          </a:xfrm>
        </p:spPr>
        <p:txBody>
          <a:bodyPr/>
          <a:lstStyle>
            <a:lvl1pPr>
              <a:buNone/>
              <a:defRPr sz="1200" b="1">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US" dirty="0"/>
              <a:t>Click to edit Master text styles</a:t>
            </a:r>
          </a:p>
        </p:txBody>
      </p:sp>
      <p:sp>
        <p:nvSpPr>
          <p:cNvPr id="19" name="Text Placeholder 18"/>
          <p:cNvSpPr>
            <a:spLocks noGrp="1"/>
          </p:cNvSpPr>
          <p:nvPr>
            <p:ph type="body" sz="quarter" idx="14"/>
          </p:nvPr>
        </p:nvSpPr>
        <p:spPr>
          <a:xfrm>
            <a:off x="5583238" y="5071872"/>
            <a:ext cx="3402012" cy="390716"/>
          </a:xfrm>
        </p:spPr>
        <p:txBody>
          <a:bodyPr/>
          <a:lstStyle>
            <a:lvl1pPr algn="r">
              <a:buNone/>
              <a:defRPr sz="1400"/>
            </a:lvl1pPr>
            <a:lvl2pPr>
              <a:buNone/>
              <a:defRPr sz="1400"/>
            </a:lvl2pPr>
            <a:lvl3pPr>
              <a:buNone/>
              <a:defRPr sz="1400"/>
            </a:lvl3pPr>
            <a:lvl4pPr>
              <a:buNone/>
              <a:defRPr sz="1400"/>
            </a:lvl4pPr>
            <a:lvl5pPr>
              <a:buNone/>
              <a:defRPr sz="1400"/>
            </a:lvl5pPr>
          </a:lstStyle>
          <a:p>
            <a:pPr lvl="0"/>
            <a:r>
              <a:rPr lang="en-US" dirty="0"/>
              <a:t>Click to edit Master text styles</a:t>
            </a:r>
          </a:p>
        </p:txBody>
      </p:sp>
      <p:sp>
        <p:nvSpPr>
          <p:cNvPr id="13" name="Date Placeholder 2"/>
          <p:cNvSpPr>
            <a:spLocks noGrp="1"/>
          </p:cNvSpPr>
          <p:nvPr userDrawn="1">
            <p:ph type="dt" sz="half" idx="15"/>
          </p:nvPr>
        </p:nvSpPr>
        <p:spPr/>
        <p:txBody>
          <a:bodyPr/>
          <a:lstStyle>
            <a:lvl1pPr>
              <a:defRPr/>
            </a:lvl1pPr>
          </a:lstStyle>
          <a:p>
            <a:pPr>
              <a:defRPr/>
            </a:pPr>
            <a:endParaRPr lang="en-US">
              <a:solidFill>
                <a:srgbClr val="FFFFFF"/>
              </a:solidFill>
            </a:endParaRPr>
          </a:p>
        </p:txBody>
      </p:sp>
      <p:sp>
        <p:nvSpPr>
          <p:cNvPr id="14" name="Footer Placeholder 3"/>
          <p:cNvSpPr>
            <a:spLocks noGrp="1"/>
          </p:cNvSpPr>
          <p:nvPr userDrawn="1">
            <p:ph type="ftr" sz="quarter" idx="16"/>
          </p:nvPr>
        </p:nvSpPr>
        <p:spPr/>
        <p:txBody>
          <a:bodyPr/>
          <a:lstStyle>
            <a:lvl1pPr>
              <a:defRPr/>
            </a:lvl1pPr>
          </a:lstStyle>
          <a:p>
            <a:pPr>
              <a:defRPr/>
            </a:pPr>
            <a:endParaRPr lang="en-US">
              <a:solidFill>
                <a:srgbClr val="FFFFFF"/>
              </a:solidFill>
            </a:endParaRPr>
          </a:p>
        </p:txBody>
      </p:sp>
      <p:sp>
        <p:nvSpPr>
          <p:cNvPr id="15" name="Slide Number Placeholder 4"/>
          <p:cNvSpPr>
            <a:spLocks noGrp="1"/>
          </p:cNvSpPr>
          <p:nvPr userDrawn="1">
            <p:ph type="sldNum" sz="quarter" idx="17"/>
          </p:nvPr>
        </p:nvSpPr>
        <p:spPr/>
        <p:txBody>
          <a:bodyPr/>
          <a:lstStyle>
            <a:lvl1pPr>
              <a:defRPr/>
            </a:lvl1pPr>
          </a:lstStyle>
          <a:p>
            <a:pPr>
              <a:defRPr/>
            </a:pPr>
            <a:fld id="{6ECD3C13-DF2E-4D88-BA1E-35DBAAF9481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72654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1488" y="1385888"/>
            <a:ext cx="86725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chemeClr val="accent2"/>
              </a:buClr>
              <a:buFont typeface="Arial" pitchFamily="34" charset="0"/>
              <a:buChar char="•"/>
              <a:defRPr/>
            </a:lvl1pPr>
            <a:lvl2pPr>
              <a:buClr>
                <a:schemeClr val="accent2"/>
              </a:buClr>
              <a:buFontTx/>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124DF11-4E05-45A7-826A-A632932F41B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96846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70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70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D121403-A0A9-4DA0-B3E1-336C1BD7323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8943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C0FCE4C9-4623-42A2-A91E-E5E6B1A3A7CC}" type="datetimeFigureOut">
              <a:rPr lang="ar-SA" smtClean="0"/>
              <a:pPr/>
              <a:t>7/16/1437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7366"/>
            <a:ext cx="2584704"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3276600" y="1527366"/>
            <a:ext cx="2584704"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4"/>
          </p:nvPr>
        </p:nvSpPr>
        <p:spPr>
          <a:xfrm>
            <a:off x="6096000" y="1527366"/>
            <a:ext cx="2584704"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5"/>
          </p:nvPr>
        </p:nvSpPr>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6"/>
          </p:nvPr>
        </p:nvSpPr>
        <p:spPr/>
        <p:txBody>
          <a:bodyPr/>
          <a:lstStyle>
            <a:lvl1pPr>
              <a:defRPr/>
            </a:lvl1pPr>
          </a:lstStyle>
          <a:p>
            <a:pPr>
              <a:defRPr/>
            </a:pPr>
            <a:endParaRPr lang="en-US">
              <a:solidFill>
                <a:srgbClr val="FFFFFF"/>
              </a:solidFill>
            </a:endParaRPr>
          </a:p>
        </p:txBody>
      </p:sp>
      <p:sp>
        <p:nvSpPr>
          <p:cNvPr id="10" name="Rectangle 6"/>
          <p:cNvSpPr>
            <a:spLocks noGrp="1" noChangeArrowheads="1"/>
          </p:cNvSpPr>
          <p:nvPr>
            <p:ph type="sldNum" sz="quarter" idx="17"/>
          </p:nvPr>
        </p:nvSpPr>
        <p:spPr/>
        <p:txBody>
          <a:bodyPr/>
          <a:lstStyle>
            <a:lvl1pPr>
              <a:defRPr/>
            </a:lvl1pPr>
          </a:lstStyle>
          <a:p>
            <a:pPr>
              <a:defRPr/>
            </a:pPr>
            <a:fld id="{A10AF0A7-3B62-4B31-A0BD-A189D345318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57942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row ">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71488" y="1385888"/>
            <a:ext cx="86725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57200" y="1570038"/>
            <a:ext cx="8272272" cy="22948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3"/>
          </p:nvPr>
        </p:nvSpPr>
        <p:spPr>
          <a:xfrm>
            <a:off x="457200" y="4194048"/>
            <a:ext cx="4724400" cy="20177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4"/>
          </p:nvPr>
        </p:nvSpPr>
        <p:spPr>
          <a:xfrm>
            <a:off x="5400675" y="4181475"/>
            <a:ext cx="3365500" cy="1963738"/>
          </a:xfrm>
        </p:spPr>
        <p:txBody>
          <a:bodyPr/>
          <a:lstStyle/>
          <a:p>
            <a:pPr lvl="0"/>
            <a:endParaRPr lang="en-US" noProof="0"/>
          </a:p>
        </p:txBody>
      </p:sp>
      <p:sp>
        <p:nvSpPr>
          <p:cNvPr id="9" name="Date Placeholder 2"/>
          <p:cNvSpPr>
            <a:spLocks noGrp="1"/>
          </p:cNvSpPr>
          <p:nvPr>
            <p:ph type="dt" sz="half" idx="15"/>
          </p:nvPr>
        </p:nvSpPr>
        <p:spPr/>
        <p:txBody>
          <a:bodyPr/>
          <a:lstStyle>
            <a:lvl1pPr>
              <a:defRPr/>
            </a:lvl1pPr>
          </a:lstStyle>
          <a:p>
            <a:pPr>
              <a:defRPr/>
            </a:pPr>
            <a:endParaRPr lang="en-US">
              <a:solidFill>
                <a:srgbClr val="FFFFFF"/>
              </a:solidFill>
            </a:endParaRPr>
          </a:p>
        </p:txBody>
      </p:sp>
      <p:sp>
        <p:nvSpPr>
          <p:cNvPr id="10" name="Footer Placeholder 3"/>
          <p:cNvSpPr>
            <a:spLocks noGrp="1"/>
          </p:cNvSpPr>
          <p:nvPr>
            <p:ph type="ftr" sz="quarter" idx="16"/>
          </p:nvPr>
        </p:nvSpPr>
        <p:spPr/>
        <p:txBody>
          <a:bodyPr/>
          <a:lstStyle>
            <a:lvl1pPr>
              <a:defRPr/>
            </a:lvl1pPr>
          </a:lstStyle>
          <a:p>
            <a:pPr>
              <a:defRPr/>
            </a:pPr>
            <a:endParaRPr lang="en-US">
              <a:solidFill>
                <a:srgbClr val="FFFFFF"/>
              </a:solidFill>
            </a:endParaRPr>
          </a:p>
        </p:txBody>
      </p:sp>
      <p:sp>
        <p:nvSpPr>
          <p:cNvPr id="12" name="Slide Number Placeholder 4"/>
          <p:cNvSpPr>
            <a:spLocks noGrp="1"/>
          </p:cNvSpPr>
          <p:nvPr>
            <p:ph type="sldNum" sz="quarter" idx="17"/>
          </p:nvPr>
        </p:nvSpPr>
        <p:spPr/>
        <p:txBody>
          <a:bodyPr/>
          <a:lstStyle>
            <a:lvl1pPr>
              <a:defRPr/>
            </a:lvl1pPr>
          </a:lstStyle>
          <a:p>
            <a:pPr>
              <a:defRPr/>
            </a:pPr>
            <a:fld id="{BC258337-9A77-4F3C-80FE-DC317E56511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53137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p:txBody>
          <a:bodyPr/>
          <a:lstStyle>
            <a:lvl1pPr>
              <a:defRPr/>
            </a:lvl1pPr>
          </a:lstStyle>
          <a:p>
            <a:pPr>
              <a:defRPr/>
            </a:pPr>
            <a:fld id="{3DEEB991-EA91-4E4B-ACDC-9B7FB154C08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41706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pic>
        <p:nvPicPr>
          <p:cNvPr id="5" name="Picture 3" descr="N:\GRAPHICS\DASH\187163 DASH Childhood Obesity PowerPoint Templates UPDATE\Obesity artwork\support\obesity_curve_purple_blue_CR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255588"/>
            <a:ext cx="91440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346075" y="2943225"/>
            <a:ext cx="8424863" cy="0"/>
          </a:xfrm>
          <a:prstGeom prst="line">
            <a:avLst/>
          </a:prstGeom>
          <a:ln w="28575">
            <a:solidFill>
              <a:srgbClr val="FB9205"/>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userDrawn="1"/>
        </p:nvSpPr>
        <p:spPr bwMode="auto">
          <a:xfrm>
            <a:off x="6702425" y="320675"/>
            <a:ext cx="2247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fontAlgn="base" hangingPunct="1">
              <a:spcBef>
                <a:spcPct val="0"/>
              </a:spcBef>
              <a:spcAft>
                <a:spcPct val="0"/>
              </a:spcAft>
              <a:defRPr/>
            </a:pPr>
            <a:r>
              <a:rPr lang="en-US" sz="2400" b="1">
                <a:solidFill>
                  <a:srgbClr val="FFC000"/>
                </a:solidFill>
              </a:rPr>
              <a:t>GUIDELINE</a:t>
            </a:r>
          </a:p>
        </p:txBody>
      </p:sp>
      <p:sp>
        <p:nvSpPr>
          <p:cNvPr id="9" name="Text Placeholder 8"/>
          <p:cNvSpPr>
            <a:spLocks noGrp="1"/>
          </p:cNvSpPr>
          <p:nvPr>
            <p:ph type="body" sz="quarter" idx="13"/>
          </p:nvPr>
        </p:nvSpPr>
        <p:spPr bwMode="auto">
          <a:xfrm>
            <a:off x="6491377" y="195091"/>
            <a:ext cx="2632075" cy="3670300"/>
          </a:xfrm>
        </p:spPr>
        <p:txBody>
          <a:bodyPr/>
          <a:lstStyle>
            <a:lvl1pPr marL="0" indent="0" algn="ctr">
              <a:buNone/>
              <a:defRPr sz="19900" b="1">
                <a:solidFill>
                  <a:schemeClr val="tx1"/>
                </a:solidFill>
                <a:effectLst>
                  <a:outerShdw blurRad="60007" dist="200025" dir="15000000" sy="30000" kx="-1800000" algn="bl" rotWithShape="0">
                    <a:prstClr val="black">
                      <a:alpha val="32000"/>
                    </a:prstClr>
                  </a:outerShdw>
                </a:effectLst>
              </a:defRPr>
            </a:lvl1pPr>
            <a:lvl2pPr marL="2057400" indent="6350">
              <a:buNone/>
              <a:defRPr sz="1500"/>
            </a:lvl2pPr>
            <a:lvl3pPr marL="2057400" indent="6350">
              <a:buNone/>
              <a:defRPr sz="1500"/>
            </a:lvl3pPr>
            <a:lvl4pPr marL="2057400" indent="6350">
              <a:buNone/>
              <a:defRPr sz="1500"/>
            </a:lvl4pPr>
            <a:lvl5pPr marL="2057400" indent="6350">
              <a:buNone/>
              <a:defRPr sz="1500"/>
            </a:lvl5pPr>
          </a:lstStyle>
          <a:p>
            <a:pPr lvl="0"/>
            <a:r>
              <a:rPr lang="en-US" dirty="0"/>
              <a:t>Click to edit Master text styles</a:t>
            </a:r>
          </a:p>
        </p:txBody>
      </p:sp>
      <p:sp>
        <p:nvSpPr>
          <p:cNvPr id="2" name="Title 1"/>
          <p:cNvSpPr>
            <a:spLocks noGrp="1"/>
          </p:cNvSpPr>
          <p:nvPr>
            <p:ph type="title"/>
          </p:nvPr>
        </p:nvSpPr>
        <p:spPr>
          <a:xfrm>
            <a:off x="332510" y="3325093"/>
            <a:ext cx="8465126" cy="1995054"/>
          </a:xfrm>
        </p:spPr>
        <p:txBody>
          <a:bodyPr anchor="t">
            <a:noAutofit/>
          </a:bodyPr>
          <a:lstStyle>
            <a:lvl1pPr algn="l">
              <a:defRPr sz="5400"/>
            </a:lvl1pPr>
          </a:lstStyle>
          <a:p>
            <a:r>
              <a:rPr lang="en-US" dirty="0"/>
              <a:t>Click to edit Master title style</a:t>
            </a:r>
          </a:p>
        </p:txBody>
      </p:sp>
      <p:sp>
        <p:nvSpPr>
          <p:cNvPr id="15" name="Text Placeholder 14"/>
          <p:cNvSpPr>
            <a:spLocks noGrp="1"/>
          </p:cNvSpPr>
          <p:nvPr>
            <p:ph type="body" sz="quarter" idx="15"/>
          </p:nvPr>
        </p:nvSpPr>
        <p:spPr>
          <a:xfrm>
            <a:off x="265176" y="4294909"/>
            <a:ext cx="8424141" cy="1967347"/>
          </a:xfrm>
        </p:spPr>
        <p:txBody>
          <a:bodyPr/>
          <a:lstStyle>
            <a:lvl1pPr marL="0" indent="0">
              <a:buNone/>
              <a:defRPr>
                <a:solidFill>
                  <a:srgbClr val="FFC000"/>
                </a:solidFill>
              </a:defRPr>
            </a:lvl1pPr>
            <a:lvl2pPr marL="0" indent="0">
              <a:buNone/>
              <a:defRPr>
                <a:solidFill>
                  <a:srgbClr val="FFC000"/>
                </a:solidFill>
              </a:defRPr>
            </a:lvl2pPr>
            <a:lvl3pPr marL="0" indent="0">
              <a:buNone/>
              <a:defRPr>
                <a:solidFill>
                  <a:srgbClr val="FFC000"/>
                </a:solidFill>
              </a:defRPr>
            </a:lvl3pPr>
            <a:lvl4pPr marL="0" indent="0">
              <a:buNone/>
              <a:defRPr>
                <a:solidFill>
                  <a:srgbClr val="FFC000"/>
                </a:solidFill>
              </a:defRPr>
            </a:lvl4pPr>
            <a:lvl5pPr marL="0" indent="0">
              <a:buNone/>
              <a:defRPr>
                <a:solidFill>
                  <a:srgbClr val="FFC000"/>
                </a:solidFill>
              </a:defRPr>
            </a:lvl5pPr>
          </a:lstStyle>
          <a:p>
            <a:pPr lvl="0"/>
            <a:r>
              <a:rPr lang="en-US" dirty="0"/>
              <a:t>Click to edit Master text styles</a:t>
            </a:r>
          </a:p>
        </p:txBody>
      </p:sp>
      <p:sp>
        <p:nvSpPr>
          <p:cNvPr id="8" name="Date Placeholder 2"/>
          <p:cNvSpPr>
            <a:spLocks noGrp="1"/>
          </p:cNvSpPr>
          <p:nvPr>
            <p:ph type="dt" sz="half" idx="16"/>
          </p:nvPr>
        </p:nvSpPr>
        <p:spPr/>
        <p:txBody>
          <a:bodyPr/>
          <a:lstStyle>
            <a:lvl1pPr>
              <a:defRPr/>
            </a:lvl1pPr>
          </a:lstStyle>
          <a:p>
            <a:pPr>
              <a:defRPr/>
            </a:pPr>
            <a:endParaRPr lang="en-US">
              <a:solidFill>
                <a:srgbClr val="FFFFFF"/>
              </a:solidFill>
            </a:endParaRPr>
          </a:p>
        </p:txBody>
      </p:sp>
      <p:sp>
        <p:nvSpPr>
          <p:cNvPr id="10" name="Footer Placeholder 3"/>
          <p:cNvSpPr>
            <a:spLocks noGrp="1"/>
          </p:cNvSpPr>
          <p:nvPr>
            <p:ph type="ftr" sz="quarter" idx="17"/>
          </p:nvPr>
        </p:nvSpPr>
        <p:spPr/>
        <p:txBody>
          <a:bodyPr/>
          <a:lstStyle>
            <a:lvl1pPr>
              <a:defRPr/>
            </a:lvl1pPr>
          </a:lstStyle>
          <a:p>
            <a:pPr>
              <a:defRPr/>
            </a:pPr>
            <a:endParaRPr lang="en-US">
              <a:solidFill>
                <a:srgbClr val="FFFFFF"/>
              </a:solidFill>
            </a:endParaRPr>
          </a:p>
        </p:txBody>
      </p:sp>
      <p:sp>
        <p:nvSpPr>
          <p:cNvPr id="11" name="Slide Number Placeholder 4"/>
          <p:cNvSpPr>
            <a:spLocks noGrp="1"/>
          </p:cNvSpPr>
          <p:nvPr>
            <p:ph type="sldNum" sz="quarter" idx="18"/>
          </p:nvPr>
        </p:nvSpPr>
        <p:spPr/>
        <p:txBody>
          <a:bodyPr/>
          <a:lstStyle>
            <a:lvl1pPr>
              <a:defRPr/>
            </a:lvl1pPr>
          </a:lstStyle>
          <a:p>
            <a:pPr>
              <a:defRPr/>
            </a:pPr>
            <a:fld id="{7D30DAC7-0A27-4D36-AD93-2AE6873DDAD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97035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pic>
        <p:nvPicPr>
          <p:cNvPr id="4" name="Picture 8" descr="N:\GRAPHICS\DASH\187163 DASH Childhood Obesity PowerPoint Templates UPDATE\Obesity artwork\support\obesity_curve_purple_blue_CR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255588"/>
            <a:ext cx="91440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2510" y="1240261"/>
            <a:ext cx="8465126" cy="1995054"/>
          </a:xfrm>
        </p:spPr>
        <p:txBody>
          <a:bodyPr anchor="t">
            <a:noAutofit/>
          </a:bodyPr>
          <a:lstStyle>
            <a:lvl1pPr algn="l">
              <a:defRPr sz="5400"/>
            </a:lvl1pPr>
          </a:lstStyle>
          <a:p>
            <a:r>
              <a:rPr lang="en-US" dirty="0"/>
              <a:t>Click to edit Master title style</a:t>
            </a:r>
          </a:p>
        </p:txBody>
      </p:sp>
      <p:sp>
        <p:nvSpPr>
          <p:cNvPr id="13" name="Text Placeholder 12"/>
          <p:cNvSpPr>
            <a:spLocks noGrp="1"/>
          </p:cNvSpPr>
          <p:nvPr>
            <p:ph type="body" sz="quarter" idx="13"/>
          </p:nvPr>
        </p:nvSpPr>
        <p:spPr>
          <a:xfrm>
            <a:off x="669925" y="3535363"/>
            <a:ext cx="7840663" cy="2463800"/>
          </a:xfrm>
        </p:spPr>
        <p:txBody>
          <a:bodyPr/>
          <a:lstStyle>
            <a:lvl1pPr>
              <a:buNone/>
              <a:defRPr/>
            </a:lvl1pPr>
            <a:lvl2pPr>
              <a:buNone/>
              <a:defRPr/>
            </a:lvl2pPr>
            <a:lvl3pPr>
              <a:buNone/>
              <a:defRPr/>
            </a:lvl3pPr>
            <a:lvl4pPr>
              <a:buNone/>
              <a:defRPr/>
            </a:lvl4pPr>
            <a:lvl5pPr>
              <a:buNone/>
              <a:defRPr/>
            </a:lvl5pPr>
          </a:lstStyle>
          <a:p>
            <a:pPr lvl="0"/>
            <a:r>
              <a:rPr lang="en-US" dirty="0"/>
              <a:t>Click to edit Master text styles</a:t>
            </a:r>
          </a:p>
        </p:txBody>
      </p:sp>
      <p:sp>
        <p:nvSpPr>
          <p:cNvPr id="5" name="Date Placeholder 2"/>
          <p:cNvSpPr>
            <a:spLocks noGrp="1"/>
          </p:cNvSpPr>
          <p:nvPr>
            <p:ph type="dt" sz="half" idx="14"/>
          </p:nvPr>
        </p:nvSpPr>
        <p:spPr/>
        <p:txBody>
          <a:bodyPr/>
          <a:lstStyle>
            <a:lvl1pPr>
              <a:defRPr/>
            </a:lvl1pPr>
          </a:lstStyle>
          <a:p>
            <a:pPr>
              <a:defRPr/>
            </a:pPr>
            <a:endParaRPr lang="en-US">
              <a:solidFill>
                <a:srgbClr val="FFFFFF"/>
              </a:solidFill>
            </a:endParaRPr>
          </a:p>
        </p:txBody>
      </p:sp>
      <p:sp>
        <p:nvSpPr>
          <p:cNvPr id="6" name="Footer Placeholder 3"/>
          <p:cNvSpPr>
            <a:spLocks noGrp="1"/>
          </p:cNvSpPr>
          <p:nvPr>
            <p:ph type="ftr" sz="quarter" idx="15"/>
          </p:nvPr>
        </p:nvSpPr>
        <p:spPr/>
        <p:txBody>
          <a:bodyPr/>
          <a:lstStyle>
            <a:lvl1pPr>
              <a:defRPr/>
            </a:lvl1pPr>
          </a:lstStyle>
          <a:p>
            <a:pPr>
              <a:defRPr/>
            </a:pPr>
            <a:endParaRPr lang="en-US">
              <a:solidFill>
                <a:srgbClr val="FFFFFF"/>
              </a:solidFill>
            </a:endParaRPr>
          </a:p>
        </p:txBody>
      </p:sp>
      <p:sp>
        <p:nvSpPr>
          <p:cNvPr id="7" name="Slide Number Placeholder 4"/>
          <p:cNvSpPr>
            <a:spLocks noGrp="1"/>
          </p:cNvSpPr>
          <p:nvPr>
            <p:ph type="sldNum" sz="quarter" idx="16"/>
          </p:nvPr>
        </p:nvSpPr>
        <p:spPr/>
        <p:txBody>
          <a:bodyPr/>
          <a:lstStyle>
            <a:lvl1pPr>
              <a:defRPr/>
            </a:lvl1pPr>
          </a:lstStyle>
          <a:p>
            <a:pPr>
              <a:defRPr/>
            </a:pPr>
            <a:fld id="{7957392F-CFC9-4EAA-81D3-AB344B7B677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588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9"/>
          <p:cNvSpPr txBox="1">
            <a:spLocks noChangeArrowheads="1"/>
          </p:cNvSpPr>
          <p:nvPr userDrawn="1"/>
        </p:nvSpPr>
        <p:spPr bwMode="auto">
          <a:xfrm>
            <a:off x="458788" y="5705475"/>
            <a:ext cx="82264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fontAlgn="base" hangingPunct="1">
              <a:spcBef>
                <a:spcPct val="0"/>
              </a:spcBef>
              <a:spcAft>
                <a:spcPct val="0"/>
              </a:spcAft>
              <a:defRPr/>
            </a:pPr>
            <a:r>
              <a:rPr lang="en-US" sz="1100">
                <a:solidFill>
                  <a:srgbClr val="FFFFFF"/>
                </a:solidFill>
                <a:latin typeface="Myriad Pro" pitchFamily="34" charset="0"/>
              </a:rPr>
              <a:t>Department of Health and Human Services</a:t>
            </a:r>
          </a:p>
          <a:p>
            <a:pPr algn="ctr" rtl="0" eaLnBrk="1" fontAlgn="base" hangingPunct="1">
              <a:spcBef>
                <a:spcPct val="0"/>
              </a:spcBef>
              <a:spcAft>
                <a:spcPct val="0"/>
              </a:spcAft>
              <a:defRPr/>
            </a:pPr>
            <a:r>
              <a:rPr lang="en-US" sz="1000">
                <a:solidFill>
                  <a:srgbClr val="FFFFFF"/>
                </a:solidFill>
                <a:latin typeface="Myriad Pro" pitchFamily="34" charset="0"/>
              </a:rPr>
              <a:t>Centers for Disease Control and Prevention</a:t>
            </a:r>
          </a:p>
          <a:p>
            <a:pPr algn="ctr" rtl="0" eaLnBrk="1" fontAlgn="base" hangingPunct="1">
              <a:spcBef>
                <a:spcPct val="0"/>
              </a:spcBef>
              <a:spcAft>
                <a:spcPct val="0"/>
              </a:spcAft>
              <a:defRPr/>
            </a:pPr>
            <a:r>
              <a:rPr lang="en-US" sz="1000">
                <a:solidFill>
                  <a:srgbClr val="FFFFFF"/>
                </a:solidFill>
                <a:latin typeface="Myriad Pro" pitchFamily="34" charset="0"/>
              </a:rPr>
              <a:t>National Center for Chronic Disease Prevention and Health Promotion</a:t>
            </a:r>
          </a:p>
          <a:p>
            <a:pPr algn="ctr" rtl="0" eaLnBrk="1" fontAlgn="base" hangingPunct="1">
              <a:spcBef>
                <a:spcPct val="0"/>
              </a:spcBef>
              <a:spcAft>
                <a:spcPct val="0"/>
              </a:spcAft>
              <a:defRPr/>
            </a:pPr>
            <a:r>
              <a:rPr lang="en-US" sz="1000">
                <a:solidFill>
                  <a:srgbClr val="FFFFFF"/>
                </a:solidFill>
                <a:latin typeface="Myriad Pro" pitchFamily="34" charset="0"/>
              </a:rPr>
              <a:t>Division of Adolescent and School Health</a:t>
            </a:r>
          </a:p>
          <a:p>
            <a:pPr algn="ctr" rtl="0" eaLnBrk="1" fontAlgn="base" hangingPunct="1">
              <a:spcBef>
                <a:spcPct val="0"/>
              </a:spcBef>
              <a:spcAft>
                <a:spcPts val="9350"/>
              </a:spcAft>
              <a:defRPr/>
            </a:pPr>
            <a:r>
              <a:rPr lang="en-US" sz="1000">
                <a:solidFill>
                  <a:srgbClr val="FFFFFF"/>
                </a:solidFill>
                <a:latin typeface="Myriad Pro" pitchFamily="34" charset="0"/>
              </a:rPr>
              <a:t>www.cdc.gov/HealthyYouth</a:t>
            </a:r>
          </a:p>
        </p:txBody>
      </p:sp>
      <p:sp>
        <p:nvSpPr>
          <p:cNvPr id="20495" name="Rectangle 15"/>
          <p:cNvSpPr>
            <a:spLocks noGrp="1" noChangeArrowheads="1"/>
          </p:cNvSpPr>
          <p:nvPr>
            <p:ph type="subTitle" sz="quarter" idx="1"/>
          </p:nvPr>
        </p:nvSpPr>
        <p:spPr>
          <a:xfrm>
            <a:off x="1371600" y="4572000"/>
            <a:ext cx="6400800" cy="558800"/>
          </a:xfrm>
        </p:spPr>
        <p:txBody>
          <a:bodyPr/>
          <a:lstStyle>
            <a:lvl1pPr marL="0" indent="0" algn="ctr">
              <a:buFontTx/>
              <a:buNone/>
              <a:defRPr smtClean="0"/>
            </a:lvl1pPr>
          </a:lstStyle>
          <a:p>
            <a:r>
              <a:rPr lang="en-US"/>
              <a:t>Click to edit Master subtitle style</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4816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8" descr="Girl holding app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N:\GRAPHICS\DASH\187163 DASH Childhood Obesity PowerPoint Templates UPDATE\Obesity artwork\support\obesity_curve_colors-RGB.png"/>
          <p:cNvPicPr>
            <a:picLocks noChangeAspect="1" noChangeArrowheads="1"/>
          </p:cNvPicPr>
          <p:nvPr userDrawn="1"/>
        </p:nvPicPr>
        <p:blipFill>
          <a:blip r:embed="rId3">
            <a:lum contrast="22000"/>
            <a:extLst>
              <a:ext uri="{28A0092B-C50C-407E-A947-70E740481C1C}">
                <a14:useLocalDpi xmlns:a14="http://schemas.microsoft.com/office/drawing/2010/main" val="0"/>
              </a:ext>
            </a:extLst>
          </a:blip>
          <a:srcRect/>
          <a:stretch>
            <a:fillRect/>
          </a:stretch>
        </p:blipFill>
        <p:spPr bwMode="ltGray">
          <a:xfrm>
            <a:off x="0" y="0"/>
            <a:ext cx="91440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nvSpPr>
        <p:spPr bwMode="auto">
          <a:xfrm>
            <a:off x="3175" y="5715000"/>
            <a:ext cx="9140825" cy="1143000"/>
          </a:xfrm>
          <a:prstGeom prst="rect">
            <a:avLst/>
          </a:prstGeom>
          <a:solidFill>
            <a:schemeClr val="tx1">
              <a:lumMod val="95000"/>
            </a:schemeClr>
          </a:solidFill>
          <a:ln w="9525">
            <a:noFill/>
            <a:miter lim="800000"/>
            <a:headEnd/>
            <a:tailEnd/>
          </a:ln>
        </p:spPr>
        <p:txBody>
          <a:bodyPr wrap="none" anchor="ctr"/>
          <a:lstStyle/>
          <a:p>
            <a:pPr algn="l" rtl="0" fontAlgn="base">
              <a:spcBef>
                <a:spcPct val="0"/>
              </a:spcBef>
              <a:spcAft>
                <a:spcPct val="0"/>
              </a:spcAft>
              <a:defRPr/>
            </a:pPr>
            <a:endParaRPr lang="en-US" dirty="0">
              <a:solidFill>
                <a:srgbClr val="FFFFFF"/>
              </a:solidFill>
              <a:cs typeface="Arial" pitchFamily="34" charset="0"/>
            </a:endParaRPr>
          </a:p>
        </p:txBody>
      </p:sp>
      <p:sp>
        <p:nvSpPr>
          <p:cNvPr id="8" name="Rectangle 12"/>
          <p:cNvSpPr>
            <a:spLocks noChangeArrowheads="1"/>
          </p:cNvSpPr>
          <p:nvPr userDrawn="1"/>
        </p:nvSpPr>
        <p:spPr bwMode="auto">
          <a:xfrm>
            <a:off x="3175" y="5715000"/>
            <a:ext cx="9140825" cy="1143000"/>
          </a:xfrm>
          <a:prstGeom prst="rect">
            <a:avLst/>
          </a:prstGeom>
          <a:solidFill>
            <a:srgbClr val="FB920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fontAlgn="base">
              <a:spcBef>
                <a:spcPct val="0"/>
              </a:spcBef>
              <a:spcAft>
                <a:spcPct val="0"/>
              </a:spcAft>
            </a:pPr>
            <a:endParaRPr lang="en-US">
              <a:solidFill>
                <a:srgbClr val="FFFFFF"/>
              </a:solidFill>
              <a:cs typeface="Arial" pitchFamily="34" charset="0"/>
            </a:endParaRPr>
          </a:p>
        </p:txBody>
      </p:sp>
      <p:pic>
        <p:nvPicPr>
          <p:cNvPr id="9" name="Picture 1" descr="HHS and CDC logos. National Center for Chronic Disease Prevention and Health Promotio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7875" y="5880100"/>
            <a:ext cx="68786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Girl in cafeteria"/>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55925" y="19843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Lacrosse player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40313" y="3460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Boys holding soccer ball"/>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040563" y="91122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white">
          <a:xfrm>
            <a:off x="457200" y="2926714"/>
            <a:ext cx="3980688" cy="2523109"/>
          </a:xfrm>
        </p:spPr>
        <p:txBody>
          <a:bodyPr/>
          <a:lstStyle/>
          <a:p>
            <a:r>
              <a:rPr lang="en-US" dirty="0"/>
              <a:t>Click to edit Master title style</a:t>
            </a:r>
          </a:p>
        </p:txBody>
      </p:sp>
      <p:sp>
        <p:nvSpPr>
          <p:cNvPr id="17" name="Text Placeholder 16"/>
          <p:cNvSpPr>
            <a:spLocks noGrp="1"/>
          </p:cNvSpPr>
          <p:nvPr>
            <p:ph type="body" sz="quarter" idx="13"/>
          </p:nvPr>
        </p:nvSpPr>
        <p:spPr>
          <a:xfrm>
            <a:off x="353187" y="5767388"/>
            <a:ext cx="5095875" cy="219075"/>
          </a:xfrm>
        </p:spPr>
        <p:txBody>
          <a:bodyPr/>
          <a:lstStyle>
            <a:lvl1pPr>
              <a:buNone/>
              <a:defRPr sz="1200" b="1">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US" dirty="0"/>
              <a:t>Click to edit Master text styles</a:t>
            </a:r>
          </a:p>
        </p:txBody>
      </p:sp>
      <p:sp>
        <p:nvSpPr>
          <p:cNvPr id="19" name="Text Placeholder 18"/>
          <p:cNvSpPr>
            <a:spLocks noGrp="1"/>
          </p:cNvSpPr>
          <p:nvPr>
            <p:ph type="body" sz="quarter" idx="14"/>
          </p:nvPr>
        </p:nvSpPr>
        <p:spPr>
          <a:xfrm>
            <a:off x="5583238" y="5071872"/>
            <a:ext cx="3402012" cy="390716"/>
          </a:xfrm>
        </p:spPr>
        <p:txBody>
          <a:bodyPr/>
          <a:lstStyle>
            <a:lvl1pPr algn="r">
              <a:buNone/>
              <a:defRPr sz="1400"/>
            </a:lvl1pPr>
            <a:lvl2pPr>
              <a:buNone/>
              <a:defRPr sz="1400"/>
            </a:lvl2pPr>
            <a:lvl3pPr>
              <a:buNone/>
              <a:defRPr sz="1400"/>
            </a:lvl3pPr>
            <a:lvl4pPr>
              <a:buNone/>
              <a:defRPr sz="1400"/>
            </a:lvl4pPr>
            <a:lvl5pPr>
              <a:buNone/>
              <a:defRPr sz="1400"/>
            </a:lvl5pPr>
          </a:lstStyle>
          <a:p>
            <a:pPr lvl="0"/>
            <a:r>
              <a:rPr lang="en-US" dirty="0"/>
              <a:t>Click to edit Master text styles</a:t>
            </a:r>
          </a:p>
        </p:txBody>
      </p:sp>
      <p:sp>
        <p:nvSpPr>
          <p:cNvPr id="13" name="Date Placeholder 2"/>
          <p:cNvSpPr>
            <a:spLocks noGrp="1"/>
          </p:cNvSpPr>
          <p:nvPr userDrawn="1">
            <p:ph type="dt" sz="half" idx="15"/>
          </p:nvPr>
        </p:nvSpPr>
        <p:spPr/>
        <p:txBody>
          <a:bodyPr/>
          <a:lstStyle>
            <a:lvl1pPr>
              <a:defRPr/>
            </a:lvl1pPr>
          </a:lstStyle>
          <a:p>
            <a:pPr>
              <a:defRPr/>
            </a:pPr>
            <a:endParaRPr lang="en-US">
              <a:solidFill>
                <a:srgbClr val="FFFFFF"/>
              </a:solidFill>
            </a:endParaRPr>
          </a:p>
        </p:txBody>
      </p:sp>
      <p:sp>
        <p:nvSpPr>
          <p:cNvPr id="14" name="Footer Placeholder 3"/>
          <p:cNvSpPr>
            <a:spLocks noGrp="1"/>
          </p:cNvSpPr>
          <p:nvPr userDrawn="1">
            <p:ph type="ftr" sz="quarter" idx="16"/>
          </p:nvPr>
        </p:nvSpPr>
        <p:spPr/>
        <p:txBody>
          <a:bodyPr/>
          <a:lstStyle>
            <a:lvl1pPr>
              <a:defRPr/>
            </a:lvl1pPr>
          </a:lstStyle>
          <a:p>
            <a:pPr>
              <a:defRPr/>
            </a:pPr>
            <a:endParaRPr lang="en-US">
              <a:solidFill>
                <a:srgbClr val="FFFFFF"/>
              </a:solidFill>
            </a:endParaRPr>
          </a:p>
        </p:txBody>
      </p:sp>
      <p:sp>
        <p:nvSpPr>
          <p:cNvPr id="15" name="Slide Number Placeholder 4"/>
          <p:cNvSpPr>
            <a:spLocks noGrp="1"/>
          </p:cNvSpPr>
          <p:nvPr userDrawn="1">
            <p:ph type="sldNum" sz="quarter" idx="17"/>
          </p:nvPr>
        </p:nvSpPr>
        <p:spPr/>
        <p:txBody>
          <a:bodyPr/>
          <a:lstStyle>
            <a:lvl1pPr>
              <a:defRPr/>
            </a:lvl1pPr>
          </a:lstStyle>
          <a:p>
            <a:pPr>
              <a:defRPr/>
            </a:pPr>
            <a:fld id="{6ECD3C13-DF2E-4D88-BA1E-35DBAAF9481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1982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71488" y="1385888"/>
            <a:ext cx="86725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chemeClr val="accent2"/>
              </a:buClr>
              <a:buFont typeface="Arial" pitchFamily="34" charset="0"/>
              <a:buChar char="•"/>
              <a:defRPr/>
            </a:lvl1pPr>
            <a:lvl2pPr>
              <a:buClr>
                <a:schemeClr val="accent2"/>
              </a:buClr>
              <a:buFontTx/>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124DF11-4E05-45A7-826A-A632932F41B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82220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70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70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D121403-A0A9-4DA0-B3E1-336C1BD7323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0095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7366"/>
            <a:ext cx="2584704"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3276600" y="1527366"/>
            <a:ext cx="2584704"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4"/>
          </p:nvPr>
        </p:nvSpPr>
        <p:spPr>
          <a:xfrm>
            <a:off x="6096000" y="1527366"/>
            <a:ext cx="2584704"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5"/>
          </p:nvPr>
        </p:nvSpPr>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6"/>
          </p:nvPr>
        </p:nvSpPr>
        <p:spPr/>
        <p:txBody>
          <a:bodyPr/>
          <a:lstStyle>
            <a:lvl1pPr>
              <a:defRPr/>
            </a:lvl1pPr>
          </a:lstStyle>
          <a:p>
            <a:pPr>
              <a:defRPr/>
            </a:pPr>
            <a:endParaRPr lang="en-US">
              <a:solidFill>
                <a:srgbClr val="FFFFFF"/>
              </a:solidFill>
            </a:endParaRPr>
          </a:p>
        </p:txBody>
      </p:sp>
      <p:sp>
        <p:nvSpPr>
          <p:cNvPr id="10" name="Rectangle 6"/>
          <p:cNvSpPr>
            <a:spLocks noGrp="1" noChangeArrowheads="1"/>
          </p:cNvSpPr>
          <p:nvPr>
            <p:ph type="sldNum" sz="quarter" idx="17"/>
          </p:nvPr>
        </p:nvSpPr>
        <p:spPr/>
        <p:txBody>
          <a:bodyPr/>
          <a:lstStyle>
            <a:lvl1pPr>
              <a:defRPr/>
            </a:lvl1pPr>
          </a:lstStyle>
          <a:p>
            <a:pPr>
              <a:defRPr/>
            </a:pPr>
            <a:fld id="{A10AF0A7-3B62-4B31-A0BD-A189D345318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3540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C0FCE4C9-4623-42A2-A91E-E5E6B1A3A7CC}" type="datetimeFigureOut">
              <a:rPr lang="ar-SA" smtClean="0"/>
              <a:pPr/>
              <a:t>7/16/1437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row ">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71488" y="1385888"/>
            <a:ext cx="86725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57200" y="1570038"/>
            <a:ext cx="8272272" cy="22948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3"/>
          </p:nvPr>
        </p:nvSpPr>
        <p:spPr>
          <a:xfrm>
            <a:off x="457200" y="4194048"/>
            <a:ext cx="4724400" cy="20177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4"/>
          </p:nvPr>
        </p:nvSpPr>
        <p:spPr>
          <a:xfrm>
            <a:off x="5400675" y="4181475"/>
            <a:ext cx="3365500" cy="1963738"/>
          </a:xfrm>
        </p:spPr>
        <p:txBody>
          <a:bodyPr/>
          <a:lstStyle/>
          <a:p>
            <a:pPr lvl="0"/>
            <a:endParaRPr lang="en-US" noProof="0"/>
          </a:p>
        </p:txBody>
      </p:sp>
      <p:sp>
        <p:nvSpPr>
          <p:cNvPr id="9" name="Date Placeholder 2"/>
          <p:cNvSpPr>
            <a:spLocks noGrp="1"/>
          </p:cNvSpPr>
          <p:nvPr>
            <p:ph type="dt" sz="half" idx="15"/>
          </p:nvPr>
        </p:nvSpPr>
        <p:spPr/>
        <p:txBody>
          <a:bodyPr/>
          <a:lstStyle>
            <a:lvl1pPr>
              <a:defRPr/>
            </a:lvl1pPr>
          </a:lstStyle>
          <a:p>
            <a:pPr>
              <a:defRPr/>
            </a:pPr>
            <a:endParaRPr lang="en-US">
              <a:solidFill>
                <a:srgbClr val="FFFFFF"/>
              </a:solidFill>
            </a:endParaRPr>
          </a:p>
        </p:txBody>
      </p:sp>
      <p:sp>
        <p:nvSpPr>
          <p:cNvPr id="10" name="Footer Placeholder 3"/>
          <p:cNvSpPr>
            <a:spLocks noGrp="1"/>
          </p:cNvSpPr>
          <p:nvPr>
            <p:ph type="ftr" sz="quarter" idx="16"/>
          </p:nvPr>
        </p:nvSpPr>
        <p:spPr/>
        <p:txBody>
          <a:bodyPr/>
          <a:lstStyle>
            <a:lvl1pPr>
              <a:defRPr/>
            </a:lvl1pPr>
          </a:lstStyle>
          <a:p>
            <a:pPr>
              <a:defRPr/>
            </a:pPr>
            <a:endParaRPr lang="en-US">
              <a:solidFill>
                <a:srgbClr val="FFFFFF"/>
              </a:solidFill>
            </a:endParaRPr>
          </a:p>
        </p:txBody>
      </p:sp>
      <p:sp>
        <p:nvSpPr>
          <p:cNvPr id="12" name="Slide Number Placeholder 4"/>
          <p:cNvSpPr>
            <a:spLocks noGrp="1"/>
          </p:cNvSpPr>
          <p:nvPr>
            <p:ph type="sldNum" sz="quarter" idx="17"/>
          </p:nvPr>
        </p:nvSpPr>
        <p:spPr/>
        <p:txBody>
          <a:bodyPr/>
          <a:lstStyle>
            <a:lvl1pPr>
              <a:defRPr/>
            </a:lvl1pPr>
          </a:lstStyle>
          <a:p>
            <a:pPr>
              <a:defRPr/>
            </a:pPr>
            <a:fld id="{BC258337-9A77-4F3C-80FE-DC317E56511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69518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p:txBody>
          <a:bodyPr/>
          <a:lstStyle>
            <a:lvl1pPr>
              <a:defRPr/>
            </a:lvl1pPr>
          </a:lstStyle>
          <a:p>
            <a:pPr>
              <a:defRPr/>
            </a:pPr>
            <a:fld id="{3DEEB991-EA91-4E4B-ACDC-9B7FB154C08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39989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pic>
        <p:nvPicPr>
          <p:cNvPr id="5" name="Picture 3" descr="N:\GRAPHICS\DASH\187163 DASH Childhood Obesity PowerPoint Templates UPDATE\Obesity artwork\support\obesity_curve_purple_blue_CR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255588"/>
            <a:ext cx="91440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346075" y="2943225"/>
            <a:ext cx="8424863" cy="0"/>
          </a:xfrm>
          <a:prstGeom prst="line">
            <a:avLst/>
          </a:prstGeom>
          <a:ln w="28575">
            <a:solidFill>
              <a:srgbClr val="FB9205"/>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userDrawn="1"/>
        </p:nvSpPr>
        <p:spPr bwMode="auto">
          <a:xfrm>
            <a:off x="6702425" y="320675"/>
            <a:ext cx="2247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fontAlgn="base" hangingPunct="1">
              <a:spcBef>
                <a:spcPct val="0"/>
              </a:spcBef>
              <a:spcAft>
                <a:spcPct val="0"/>
              </a:spcAft>
              <a:defRPr/>
            </a:pPr>
            <a:r>
              <a:rPr lang="en-US" sz="2400" b="1">
                <a:solidFill>
                  <a:srgbClr val="FFC000"/>
                </a:solidFill>
              </a:rPr>
              <a:t>GUIDELINE</a:t>
            </a:r>
          </a:p>
        </p:txBody>
      </p:sp>
      <p:sp>
        <p:nvSpPr>
          <p:cNvPr id="9" name="Text Placeholder 8"/>
          <p:cNvSpPr>
            <a:spLocks noGrp="1"/>
          </p:cNvSpPr>
          <p:nvPr>
            <p:ph type="body" sz="quarter" idx="13"/>
          </p:nvPr>
        </p:nvSpPr>
        <p:spPr bwMode="auto">
          <a:xfrm>
            <a:off x="6491377" y="195091"/>
            <a:ext cx="2632075" cy="3670300"/>
          </a:xfrm>
        </p:spPr>
        <p:txBody>
          <a:bodyPr/>
          <a:lstStyle>
            <a:lvl1pPr marL="0" indent="0" algn="ctr">
              <a:buNone/>
              <a:defRPr sz="19900" b="1">
                <a:solidFill>
                  <a:schemeClr val="tx1"/>
                </a:solidFill>
                <a:effectLst>
                  <a:outerShdw blurRad="60007" dist="200025" dir="15000000" sy="30000" kx="-1800000" algn="bl" rotWithShape="0">
                    <a:prstClr val="black">
                      <a:alpha val="32000"/>
                    </a:prstClr>
                  </a:outerShdw>
                </a:effectLst>
              </a:defRPr>
            </a:lvl1pPr>
            <a:lvl2pPr marL="2057400" indent="6350">
              <a:buNone/>
              <a:defRPr sz="1500"/>
            </a:lvl2pPr>
            <a:lvl3pPr marL="2057400" indent="6350">
              <a:buNone/>
              <a:defRPr sz="1500"/>
            </a:lvl3pPr>
            <a:lvl4pPr marL="2057400" indent="6350">
              <a:buNone/>
              <a:defRPr sz="1500"/>
            </a:lvl4pPr>
            <a:lvl5pPr marL="2057400" indent="6350">
              <a:buNone/>
              <a:defRPr sz="1500"/>
            </a:lvl5pPr>
          </a:lstStyle>
          <a:p>
            <a:pPr lvl="0"/>
            <a:r>
              <a:rPr lang="en-US" dirty="0"/>
              <a:t>Click to edit Master text styles</a:t>
            </a:r>
          </a:p>
        </p:txBody>
      </p:sp>
      <p:sp>
        <p:nvSpPr>
          <p:cNvPr id="2" name="Title 1"/>
          <p:cNvSpPr>
            <a:spLocks noGrp="1"/>
          </p:cNvSpPr>
          <p:nvPr>
            <p:ph type="title"/>
          </p:nvPr>
        </p:nvSpPr>
        <p:spPr>
          <a:xfrm>
            <a:off x="332510" y="3325093"/>
            <a:ext cx="8465126" cy="1995054"/>
          </a:xfrm>
        </p:spPr>
        <p:txBody>
          <a:bodyPr anchor="t">
            <a:noAutofit/>
          </a:bodyPr>
          <a:lstStyle>
            <a:lvl1pPr algn="l">
              <a:defRPr sz="5400"/>
            </a:lvl1pPr>
          </a:lstStyle>
          <a:p>
            <a:r>
              <a:rPr lang="en-US" dirty="0"/>
              <a:t>Click to edit Master title style</a:t>
            </a:r>
          </a:p>
        </p:txBody>
      </p:sp>
      <p:sp>
        <p:nvSpPr>
          <p:cNvPr id="15" name="Text Placeholder 14"/>
          <p:cNvSpPr>
            <a:spLocks noGrp="1"/>
          </p:cNvSpPr>
          <p:nvPr>
            <p:ph type="body" sz="quarter" idx="15"/>
          </p:nvPr>
        </p:nvSpPr>
        <p:spPr>
          <a:xfrm>
            <a:off x="265176" y="4294909"/>
            <a:ext cx="8424141" cy="1967347"/>
          </a:xfrm>
        </p:spPr>
        <p:txBody>
          <a:bodyPr/>
          <a:lstStyle>
            <a:lvl1pPr marL="0" indent="0">
              <a:buNone/>
              <a:defRPr>
                <a:solidFill>
                  <a:srgbClr val="FFC000"/>
                </a:solidFill>
              </a:defRPr>
            </a:lvl1pPr>
            <a:lvl2pPr marL="0" indent="0">
              <a:buNone/>
              <a:defRPr>
                <a:solidFill>
                  <a:srgbClr val="FFC000"/>
                </a:solidFill>
              </a:defRPr>
            </a:lvl2pPr>
            <a:lvl3pPr marL="0" indent="0">
              <a:buNone/>
              <a:defRPr>
                <a:solidFill>
                  <a:srgbClr val="FFC000"/>
                </a:solidFill>
              </a:defRPr>
            </a:lvl3pPr>
            <a:lvl4pPr marL="0" indent="0">
              <a:buNone/>
              <a:defRPr>
                <a:solidFill>
                  <a:srgbClr val="FFC000"/>
                </a:solidFill>
              </a:defRPr>
            </a:lvl4pPr>
            <a:lvl5pPr marL="0" indent="0">
              <a:buNone/>
              <a:defRPr>
                <a:solidFill>
                  <a:srgbClr val="FFC000"/>
                </a:solidFill>
              </a:defRPr>
            </a:lvl5pPr>
          </a:lstStyle>
          <a:p>
            <a:pPr lvl="0"/>
            <a:r>
              <a:rPr lang="en-US" dirty="0"/>
              <a:t>Click to edit Master text styles</a:t>
            </a:r>
          </a:p>
        </p:txBody>
      </p:sp>
      <p:sp>
        <p:nvSpPr>
          <p:cNvPr id="8" name="Date Placeholder 2"/>
          <p:cNvSpPr>
            <a:spLocks noGrp="1"/>
          </p:cNvSpPr>
          <p:nvPr>
            <p:ph type="dt" sz="half" idx="16"/>
          </p:nvPr>
        </p:nvSpPr>
        <p:spPr/>
        <p:txBody>
          <a:bodyPr/>
          <a:lstStyle>
            <a:lvl1pPr>
              <a:defRPr/>
            </a:lvl1pPr>
          </a:lstStyle>
          <a:p>
            <a:pPr>
              <a:defRPr/>
            </a:pPr>
            <a:endParaRPr lang="en-US">
              <a:solidFill>
                <a:srgbClr val="FFFFFF"/>
              </a:solidFill>
            </a:endParaRPr>
          </a:p>
        </p:txBody>
      </p:sp>
      <p:sp>
        <p:nvSpPr>
          <p:cNvPr id="10" name="Footer Placeholder 3"/>
          <p:cNvSpPr>
            <a:spLocks noGrp="1"/>
          </p:cNvSpPr>
          <p:nvPr>
            <p:ph type="ftr" sz="quarter" idx="17"/>
          </p:nvPr>
        </p:nvSpPr>
        <p:spPr/>
        <p:txBody>
          <a:bodyPr/>
          <a:lstStyle>
            <a:lvl1pPr>
              <a:defRPr/>
            </a:lvl1pPr>
          </a:lstStyle>
          <a:p>
            <a:pPr>
              <a:defRPr/>
            </a:pPr>
            <a:endParaRPr lang="en-US">
              <a:solidFill>
                <a:srgbClr val="FFFFFF"/>
              </a:solidFill>
            </a:endParaRPr>
          </a:p>
        </p:txBody>
      </p:sp>
      <p:sp>
        <p:nvSpPr>
          <p:cNvPr id="11" name="Slide Number Placeholder 4"/>
          <p:cNvSpPr>
            <a:spLocks noGrp="1"/>
          </p:cNvSpPr>
          <p:nvPr>
            <p:ph type="sldNum" sz="quarter" idx="18"/>
          </p:nvPr>
        </p:nvSpPr>
        <p:spPr/>
        <p:txBody>
          <a:bodyPr/>
          <a:lstStyle>
            <a:lvl1pPr>
              <a:defRPr/>
            </a:lvl1pPr>
          </a:lstStyle>
          <a:p>
            <a:pPr>
              <a:defRPr/>
            </a:pPr>
            <a:fld id="{7D30DAC7-0A27-4D36-AD93-2AE6873DDAD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20936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p:bg bwMode="grayWhite">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pic>
        <p:nvPicPr>
          <p:cNvPr id="4" name="Picture 8" descr="N:\GRAPHICS\DASH\187163 DASH Childhood Obesity PowerPoint Templates UPDATE\Obesity artwork\support\obesity_curve_purple_blue_CR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255588"/>
            <a:ext cx="91440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2510" y="1240261"/>
            <a:ext cx="8465126" cy="1995054"/>
          </a:xfrm>
        </p:spPr>
        <p:txBody>
          <a:bodyPr anchor="t">
            <a:noAutofit/>
          </a:bodyPr>
          <a:lstStyle>
            <a:lvl1pPr algn="l">
              <a:defRPr sz="5400"/>
            </a:lvl1pPr>
          </a:lstStyle>
          <a:p>
            <a:r>
              <a:rPr lang="en-US" dirty="0"/>
              <a:t>Click to edit Master title style</a:t>
            </a:r>
          </a:p>
        </p:txBody>
      </p:sp>
      <p:sp>
        <p:nvSpPr>
          <p:cNvPr id="13" name="Text Placeholder 12"/>
          <p:cNvSpPr>
            <a:spLocks noGrp="1"/>
          </p:cNvSpPr>
          <p:nvPr>
            <p:ph type="body" sz="quarter" idx="13"/>
          </p:nvPr>
        </p:nvSpPr>
        <p:spPr>
          <a:xfrm>
            <a:off x="669925" y="3535363"/>
            <a:ext cx="7840663" cy="2463800"/>
          </a:xfrm>
        </p:spPr>
        <p:txBody>
          <a:bodyPr/>
          <a:lstStyle>
            <a:lvl1pPr>
              <a:buNone/>
              <a:defRPr/>
            </a:lvl1pPr>
            <a:lvl2pPr>
              <a:buNone/>
              <a:defRPr/>
            </a:lvl2pPr>
            <a:lvl3pPr>
              <a:buNone/>
              <a:defRPr/>
            </a:lvl3pPr>
            <a:lvl4pPr>
              <a:buNone/>
              <a:defRPr/>
            </a:lvl4pPr>
            <a:lvl5pPr>
              <a:buNone/>
              <a:defRPr/>
            </a:lvl5pPr>
          </a:lstStyle>
          <a:p>
            <a:pPr lvl="0"/>
            <a:r>
              <a:rPr lang="en-US" dirty="0"/>
              <a:t>Click to edit Master text styles</a:t>
            </a:r>
          </a:p>
        </p:txBody>
      </p:sp>
      <p:sp>
        <p:nvSpPr>
          <p:cNvPr id="5" name="Date Placeholder 2"/>
          <p:cNvSpPr>
            <a:spLocks noGrp="1"/>
          </p:cNvSpPr>
          <p:nvPr>
            <p:ph type="dt" sz="half" idx="14"/>
          </p:nvPr>
        </p:nvSpPr>
        <p:spPr/>
        <p:txBody>
          <a:bodyPr/>
          <a:lstStyle>
            <a:lvl1pPr>
              <a:defRPr/>
            </a:lvl1pPr>
          </a:lstStyle>
          <a:p>
            <a:pPr>
              <a:defRPr/>
            </a:pPr>
            <a:endParaRPr lang="en-US">
              <a:solidFill>
                <a:srgbClr val="FFFFFF"/>
              </a:solidFill>
            </a:endParaRPr>
          </a:p>
        </p:txBody>
      </p:sp>
      <p:sp>
        <p:nvSpPr>
          <p:cNvPr id="6" name="Footer Placeholder 3"/>
          <p:cNvSpPr>
            <a:spLocks noGrp="1"/>
          </p:cNvSpPr>
          <p:nvPr>
            <p:ph type="ftr" sz="quarter" idx="15"/>
          </p:nvPr>
        </p:nvSpPr>
        <p:spPr/>
        <p:txBody>
          <a:bodyPr/>
          <a:lstStyle>
            <a:lvl1pPr>
              <a:defRPr/>
            </a:lvl1pPr>
          </a:lstStyle>
          <a:p>
            <a:pPr>
              <a:defRPr/>
            </a:pPr>
            <a:endParaRPr lang="en-US">
              <a:solidFill>
                <a:srgbClr val="FFFFFF"/>
              </a:solidFill>
            </a:endParaRPr>
          </a:p>
        </p:txBody>
      </p:sp>
      <p:sp>
        <p:nvSpPr>
          <p:cNvPr id="7" name="Slide Number Placeholder 4"/>
          <p:cNvSpPr>
            <a:spLocks noGrp="1"/>
          </p:cNvSpPr>
          <p:nvPr>
            <p:ph type="sldNum" sz="quarter" idx="16"/>
          </p:nvPr>
        </p:nvSpPr>
        <p:spPr/>
        <p:txBody>
          <a:bodyPr/>
          <a:lstStyle>
            <a:lvl1pPr>
              <a:defRPr/>
            </a:lvl1pPr>
          </a:lstStyle>
          <a:p>
            <a:pPr>
              <a:defRPr/>
            </a:pPr>
            <a:fld id="{7957392F-CFC9-4EAA-81D3-AB344B7B677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40972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3301552 w 794"/>
                <a:gd name="T1" fmla="*/ 523657 h 414"/>
                <a:gd name="T2" fmla="*/ 2952570 w 794"/>
                <a:gd name="T3" fmla="*/ 421696 h 414"/>
                <a:gd name="T4" fmla="*/ 2312637 w 794"/>
                <a:gd name="T5" fmla="*/ 278643 h 414"/>
                <a:gd name="T6" fmla="*/ 295141 w 794"/>
                <a:gd name="T7" fmla="*/ 0 h 414"/>
                <a:gd name="T8" fmla="*/ 95189 w 794"/>
                <a:gd name="T9" fmla="*/ 26400 h 414"/>
                <a:gd name="T10" fmla="*/ 0 w 794"/>
                <a:gd name="T11" fmla="*/ 110131 h 414"/>
                <a:gd name="T12" fmla="*/ 116003 w 794"/>
                <a:gd name="T13" fmla="*/ 205667 h 414"/>
                <a:gd name="T14" fmla="*/ 2370029 w 794"/>
                <a:gd name="T15" fmla="*/ 542555 h 414"/>
                <a:gd name="T16" fmla="*/ 2863890 w 794"/>
                <a:gd name="T17" fmla="*/ 520982 h 414"/>
                <a:gd name="T18" fmla="*/ 3263183 w 794"/>
                <a:gd name="T19" fmla="*/ 548885 h 414"/>
                <a:gd name="T20" fmla="*/ 3301552 w 794"/>
                <a:gd name="T21" fmla="*/ 523657 h 414"/>
                <a:gd name="T22" fmla="*/ 3301552 w 794"/>
                <a:gd name="T23" fmla="*/ 523657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7" name="Freeform 10"/>
            <p:cNvSpPr>
              <a:spLocks/>
            </p:cNvSpPr>
            <p:nvPr userDrawn="1"/>
          </p:nvSpPr>
          <p:spPr bwMode="auto">
            <a:xfrm>
              <a:off x="166" y="261"/>
              <a:ext cx="2244" cy="1007"/>
            </a:xfrm>
            <a:custGeom>
              <a:avLst/>
              <a:gdLst>
                <a:gd name="T0" fmla="*/ 2200 w 1586"/>
                <a:gd name="T1" fmla="*/ 0 h 821"/>
                <a:gd name="T2" fmla="*/ 21375 w 1586"/>
                <a:gd name="T3" fmla="*/ 2658 h 821"/>
                <a:gd name="T4" fmla="*/ 22931 w 1586"/>
                <a:gd name="T5" fmla="*/ 3268 h 821"/>
                <a:gd name="T6" fmla="*/ 25472 w 1586"/>
                <a:gd name="T7" fmla="*/ 4056 h 821"/>
                <a:gd name="T8" fmla="*/ 25135 w 1586"/>
                <a:gd name="T9" fmla="*/ 4205 h 821"/>
                <a:gd name="T10" fmla="*/ 21676 w 1586"/>
                <a:gd name="T11" fmla="*/ 4030 h 821"/>
                <a:gd name="T12" fmla="*/ 18385 w 1586"/>
                <a:gd name="T13" fmla="*/ 4154 h 821"/>
                <a:gd name="T14" fmla="*/ 665 w 1586"/>
                <a:gd name="T15" fmla="*/ 1530 h 821"/>
                <a:gd name="T16" fmla="*/ 0 w 1586"/>
                <a:gd name="T17" fmla="*/ 769 h 821"/>
                <a:gd name="T18" fmla="*/ 737 w 1586"/>
                <a:gd name="T19" fmla="*/ 162 h 821"/>
                <a:gd name="T20" fmla="*/ 2200 w 1586"/>
                <a:gd name="T21" fmla="*/ 0 h 821"/>
                <a:gd name="T22" fmla="*/ 220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8" name="Freeform 11"/>
            <p:cNvSpPr>
              <a:spLocks/>
            </p:cNvSpPr>
            <p:nvPr userDrawn="1"/>
          </p:nvSpPr>
          <p:spPr bwMode="auto">
            <a:xfrm>
              <a:off x="474" y="344"/>
              <a:ext cx="1488" cy="919"/>
            </a:xfrm>
            <a:custGeom>
              <a:avLst/>
              <a:gdLst>
                <a:gd name="T0" fmla="*/ 0 w 1049"/>
                <a:gd name="T1" fmla="*/ 1704 h 747"/>
                <a:gd name="T2" fmla="*/ 15111 w 1049"/>
                <a:gd name="T3" fmla="*/ 3920 h 747"/>
                <a:gd name="T4" fmla="*/ 15392 w 1049"/>
                <a:gd name="T5" fmla="*/ 2803 h 747"/>
                <a:gd name="T6" fmla="*/ 17194 w 1049"/>
                <a:gd name="T7" fmla="*/ 2216 h 747"/>
                <a:gd name="T8" fmla="*/ 1278 w 1049"/>
                <a:gd name="T9" fmla="*/ 0 h 747"/>
                <a:gd name="T10" fmla="*/ 0 w 1049"/>
                <a:gd name="T11" fmla="*/ 664 h 747"/>
                <a:gd name="T12" fmla="*/ 0 w 1049"/>
                <a:gd name="T13" fmla="*/ 1704 h 747"/>
                <a:gd name="T14" fmla="*/ 0 w 1049"/>
                <a:gd name="T15" fmla="*/ 1704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748 w 150"/>
                  <a:gd name="T1" fmla="*/ 0 h 173"/>
                  <a:gd name="T2" fmla="*/ 643 w 150"/>
                  <a:gd name="T3" fmla="*/ 364 h 173"/>
                  <a:gd name="T4" fmla="*/ 0 w 150"/>
                  <a:gd name="T5" fmla="*/ 950 h 173"/>
                  <a:gd name="T6" fmla="*/ 1272 w 150"/>
                  <a:gd name="T7" fmla="*/ 878 h 173"/>
                  <a:gd name="T8" fmla="*/ 1639 w 150"/>
                  <a:gd name="T9" fmla="*/ 464 h 173"/>
                  <a:gd name="T10" fmla="*/ 2391 w 150"/>
                  <a:gd name="T11" fmla="*/ 147 h 173"/>
                  <a:gd name="T12" fmla="*/ 1748 w 150"/>
                  <a:gd name="T13" fmla="*/ 0 h 173"/>
                  <a:gd name="T14" fmla="*/ 1748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11" name="Freeform 14"/>
              <p:cNvSpPr>
                <a:spLocks/>
              </p:cNvSpPr>
              <p:nvPr userDrawn="1"/>
            </p:nvSpPr>
            <p:spPr bwMode="auto">
              <a:xfrm>
                <a:off x="123" y="148"/>
                <a:ext cx="2386" cy="1081"/>
              </a:xfrm>
              <a:custGeom>
                <a:avLst/>
                <a:gdLst>
                  <a:gd name="T0" fmla="*/ 2532 w 1684"/>
                  <a:gd name="T1" fmla="*/ 0 h 880"/>
                  <a:gd name="T2" fmla="*/ 1024 w 1684"/>
                  <a:gd name="T3" fmla="*/ 270 h 880"/>
                  <a:gd name="T4" fmla="*/ 0 w 1684"/>
                  <a:gd name="T5" fmla="*/ 1079 h 880"/>
                  <a:gd name="T6" fmla="*/ 1092 w 1684"/>
                  <a:gd name="T7" fmla="*/ 1861 h 880"/>
                  <a:gd name="T8" fmla="*/ 19196 w 1684"/>
                  <a:gd name="T9" fmla="*/ 4495 h 880"/>
                  <a:gd name="T10" fmla="*/ 23096 w 1684"/>
                  <a:gd name="T11" fmla="*/ 4331 h 880"/>
                  <a:gd name="T12" fmla="*/ 26256 w 1684"/>
                  <a:gd name="T13" fmla="*/ 4564 h 880"/>
                  <a:gd name="T14" fmla="*/ 27353 w 1684"/>
                  <a:gd name="T15" fmla="*/ 4194 h 880"/>
                  <a:gd name="T16" fmla="*/ 24393 w 1684"/>
                  <a:gd name="T17" fmla="*/ 3442 h 880"/>
                  <a:gd name="T18" fmla="*/ 23191 w 1684"/>
                  <a:gd name="T19" fmla="*/ 2658 h 880"/>
                  <a:gd name="T20" fmla="*/ 22243 w 1684"/>
                  <a:gd name="T21" fmla="*/ 2733 h 880"/>
                  <a:gd name="T22" fmla="*/ 23370 w 1684"/>
                  <a:gd name="T23" fmla="*/ 3442 h 880"/>
                  <a:gd name="T24" fmla="*/ 25630 w 1684"/>
                  <a:gd name="T25" fmla="*/ 4197 h 880"/>
                  <a:gd name="T26" fmla="*/ 22953 w 1684"/>
                  <a:gd name="T27" fmla="*/ 4081 h 880"/>
                  <a:gd name="T28" fmla="*/ 19796 w 1684"/>
                  <a:gd name="T29" fmla="*/ 4217 h 880"/>
                  <a:gd name="T30" fmla="*/ 20380 w 1684"/>
                  <a:gd name="T31" fmla="*/ 3368 h 880"/>
                  <a:gd name="T32" fmla="*/ 21733 w 1684"/>
                  <a:gd name="T33" fmla="*/ 2790 h 880"/>
                  <a:gd name="T34" fmla="*/ 20149 w 1684"/>
                  <a:gd name="T35" fmla="*/ 2862 h 880"/>
                  <a:gd name="T36" fmla="*/ 18921 w 1684"/>
                  <a:gd name="T37" fmla="*/ 3414 h 880"/>
                  <a:gd name="T38" fmla="*/ 18503 w 1684"/>
                  <a:gd name="T39" fmla="*/ 4104 h 880"/>
                  <a:gd name="T40" fmla="*/ 1740 w 1684"/>
                  <a:gd name="T41" fmla="*/ 1607 h 880"/>
                  <a:gd name="T42" fmla="*/ 1296 w 1684"/>
                  <a:gd name="T43" fmla="*/ 1114 h 880"/>
                  <a:gd name="T44" fmla="*/ 1672 w 1684"/>
                  <a:gd name="T45" fmla="*/ 495 h 880"/>
                  <a:gd name="T46" fmla="*/ 3519 w 1684"/>
                  <a:gd name="T47" fmla="*/ 0 h 880"/>
                  <a:gd name="T48" fmla="*/ 2532 w 1684"/>
                  <a:gd name="T49" fmla="*/ 0 h 880"/>
                  <a:gd name="T50" fmla="*/ 253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12" name="Freeform 15"/>
              <p:cNvSpPr>
                <a:spLocks/>
              </p:cNvSpPr>
              <p:nvPr userDrawn="1"/>
            </p:nvSpPr>
            <p:spPr bwMode="auto">
              <a:xfrm>
                <a:off x="324" y="158"/>
                <a:ext cx="1686" cy="614"/>
              </a:xfrm>
              <a:custGeom>
                <a:avLst/>
                <a:gdLst>
                  <a:gd name="T0" fmla="*/ 1626 w 1190"/>
                  <a:gd name="T1" fmla="*/ 0 h 500"/>
                  <a:gd name="T2" fmla="*/ 19325 w 1190"/>
                  <a:gd name="T3" fmla="*/ 2533 h 500"/>
                  <a:gd name="T4" fmla="*/ 17462 w 1190"/>
                  <a:gd name="T5" fmla="*/ 2585 h 500"/>
                  <a:gd name="T6" fmla="*/ 0 w 1190"/>
                  <a:gd name="T7" fmla="*/ 139 h 500"/>
                  <a:gd name="T8" fmla="*/ 1626 w 1190"/>
                  <a:gd name="T9" fmla="*/ 0 h 500"/>
                  <a:gd name="T10" fmla="*/ 162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13" name="Freeform 16"/>
              <p:cNvSpPr>
                <a:spLocks/>
              </p:cNvSpPr>
              <p:nvPr userDrawn="1"/>
            </p:nvSpPr>
            <p:spPr bwMode="auto">
              <a:xfrm>
                <a:off x="409" y="251"/>
                <a:ext cx="227" cy="410"/>
              </a:xfrm>
              <a:custGeom>
                <a:avLst/>
                <a:gdLst>
                  <a:gd name="T0" fmla="*/ 1908 w 160"/>
                  <a:gd name="T1" fmla="*/ 0 h 335"/>
                  <a:gd name="T2" fmla="*/ 312 w 160"/>
                  <a:gd name="T3" fmla="*/ 537 h 335"/>
                  <a:gd name="T4" fmla="*/ 0 w 160"/>
                  <a:gd name="T5" fmla="*/ 1155 h 335"/>
                  <a:gd name="T6" fmla="*/ 548 w 160"/>
                  <a:gd name="T7" fmla="*/ 1580 h 335"/>
                  <a:gd name="T8" fmla="*/ 1539 w 160"/>
                  <a:gd name="T9" fmla="*/ 1685 h 335"/>
                  <a:gd name="T10" fmla="*/ 1249 w 160"/>
                  <a:gd name="T11" fmla="*/ 771 h 335"/>
                  <a:gd name="T12" fmla="*/ 2625 w 160"/>
                  <a:gd name="T13" fmla="*/ 88 h 335"/>
                  <a:gd name="T14" fmla="*/ 1908 w 160"/>
                  <a:gd name="T15" fmla="*/ 0 h 335"/>
                  <a:gd name="T16" fmla="*/ 190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14" name="Freeform 17"/>
              <p:cNvSpPr>
                <a:spLocks/>
              </p:cNvSpPr>
              <p:nvPr userDrawn="1"/>
            </p:nvSpPr>
            <p:spPr bwMode="auto">
              <a:xfrm>
                <a:off x="846" y="536"/>
                <a:ext cx="691" cy="364"/>
              </a:xfrm>
              <a:custGeom>
                <a:avLst/>
                <a:gdLst>
                  <a:gd name="T0" fmla="*/ 228 w 489"/>
                  <a:gd name="T1" fmla="*/ 180 h 296"/>
                  <a:gd name="T2" fmla="*/ 2539 w 489"/>
                  <a:gd name="T3" fmla="*/ 347 h 296"/>
                  <a:gd name="T4" fmla="*/ 5152 w 489"/>
                  <a:gd name="T5" fmla="*/ 718 h 296"/>
                  <a:gd name="T6" fmla="*/ 6996 w 489"/>
                  <a:gd name="T7" fmla="*/ 1273 h 296"/>
                  <a:gd name="T8" fmla="*/ 5183 w 489"/>
                  <a:gd name="T9" fmla="*/ 1204 h 296"/>
                  <a:gd name="T10" fmla="*/ 2204 w 489"/>
                  <a:gd name="T11" fmla="*/ 764 h 296"/>
                  <a:gd name="T12" fmla="*/ 793 w 489"/>
                  <a:gd name="T13" fmla="*/ 419 h 296"/>
                  <a:gd name="T14" fmla="*/ 1696 w 489"/>
                  <a:gd name="T15" fmla="*/ 853 h 296"/>
                  <a:gd name="T16" fmla="*/ 4323 w 489"/>
                  <a:gd name="T17" fmla="*/ 1411 h 296"/>
                  <a:gd name="T18" fmla="*/ 7405 w 489"/>
                  <a:gd name="T19" fmla="*/ 1552 h 296"/>
                  <a:gd name="T20" fmla="*/ 7772 w 489"/>
                  <a:gd name="T21" fmla="*/ 1172 h 296"/>
                  <a:gd name="T22" fmla="*/ 6264 w 489"/>
                  <a:gd name="T23" fmla="*/ 630 h 296"/>
                  <a:gd name="T24" fmla="*/ 2699 w 489"/>
                  <a:gd name="T25" fmla="*/ 90 h 296"/>
                  <a:gd name="T26" fmla="*/ 0 w 489"/>
                  <a:gd name="T27" fmla="*/ 0 h 296"/>
                  <a:gd name="T28" fmla="*/ 228 w 489"/>
                  <a:gd name="T29" fmla="*/ 180 h 296"/>
                  <a:gd name="T30" fmla="*/ 228 w 489"/>
                  <a:gd name="T31" fmla="*/ 18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123 w 794"/>
                <a:gd name="T1" fmla="*/ 25 h 414"/>
                <a:gd name="T2" fmla="*/ 110 w 794"/>
                <a:gd name="T3" fmla="*/ 20 h 414"/>
                <a:gd name="T4" fmla="*/ 86 w 794"/>
                <a:gd name="T5" fmla="*/ 13 h 414"/>
                <a:gd name="T6" fmla="*/ 10 w 794"/>
                <a:gd name="T7" fmla="*/ 0 h 414"/>
                <a:gd name="T8" fmla="*/ 4 w 794"/>
                <a:gd name="T9" fmla="*/ 1 h 414"/>
                <a:gd name="T10" fmla="*/ 0 w 794"/>
                <a:gd name="T11" fmla="*/ 6 h 414"/>
                <a:gd name="T12" fmla="*/ 4 w 794"/>
                <a:gd name="T13" fmla="*/ 10 h 414"/>
                <a:gd name="T14" fmla="*/ 89 w 794"/>
                <a:gd name="T15" fmla="*/ 26 h 414"/>
                <a:gd name="T16" fmla="*/ 107 w 794"/>
                <a:gd name="T17" fmla="*/ 25 h 414"/>
                <a:gd name="T18" fmla="*/ 122 w 794"/>
                <a:gd name="T19" fmla="*/ 26 h 414"/>
                <a:gd name="T20" fmla="*/ 123 w 794"/>
                <a:gd name="T21" fmla="*/ 25 h 414"/>
                <a:gd name="T22" fmla="*/ 123 w 794"/>
                <a:gd name="T23" fmla="*/ 2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17" name="Freeform 20"/>
            <p:cNvSpPr>
              <a:spLocks/>
            </p:cNvSpPr>
            <p:nvPr userDrawn="1"/>
          </p:nvSpPr>
          <p:spPr bwMode="auto">
            <a:xfrm rot="7320404">
              <a:off x="4893" y="2923"/>
              <a:ext cx="627" cy="290"/>
            </a:xfrm>
            <a:custGeom>
              <a:avLst/>
              <a:gdLst>
                <a:gd name="T0" fmla="*/ 0 w 1586"/>
                <a:gd name="T1" fmla="*/ 0 h 821"/>
                <a:gd name="T2" fmla="*/ 1 w 1586"/>
                <a:gd name="T3" fmla="*/ 0 h 821"/>
                <a:gd name="T4" fmla="*/ 1 w 1586"/>
                <a:gd name="T5" fmla="*/ 0 h 821"/>
                <a:gd name="T6" fmla="*/ 1 w 1586"/>
                <a:gd name="T7" fmla="*/ 0 h 821"/>
                <a:gd name="T8" fmla="*/ 1 w 1586"/>
                <a:gd name="T9" fmla="*/ 0 h 821"/>
                <a:gd name="T10" fmla="*/ 1 w 1586"/>
                <a:gd name="T11" fmla="*/ 0 h 821"/>
                <a:gd name="T12" fmla="*/ 1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18" name="Freeform 21"/>
            <p:cNvSpPr>
              <a:spLocks/>
            </p:cNvSpPr>
            <p:nvPr userDrawn="1"/>
          </p:nvSpPr>
          <p:spPr bwMode="auto">
            <a:xfrm rot="7320404">
              <a:off x="5000" y="2913"/>
              <a:ext cx="416" cy="265"/>
            </a:xfrm>
            <a:custGeom>
              <a:avLst/>
              <a:gdLst>
                <a:gd name="T0" fmla="*/ 0 w 1049"/>
                <a:gd name="T1" fmla="*/ 0 h 747"/>
                <a:gd name="T2" fmla="*/ 1 w 1049"/>
                <a:gd name="T3" fmla="*/ 0 h 747"/>
                <a:gd name="T4" fmla="*/ 1 w 1049"/>
                <a:gd name="T5" fmla="*/ 0 h 747"/>
                <a:gd name="T6" fmla="*/ 1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1 w 1684"/>
                  <a:gd name="T9" fmla="*/ 0 h 880"/>
                  <a:gd name="T10" fmla="*/ 1 w 1684"/>
                  <a:gd name="T11" fmla="*/ 0 h 880"/>
                  <a:gd name="T12" fmla="*/ 1 w 1684"/>
                  <a:gd name="T13" fmla="*/ 0 h 880"/>
                  <a:gd name="T14" fmla="*/ 1 w 1684"/>
                  <a:gd name="T15" fmla="*/ 0 h 880"/>
                  <a:gd name="T16" fmla="*/ 1 w 1684"/>
                  <a:gd name="T17" fmla="*/ 0 h 880"/>
                  <a:gd name="T18" fmla="*/ 1 w 1684"/>
                  <a:gd name="T19" fmla="*/ 0 h 880"/>
                  <a:gd name="T20" fmla="*/ 1 w 1684"/>
                  <a:gd name="T21" fmla="*/ 0 h 880"/>
                  <a:gd name="T22" fmla="*/ 1 w 1684"/>
                  <a:gd name="T23" fmla="*/ 0 h 880"/>
                  <a:gd name="T24" fmla="*/ 1 w 1684"/>
                  <a:gd name="T25" fmla="*/ 0 h 880"/>
                  <a:gd name="T26" fmla="*/ 1 w 1684"/>
                  <a:gd name="T27" fmla="*/ 0 h 880"/>
                  <a:gd name="T28" fmla="*/ 1 w 1684"/>
                  <a:gd name="T29" fmla="*/ 0 h 880"/>
                  <a:gd name="T30" fmla="*/ 1 w 1684"/>
                  <a:gd name="T31" fmla="*/ 0 h 880"/>
                  <a:gd name="T32" fmla="*/ 1 w 1684"/>
                  <a:gd name="T33" fmla="*/ 0 h 880"/>
                  <a:gd name="T34" fmla="*/ 1 w 1684"/>
                  <a:gd name="T35" fmla="*/ 0 h 880"/>
                  <a:gd name="T36" fmla="*/ 1 w 1684"/>
                  <a:gd name="T37" fmla="*/ 0 h 880"/>
                  <a:gd name="T38" fmla="*/ 1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2" name="Freeform 25"/>
              <p:cNvSpPr>
                <a:spLocks/>
              </p:cNvSpPr>
              <p:nvPr userDrawn="1"/>
            </p:nvSpPr>
            <p:spPr bwMode="auto">
              <a:xfrm rot="7320404">
                <a:off x="5062" y="2997"/>
                <a:ext cx="472" cy="176"/>
              </a:xfrm>
              <a:custGeom>
                <a:avLst/>
                <a:gdLst>
                  <a:gd name="T0" fmla="*/ 0 w 1190"/>
                  <a:gd name="T1" fmla="*/ 0 h 500"/>
                  <a:gd name="T2" fmla="*/ 1 w 1190"/>
                  <a:gd name="T3" fmla="*/ 0 h 500"/>
                  <a:gd name="T4" fmla="*/ 1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3" name="Freeform 26"/>
              <p:cNvSpPr>
                <a:spLocks/>
              </p:cNvSpPr>
              <p:nvPr userDrawn="1"/>
            </p:nvSpPr>
            <p:spPr bwMode="auto">
              <a:xfrm rot="7320404">
                <a:off x="5364"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4" name="Freeform 27"/>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51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660D82E8-730B-4C0E-A2F0-98B5EE8944E4}" type="slidenum">
              <a:rPr lang="ar-SA"/>
              <a:pPr>
                <a:defRPr/>
              </a:pPr>
              <a:t>‹#›</a:t>
            </a:fld>
            <a:endParaRPr lang="en-US"/>
          </a:p>
        </p:txBody>
      </p:sp>
    </p:spTree>
    <p:extLst>
      <p:ext uri="{BB962C8B-B14F-4D97-AF65-F5344CB8AC3E}">
        <p14:creationId xmlns:p14="http://schemas.microsoft.com/office/powerpoint/2010/main" val="1160108925"/>
      </p:ext>
    </p:extLst>
  </p:cSld>
  <p:clrMapOvr>
    <a:masterClrMapping/>
  </p:clrMapOvr>
  <p:transitio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7AC65AC-7550-490D-9E43-DB07BEBD9E8D}" type="slidenum">
              <a:rPr lang="ar-SA"/>
              <a:pPr>
                <a:defRPr/>
              </a:pPr>
              <a:t>‹#›</a:t>
            </a:fld>
            <a:endParaRPr lang="en-US"/>
          </a:p>
        </p:txBody>
      </p:sp>
    </p:spTree>
    <p:extLst>
      <p:ext uri="{BB962C8B-B14F-4D97-AF65-F5344CB8AC3E}">
        <p14:creationId xmlns:p14="http://schemas.microsoft.com/office/powerpoint/2010/main" val="511382034"/>
      </p:ext>
    </p:extLst>
  </p:cSld>
  <p:clrMapOvr>
    <a:masterClrMapping/>
  </p:clrMapOvr>
  <p:transition spd="med">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D9B5D1D-3E86-481C-9514-554A822B5E27}" type="slidenum">
              <a:rPr lang="ar-SA"/>
              <a:pPr>
                <a:defRPr/>
              </a:pPr>
              <a:t>‹#›</a:t>
            </a:fld>
            <a:endParaRPr lang="en-US"/>
          </a:p>
        </p:txBody>
      </p:sp>
    </p:spTree>
    <p:extLst>
      <p:ext uri="{BB962C8B-B14F-4D97-AF65-F5344CB8AC3E}">
        <p14:creationId xmlns:p14="http://schemas.microsoft.com/office/powerpoint/2010/main" val="1785812397"/>
      </p:ext>
    </p:extLst>
  </p:cSld>
  <p:clrMapOvr>
    <a:masterClrMapping/>
  </p:clrMapOvr>
  <p:transition spd="med">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5124546-C43C-4492-80BA-3D1EC9967A4A}" type="slidenum">
              <a:rPr lang="ar-SA"/>
              <a:pPr>
                <a:defRPr/>
              </a:pPr>
              <a:t>‹#›</a:t>
            </a:fld>
            <a:endParaRPr lang="en-US"/>
          </a:p>
        </p:txBody>
      </p:sp>
    </p:spTree>
    <p:extLst>
      <p:ext uri="{BB962C8B-B14F-4D97-AF65-F5344CB8AC3E}">
        <p14:creationId xmlns:p14="http://schemas.microsoft.com/office/powerpoint/2010/main" val="545696532"/>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F1E21770-D609-4C26-A50C-7DBAC5211819}" type="slidenum">
              <a:rPr lang="ar-SA"/>
              <a:pPr>
                <a:defRPr/>
              </a:pPr>
              <a:t>‹#›</a:t>
            </a:fld>
            <a:endParaRPr lang="en-US"/>
          </a:p>
        </p:txBody>
      </p:sp>
    </p:spTree>
    <p:extLst>
      <p:ext uri="{BB962C8B-B14F-4D97-AF65-F5344CB8AC3E}">
        <p14:creationId xmlns:p14="http://schemas.microsoft.com/office/powerpoint/2010/main" val="637662332"/>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C3CE8FA-B66F-4693-A2C0-C031FD474653}" type="slidenum">
              <a:rPr lang="ar-SA"/>
              <a:pPr>
                <a:defRPr/>
              </a:pPr>
              <a:t>‹#›</a:t>
            </a:fld>
            <a:endParaRPr lang="en-US"/>
          </a:p>
        </p:txBody>
      </p:sp>
    </p:spTree>
    <p:extLst>
      <p:ext uri="{BB962C8B-B14F-4D97-AF65-F5344CB8AC3E}">
        <p14:creationId xmlns:p14="http://schemas.microsoft.com/office/powerpoint/2010/main" val="1490670073"/>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C0FCE4C9-4623-42A2-A91E-E5E6B1A3A7CC}" type="datetimeFigureOut">
              <a:rPr lang="ar-SA" smtClean="0"/>
              <a:pPr/>
              <a:t>7/16/1437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4C82A77-1000-4630-A9C9-AE2CA17EF9C2}" type="slidenum">
              <a:rPr lang="ar-SA"/>
              <a:pPr>
                <a:defRPr/>
              </a:pPr>
              <a:t>‹#›</a:t>
            </a:fld>
            <a:endParaRPr lang="en-US"/>
          </a:p>
        </p:txBody>
      </p:sp>
    </p:spTree>
    <p:extLst>
      <p:ext uri="{BB962C8B-B14F-4D97-AF65-F5344CB8AC3E}">
        <p14:creationId xmlns:p14="http://schemas.microsoft.com/office/powerpoint/2010/main" val="2525011052"/>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0A0967E-E1DD-4AEF-850C-5E3BE8EA278D}" type="slidenum">
              <a:rPr lang="ar-SA"/>
              <a:pPr>
                <a:defRPr/>
              </a:pPr>
              <a:t>‹#›</a:t>
            </a:fld>
            <a:endParaRPr lang="en-US"/>
          </a:p>
        </p:txBody>
      </p:sp>
    </p:spTree>
    <p:extLst>
      <p:ext uri="{BB962C8B-B14F-4D97-AF65-F5344CB8AC3E}">
        <p14:creationId xmlns:p14="http://schemas.microsoft.com/office/powerpoint/2010/main" val="1635577703"/>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66BF453-AF6A-4337-985F-786791ADD34F}" type="slidenum">
              <a:rPr lang="ar-SA"/>
              <a:pPr>
                <a:defRPr/>
              </a:pPr>
              <a:t>‹#›</a:t>
            </a:fld>
            <a:endParaRPr lang="en-US"/>
          </a:p>
        </p:txBody>
      </p:sp>
    </p:spTree>
    <p:extLst>
      <p:ext uri="{BB962C8B-B14F-4D97-AF65-F5344CB8AC3E}">
        <p14:creationId xmlns:p14="http://schemas.microsoft.com/office/powerpoint/2010/main" val="113673421"/>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8D39F27-D772-4EE7-966B-AD5F3C0EAD55}" type="slidenum">
              <a:rPr lang="ar-SA"/>
              <a:pPr>
                <a:defRPr/>
              </a:pPr>
              <a:t>‹#›</a:t>
            </a:fld>
            <a:endParaRPr lang="en-US"/>
          </a:p>
        </p:txBody>
      </p:sp>
    </p:spTree>
    <p:extLst>
      <p:ext uri="{BB962C8B-B14F-4D97-AF65-F5344CB8AC3E}">
        <p14:creationId xmlns:p14="http://schemas.microsoft.com/office/powerpoint/2010/main" val="4011811599"/>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170049A-CBAE-4EAC-914D-5ED85A2E969B}" type="slidenum">
              <a:rPr lang="ar-SA"/>
              <a:pPr>
                <a:defRPr/>
              </a:pPr>
              <a:t>‹#›</a:t>
            </a:fld>
            <a:endParaRPr lang="en-US"/>
          </a:p>
        </p:txBody>
      </p:sp>
    </p:spTree>
    <p:extLst>
      <p:ext uri="{BB962C8B-B14F-4D97-AF65-F5344CB8AC3E}">
        <p14:creationId xmlns:p14="http://schemas.microsoft.com/office/powerpoint/2010/main" val="4085832933"/>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ar-SA"/>
              <a:t>انقر لتحرير نمط العنوان الرئيسي</a:t>
            </a:r>
            <a:endParaRPr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a:t>انقر لتحرير نمط العنوان الثانوي الرئيسي</a:t>
            </a:r>
            <a:endParaRPr lang="en-US"/>
          </a:p>
        </p:txBody>
      </p:sp>
      <p:sp>
        <p:nvSpPr>
          <p:cNvPr id="4" name="عنصر نائب للتاريخ 29"/>
          <p:cNvSpPr>
            <a:spLocks noGrp="1"/>
          </p:cNvSpPr>
          <p:nvPr>
            <p:ph type="dt" sz="half" idx="10"/>
          </p:nvPr>
        </p:nvSpPr>
        <p:spPr/>
        <p:txBody>
          <a:bodyPr/>
          <a:lstStyle>
            <a:lvl1pPr>
              <a:defRPr/>
            </a:lvl1pPr>
          </a:lstStyle>
          <a:p>
            <a:pPr>
              <a:defRPr/>
            </a:pPr>
            <a:endParaRPr lang="en-US" altLang="en-US">
              <a:solidFill>
                <a:srgbClr val="DBF5F9">
                  <a:shade val="90000"/>
                </a:srgbClr>
              </a:solidFill>
            </a:endParaRPr>
          </a:p>
        </p:txBody>
      </p:sp>
      <p:sp>
        <p:nvSpPr>
          <p:cNvPr id="5" name="عنصر نائب للتذييل 18"/>
          <p:cNvSpPr>
            <a:spLocks noGrp="1"/>
          </p:cNvSpPr>
          <p:nvPr>
            <p:ph type="ftr" sz="quarter" idx="11"/>
          </p:nvPr>
        </p:nvSpPr>
        <p:spPr/>
        <p:txBody>
          <a:bodyPr/>
          <a:lstStyle>
            <a:lvl1pPr>
              <a:defRPr/>
            </a:lvl1pPr>
          </a:lstStyle>
          <a:p>
            <a:pPr>
              <a:defRPr/>
            </a:pPr>
            <a:endParaRPr lang="en-US" altLang="en-US">
              <a:solidFill>
                <a:srgbClr val="DBF5F9">
                  <a:shade val="90000"/>
                </a:srgbClr>
              </a:solidFill>
            </a:endParaRPr>
          </a:p>
        </p:txBody>
      </p:sp>
      <p:sp>
        <p:nvSpPr>
          <p:cNvPr id="6" name="عنصر نائب لرقم الشريحة 26"/>
          <p:cNvSpPr>
            <a:spLocks noGrp="1"/>
          </p:cNvSpPr>
          <p:nvPr>
            <p:ph type="sldNum" sz="quarter" idx="12"/>
          </p:nvPr>
        </p:nvSpPr>
        <p:spPr/>
        <p:txBody>
          <a:bodyPr/>
          <a:lstStyle>
            <a:lvl1pPr>
              <a:defRPr/>
            </a:lvl1pPr>
          </a:lstStyle>
          <a:p>
            <a:pPr>
              <a:defRPr/>
            </a:pPr>
            <a:fld id="{5669A4E3-403A-416C-880B-1085E8D3B031}" type="slidenum">
              <a:rPr lang="ar-SA" altLang="en-US">
                <a:solidFill>
                  <a:srgbClr val="DBF5F9">
                    <a:shade val="90000"/>
                  </a:srgbClr>
                </a:solidFill>
              </a:rPr>
              <a:pPr>
                <a:defRPr/>
              </a:pPr>
              <a:t>‹#›</a:t>
            </a:fld>
            <a:endParaRPr lang="en-US" altLang="en-US">
              <a:solidFill>
                <a:srgbClr val="DBF5F9">
                  <a:shade val="90000"/>
                </a:srgbClr>
              </a:solidFill>
            </a:endParaRPr>
          </a:p>
        </p:txBody>
      </p:sp>
    </p:spTree>
    <p:extLst>
      <p:ext uri="{BB962C8B-B14F-4D97-AF65-F5344CB8AC3E}">
        <p14:creationId xmlns:p14="http://schemas.microsoft.com/office/powerpoint/2010/main" val="594824606"/>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endParaRPr lang="en-US" altLang="en-US">
              <a:solidFill>
                <a:srgbClr val="04617B">
                  <a:shade val="90000"/>
                </a:srgbClr>
              </a:solidFill>
            </a:endParaRPr>
          </a:p>
        </p:txBody>
      </p:sp>
      <p:sp>
        <p:nvSpPr>
          <p:cNvPr id="5" name="عنصر نائب للتذييل 21"/>
          <p:cNvSpPr>
            <a:spLocks noGrp="1"/>
          </p:cNvSpPr>
          <p:nvPr>
            <p:ph type="ftr" sz="quarter" idx="11"/>
          </p:nvPr>
        </p:nvSpPr>
        <p:spPr/>
        <p:txBody>
          <a:bodyPr/>
          <a:lstStyle>
            <a:lvl1pPr>
              <a:defRPr/>
            </a:lvl1pPr>
          </a:lstStyle>
          <a:p>
            <a:pPr>
              <a:defRPr/>
            </a:pPr>
            <a:endParaRPr lang="en-US" altLang="en-US">
              <a:solidFill>
                <a:srgbClr val="04617B">
                  <a:shade val="90000"/>
                </a:srgbClr>
              </a:solidFill>
            </a:endParaRPr>
          </a:p>
        </p:txBody>
      </p:sp>
      <p:sp>
        <p:nvSpPr>
          <p:cNvPr id="6" name="عنصر نائب لرقم الشريحة 17"/>
          <p:cNvSpPr>
            <a:spLocks noGrp="1"/>
          </p:cNvSpPr>
          <p:nvPr>
            <p:ph type="sldNum" sz="quarter" idx="12"/>
          </p:nvPr>
        </p:nvSpPr>
        <p:spPr/>
        <p:txBody>
          <a:bodyPr/>
          <a:lstStyle>
            <a:lvl1pPr>
              <a:defRPr/>
            </a:lvl1pPr>
          </a:lstStyle>
          <a:p>
            <a:pPr>
              <a:defRPr/>
            </a:pPr>
            <a:fld id="{92E175AA-6934-4116-8029-1B0567D139E9}" type="slidenum">
              <a:rPr lang="ar-SA" altLang="en-US">
                <a:solidFill>
                  <a:srgbClr val="04617B">
                    <a:shade val="90000"/>
                  </a:srgbClr>
                </a:solidFill>
              </a:rPr>
              <a:pPr>
                <a:defRPr/>
              </a:pPr>
              <a:t>‹#›</a:t>
            </a:fld>
            <a:endParaRPr lang="en-US" altLang="en-US">
              <a:solidFill>
                <a:srgbClr val="04617B">
                  <a:shade val="90000"/>
                </a:srgbClr>
              </a:solidFill>
            </a:endParaRPr>
          </a:p>
        </p:txBody>
      </p:sp>
    </p:spTree>
    <p:extLst>
      <p:ext uri="{BB962C8B-B14F-4D97-AF65-F5344CB8AC3E}">
        <p14:creationId xmlns:p14="http://schemas.microsoft.com/office/powerpoint/2010/main" val="8357539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endParaRPr lang="en-US" altLang="en-US">
              <a:solidFill>
                <a:srgbClr val="DBF5F9">
                  <a:shade val="90000"/>
                </a:srgb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ltLang="en-US">
              <a:solidFill>
                <a:srgbClr val="DBF5F9">
                  <a:shade val="90000"/>
                </a:srgb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4FE31AB6-6DEC-40C0-9D1C-9B8CD712A7F4}" type="slidenum">
              <a:rPr lang="ar-SA" altLang="en-US">
                <a:solidFill>
                  <a:srgbClr val="DBF5F9">
                    <a:shade val="90000"/>
                  </a:srgbClr>
                </a:solidFill>
              </a:rPr>
              <a:pPr>
                <a:defRPr/>
              </a:pPr>
              <a:t>‹#›</a:t>
            </a:fld>
            <a:endParaRPr lang="en-US" altLang="en-US">
              <a:solidFill>
                <a:srgbClr val="DBF5F9">
                  <a:shade val="90000"/>
                </a:srgbClr>
              </a:solidFill>
            </a:endParaRPr>
          </a:p>
        </p:txBody>
      </p:sp>
    </p:spTree>
    <p:extLst>
      <p:ext uri="{BB962C8B-B14F-4D97-AF65-F5344CB8AC3E}">
        <p14:creationId xmlns:p14="http://schemas.microsoft.com/office/powerpoint/2010/main" val="3715075034"/>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9"/>
          <p:cNvSpPr>
            <a:spLocks noGrp="1"/>
          </p:cNvSpPr>
          <p:nvPr>
            <p:ph type="dt" sz="half" idx="10"/>
          </p:nvPr>
        </p:nvSpPr>
        <p:spPr/>
        <p:txBody>
          <a:bodyPr/>
          <a:lstStyle>
            <a:lvl1pPr>
              <a:defRPr/>
            </a:lvl1pPr>
          </a:lstStyle>
          <a:p>
            <a:pPr>
              <a:defRPr/>
            </a:pPr>
            <a:endParaRPr lang="en-US" altLang="en-US">
              <a:solidFill>
                <a:srgbClr val="04617B">
                  <a:shade val="90000"/>
                </a:srgbClr>
              </a:solidFill>
            </a:endParaRPr>
          </a:p>
        </p:txBody>
      </p:sp>
      <p:sp>
        <p:nvSpPr>
          <p:cNvPr id="6" name="عنصر نائب للتذييل 21"/>
          <p:cNvSpPr>
            <a:spLocks noGrp="1"/>
          </p:cNvSpPr>
          <p:nvPr>
            <p:ph type="ftr" sz="quarter" idx="11"/>
          </p:nvPr>
        </p:nvSpPr>
        <p:spPr/>
        <p:txBody>
          <a:bodyPr/>
          <a:lstStyle>
            <a:lvl1pPr>
              <a:defRPr/>
            </a:lvl1pPr>
          </a:lstStyle>
          <a:p>
            <a:pPr>
              <a:defRPr/>
            </a:pPr>
            <a:endParaRPr lang="en-US" altLang="en-US">
              <a:solidFill>
                <a:srgbClr val="04617B">
                  <a:shade val="90000"/>
                </a:srgbClr>
              </a:solidFill>
            </a:endParaRPr>
          </a:p>
        </p:txBody>
      </p:sp>
      <p:sp>
        <p:nvSpPr>
          <p:cNvPr id="7" name="عنصر نائب لرقم الشريحة 17"/>
          <p:cNvSpPr>
            <a:spLocks noGrp="1"/>
          </p:cNvSpPr>
          <p:nvPr>
            <p:ph type="sldNum" sz="quarter" idx="12"/>
          </p:nvPr>
        </p:nvSpPr>
        <p:spPr/>
        <p:txBody>
          <a:bodyPr/>
          <a:lstStyle>
            <a:lvl1pPr>
              <a:defRPr/>
            </a:lvl1pPr>
          </a:lstStyle>
          <a:p>
            <a:pPr>
              <a:defRPr/>
            </a:pPr>
            <a:fld id="{E110E164-1D96-4D97-B300-FEA1DE7FC636}" type="slidenum">
              <a:rPr lang="ar-SA" altLang="en-US">
                <a:solidFill>
                  <a:srgbClr val="04617B">
                    <a:shade val="90000"/>
                  </a:srgbClr>
                </a:solidFill>
              </a:rPr>
              <a:pPr>
                <a:defRPr/>
              </a:pPr>
              <a:t>‹#›</a:t>
            </a:fld>
            <a:endParaRPr lang="en-US" altLang="en-US">
              <a:solidFill>
                <a:srgbClr val="04617B">
                  <a:shade val="90000"/>
                </a:srgbClr>
              </a:solidFill>
            </a:endParaRPr>
          </a:p>
        </p:txBody>
      </p:sp>
    </p:spTree>
    <p:extLst>
      <p:ext uri="{BB962C8B-B14F-4D97-AF65-F5344CB8AC3E}">
        <p14:creationId xmlns:p14="http://schemas.microsoft.com/office/powerpoint/2010/main" val="41430761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9"/>
          <p:cNvSpPr>
            <a:spLocks noGrp="1"/>
          </p:cNvSpPr>
          <p:nvPr>
            <p:ph type="dt" sz="half" idx="10"/>
          </p:nvPr>
        </p:nvSpPr>
        <p:spPr/>
        <p:txBody>
          <a:bodyPr/>
          <a:lstStyle>
            <a:lvl1pPr>
              <a:defRPr/>
            </a:lvl1pPr>
          </a:lstStyle>
          <a:p>
            <a:pPr>
              <a:defRPr/>
            </a:pPr>
            <a:endParaRPr lang="en-US" altLang="en-US">
              <a:solidFill>
                <a:srgbClr val="04617B">
                  <a:shade val="90000"/>
                </a:srgbClr>
              </a:solidFill>
            </a:endParaRPr>
          </a:p>
        </p:txBody>
      </p:sp>
      <p:sp>
        <p:nvSpPr>
          <p:cNvPr id="8" name="عنصر نائب للتذييل 21"/>
          <p:cNvSpPr>
            <a:spLocks noGrp="1"/>
          </p:cNvSpPr>
          <p:nvPr>
            <p:ph type="ftr" sz="quarter" idx="11"/>
          </p:nvPr>
        </p:nvSpPr>
        <p:spPr/>
        <p:txBody>
          <a:bodyPr/>
          <a:lstStyle>
            <a:lvl1pPr>
              <a:defRPr/>
            </a:lvl1pPr>
          </a:lstStyle>
          <a:p>
            <a:pPr>
              <a:defRPr/>
            </a:pPr>
            <a:endParaRPr lang="en-US" altLang="en-US">
              <a:solidFill>
                <a:srgbClr val="04617B">
                  <a:shade val="90000"/>
                </a:srgbClr>
              </a:solidFill>
            </a:endParaRPr>
          </a:p>
        </p:txBody>
      </p:sp>
      <p:sp>
        <p:nvSpPr>
          <p:cNvPr id="9" name="عنصر نائب لرقم الشريحة 17"/>
          <p:cNvSpPr>
            <a:spLocks noGrp="1"/>
          </p:cNvSpPr>
          <p:nvPr>
            <p:ph type="sldNum" sz="quarter" idx="12"/>
          </p:nvPr>
        </p:nvSpPr>
        <p:spPr/>
        <p:txBody>
          <a:bodyPr/>
          <a:lstStyle>
            <a:lvl1pPr>
              <a:defRPr/>
            </a:lvl1pPr>
          </a:lstStyle>
          <a:p>
            <a:pPr>
              <a:defRPr/>
            </a:pPr>
            <a:fld id="{868E5547-4960-4CA3-A4AB-99C37CD2DE25}" type="slidenum">
              <a:rPr lang="ar-SA" altLang="en-US">
                <a:solidFill>
                  <a:srgbClr val="04617B">
                    <a:shade val="90000"/>
                  </a:srgbClr>
                </a:solidFill>
              </a:rPr>
              <a:pPr>
                <a:defRPr/>
              </a:pPr>
              <a:t>‹#›</a:t>
            </a:fld>
            <a:endParaRPr lang="en-US" altLang="en-US">
              <a:solidFill>
                <a:srgbClr val="04617B">
                  <a:shade val="90000"/>
                </a:srgbClr>
              </a:solidFill>
            </a:endParaRPr>
          </a:p>
        </p:txBody>
      </p:sp>
    </p:spTree>
    <p:extLst>
      <p:ext uri="{BB962C8B-B14F-4D97-AF65-F5344CB8AC3E}">
        <p14:creationId xmlns:p14="http://schemas.microsoft.com/office/powerpoint/2010/main" val="16726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CE4C9-4623-42A2-A91E-E5E6B1A3A7CC}" type="datetimeFigureOut">
              <a:rPr lang="ar-SA" smtClean="0"/>
              <a:pPr/>
              <a:t>7/16/1437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ar-SA"/>
              <a:t>انقر لتحرير نمط العنوان الرئيسي</a:t>
            </a:r>
            <a:endParaRPr lang="en-US"/>
          </a:p>
        </p:txBody>
      </p:sp>
      <p:sp>
        <p:nvSpPr>
          <p:cNvPr id="3" name="عنصر نائب للتاريخ 9"/>
          <p:cNvSpPr>
            <a:spLocks noGrp="1"/>
          </p:cNvSpPr>
          <p:nvPr>
            <p:ph type="dt" sz="half" idx="10"/>
          </p:nvPr>
        </p:nvSpPr>
        <p:spPr/>
        <p:txBody>
          <a:bodyPr/>
          <a:lstStyle>
            <a:lvl1pPr>
              <a:defRPr/>
            </a:lvl1pPr>
          </a:lstStyle>
          <a:p>
            <a:pPr>
              <a:defRPr/>
            </a:pPr>
            <a:endParaRPr lang="en-US" altLang="en-US">
              <a:solidFill>
                <a:srgbClr val="04617B">
                  <a:shade val="90000"/>
                </a:srgbClr>
              </a:solidFill>
            </a:endParaRPr>
          </a:p>
        </p:txBody>
      </p:sp>
      <p:sp>
        <p:nvSpPr>
          <p:cNvPr id="4" name="عنصر نائب للتذييل 21"/>
          <p:cNvSpPr>
            <a:spLocks noGrp="1"/>
          </p:cNvSpPr>
          <p:nvPr>
            <p:ph type="ftr" sz="quarter" idx="11"/>
          </p:nvPr>
        </p:nvSpPr>
        <p:spPr/>
        <p:txBody>
          <a:bodyPr/>
          <a:lstStyle>
            <a:lvl1pPr>
              <a:defRPr/>
            </a:lvl1pPr>
          </a:lstStyle>
          <a:p>
            <a:pPr>
              <a:defRPr/>
            </a:pPr>
            <a:endParaRPr lang="en-US" altLang="en-US">
              <a:solidFill>
                <a:srgbClr val="04617B">
                  <a:shade val="90000"/>
                </a:srgbClr>
              </a:solidFill>
            </a:endParaRPr>
          </a:p>
        </p:txBody>
      </p:sp>
      <p:sp>
        <p:nvSpPr>
          <p:cNvPr id="5" name="عنصر نائب لرقم الشريحة 17"/>
          <p:cNvSpPr>
            <a:spLocks noGrp="1"/>
          </p:cNvSpPr>
          <p:nvPr>
            <p:ph type="sldNum" sz="quarter" idx="12"/>
          </p:nvPr>
        </p:nvSpPr>
        <p:spPr/>
        <p:txBody>
          <a:bodyPr/>
          <a:lstStyle>
            <a:lvl1pPr>
              <a:defRPr/>
            </a:lvl1pPr>
          </a:lstStyle>
          <a:p>
            <a:pPr>
              <a:defRPr/>
            </a:pPr>
            <a:fld id="{C3DDC5CF-FF15-4925-B988-84C007E3C512}" type="slidenum">
              <a:rPr lang="ar-SA" altLang="en-US">
                <a:solidFill>
                  <a:srgbClr val="04617B">
                    <a:shade val="90000"/>
                  </a:srgbClr>
                </a:solidFill>
              </a:rPr>
              <a:pPr>
                <a:defRPr/>
              </a:pPr>
              <a:t>‹#›</a:t>
            </a:fld>
            <a:endParaRPr lang="en-US" altLang="en-US">
              <a:solidFill>
                <a:srgbClr val="04617B">
                  <a:shade val="90000"/>
                </a:srgbClr>
              </a:solidFill>
            </a:endParaRPr>
          </a:p>
        </p:txBody>
      </p:sp>
    </p:spTree>
    <p:extLst>
      <p:ext uri="{BB962C8B-B14F-4D97-AF65-F5344CB8AC3E}">
        <p14:creationId xmlns:p14="http://schemas.microsoft.com/office/powerpoint/2010/main" val="1019775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9"/>
          <p:cNvSpPr>
            <a:spLocks noGrp="1"/>
          </p:cNvSpPr>
          <p:nvPr>
            <p:ph type="dt" sz="half" idx="10"/>
          </p:nvPr>
        </p:nvSpPr>
        <p:spPr/>
        <p:txBody>
          <a:bodyPr/>
          <a:lstStyle>
            <a:lvl1pPr>
              <a:defRPr/>
            </a:lvl1pPr>
          </a:lstStyle>
          <a:p>
            <a:pPr>
              <a:defRPr/>
            </a:pPr>
            <a:endParaRPr lang="en-US" altLang="en-US">
              <a:solidFill>
                <a:srgbClr val="04617B">
                  <a:shade val="90000"/>
                </a:srgbClr>
              </a:solidFill>
            </a:endParaRPr>
          </a:p>
        </p:txBody>
      </p:sp>
      <p:sp>
        <p:nvSpPr>
          <p:cNvPr id="3" name="عنصر نائب للتذييل 21"/>
          <p:cNvSpPr>
            <a:spLocks noGrp="1"/>
          </p:cNvSpPr>
          <p:nvPr>
            <p:ph type="ftr" sz="quarter" idx="11"/>
          </p:nvPr>
        </p:nvSpPr>
        <p:spPr/>
        <p:txBody>
          <a:bodyPr/>
          <a:lstStyle>
            <a:lvl1pPr>
              <a:defRPr/>
            </a:lvl1pPr>
          </a:lstStyle>
          <a:p>
            <a:pPr>
              <a:defRPr/>
            </a:pPr>
            <a:endParaRPr lang="en-US" altLang="en-US">
              <a:solidFill>
                <a:srgbClr val="04617B">
                  <a:shade val="90000"/>
                </a:srgbClr>
              </a:solidFill>
            </a:endParaRPr>
          </a:p>
        </p:txBody>
      </p:sp>
      <p:sp>
        <p:nvSpPr>
          <p:cNvPr id="4" name="عنصر نائب لرقم الشريحة 17"/>
          <p:cNvSpPr>
            <a:spLocks noGrp="1"/>
          </p:cNvSpPr>
          <p:nvPr>
            <p:ph type="sldNum" sz="quarter" idx="12"/>
          </p:nvPr>
        </p:nvSpPr>
        <p:spPr/>
        <p:txBody>
          <a:bodyPr/>
          <a:lstStyle>
            <a:lvl1pPr>
              <a:defRPr/>
            </a:lvl1pPr>
          </a:lstStyle>
          <a:p>
            <a:pPr>
              <a:defRPr/>
            </a:pPr>
            <a:fld id="{06B2CEC5-40D0-49F0-A2C5-AC040C86B8E8}" type="slidenum">
              <a:rPr lang="ar-SA" altLang="en-US">
                <a:solidFill>
                  <a:srgbClr val="04617B">
                    <a:shade val="90000"/>
                  </a:srgbClr>
                </a:solidFill>
              </a:rPr>
              <a:pPr>
                <a:defRPr/>
              </a:pPr>
              <a:t>‹#›</a:t>
            </a:fld>
            <a:endParaRPr lang="en-US" altLang="en-US">
              <a:solidFill>
                <a:srgbClr val="04617B">
                  <a:shade val="90000"/>
                </a:srgbClr>
              </a:solidFill>
            </a:endParaRPr>
          </a:p>
        </p:txBody>
      </p:sp>
    </p:spTree>
    <p:extLst>
      <p:ext uri="{BB962C8B-B14F-4D97-AF65-F5344CB8AC3E}">
        <p14:creationId xmlns:p14="http://schemas.microsoft.com/office/powerpoint/2010/main" val="26840860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ar-SA"/>
              <a:t>انقر لتحرير نمط العنوان الرئيسي</a:t>
            </a:r>
            <a:endParaRPr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ar-SA"/>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9"/>
          <p:cNvSpPr>
            <a:spLocks noGrp="1"/>
          </p:cNvSpPr>
          <p:nvPr>
            <p:ph type="dt" sz="half" idx="10"/>
          </p:nvPr>
        </p:nvSpPr>
        <p:spPr/>
        <p:txBody>
          <a:bodyPr/>
          <a:lstStyle>
            <a:lvl1pPr>
              <a:defRPr/>
            </a:lvl1pPr>
          </a:lstStyle>
          <a:p>
            <a:pPr>
              <a:defRPr/>
            </a:pPr>
            <a:endParaRPr lang="en-US" altLang="en-US">
              <a:solidFill>
                <a:srgbClr val="04617B">
                  <a:shade val="90000"/>
                </a:srgbClr>
              </a:solidFill>
            </a:endParaRPr>
          </a:p>
        </p:txBody>
      </p:sp>
      <p:sp>
        <p:nvSpPr>
          <p:cNvPr id="6" name="عنصر نائب للتذييل 21"/>
          <p:cNvSpPr>
            <a:spLocks noGrp="1"/>
          </p:cNvSpPr>
          <p:nvPr>
            <p:ph type="ftr" sz="quarter" idx="11"/>
          </p:nvPr>
        </p:nvSpPr>
        <p:spPr/>
        <p:txBody>
          <a:bodyPr/>
          <a:lstStyle>
            <a:lvl1pPr>
              <a:defRPr/>
            </a:lvl1pPr>
          </a:lstStyle>
          <a:p>
            <a:pPr>
              <a:defRPr/>
            </a:pPr>
            <a:endParaRPr lang="en-US" altLang="en-US">
              <a:solidFill>
                <a:srgbClr val="04617B">
                  <a:shade val="90000"/>
                </a:srgbClr>
              </a:solidFill>
            </a:endParaRPr>
          </a:p>
        </p:txBody>
      </p:sp>
      <p:sp>
        <p:nvSpPr>
          <p:cNvPr id="7" name="عنصر نائب لرقم الشريحة 17"/>
          <p:cNvSpPr>
            <a:spLocks noGrp="1"/>
          </p:cNvSpPr>
          <p:nvPr>
            <p:ph type="sldNum" sz="quarter" idx="12"/>
          </p:nvPr>
        </p:nvSpPr>
        <p:spPr/>
        <p:txBody>
          <a:bodyPr/>
          <a:lstStyle>
            <a:lvl1pPr>
              <a:defRPr/>
            </a:lvl1pPr>
          </a:lstStyle>
          <a:p>
            <a:pPr>
              <a:defRPr/>
            </a:pPr>
            <a:fld id="{917CE1D6-F031-4E6D-A2AD-43DF2E755E52}" type="slidenum">
              <a:rPr lang="ar-SA" altLang="en-US">
                <a:solidFill>
                  <a:srgbClr val="04617B">
                    <a:shade val="90000"/>
                  </a:srgbClr>
                </a:solidFill>
              </a:rPr>
              <a:pPr>
                <a:defRPr/>
              </a:pPr>
              <a:t>‹#›</a:t>
            </a:fld>
            <a:endParaRPr lang="en-US" altLang="en-US">
              <a:solidFill>
                <a:srgbClr val="04617B">
                  <a:shade val="90000"/>
                </a:srgbClr>
              </a:solidFill>
            </a:endParaRPr>
          </a:p>
        </p:txBody>
      </p:sp>
    </p:spTree>
    <p:extLst>
      <p:ext uri="{BB962C8B-B14F-4D97-AF65-F5344CB8AC3E}">
        <p14:creationId xmlns:p14="http://schemas.microsoft.com/office/powerpoint/2010/main" val="27771513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مستطيل ذو زاوية واحدة مخدوشة ودائرية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مثلث قائم الزاوية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شكل حر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a:solidFill>
                <a:prstClr val="black"/>
              </a:solidFill>
              <a:cs typeface="Arial" pitchFamily="34" charset="0"/>
            </a:endParaRPr>
          </a:p>
        </p:txBody>
      </p:sp>
      <p:sp>
        <p:nvSpPr>
          <p:cNvPr id="8" name="شكل حر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a:solidFill>
                <a:prstClr val="black"/>
              </a:solidFill>
              <a:cs typeface="Arial" pitchFamily="34" charset="0"/>
            </a:endParaRPr>
          </a:p>
        </p:txBody>
      </p:sp>
      <p:sp>
        <p:nvSpPr>
          <p:cNvPr id="2" name="عنوان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ar-SA"/>
              <a:t>انقر لتحرير نمط العنوان الرئيسي</a:t>
            </a:r>
            <a:endParaRPr lang="en-US"/>
          </a:p>
        </p:txBody>
      </p:sp>
      <p:sp>
        <p:nvSpPr>
          <p:cNvPr id="4" name="عنصر نائب للنص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ar-SA"/>
              <a:t>انقر لتحرير أنماط النص الرئيسي</a:t>
            </a:r>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ar-SA" noProof="0"/>
              <a:t>انقر فوق الرمز لإضافة صورة</a:t>
            </a:r>
            <a:endParaRPr lang="en-US" noProof="0" dirty="0"/>
          </a:p>
        </p:txBody>
      </p:sp>
      <p:sp>
        <p:nvSpPr>
          <p:cNvPr id="9" name="عنصر نائب للتاريخ 4"/>
          <p:cNvSpPr>
            <a:spLocks noGrp="1"/>
          </p:cNvSpPr>
          <p:nvPr>
            <p:ph type="dt" sz="half" idx="10"/>
          </p:nvPr>
        </p:nvSpPr>
        <p:spPr/>
        <p:txBody>
          <a:bodyPr/>
          <a:lstStyle>
            <a:lvl1pPr>
              <a:defRPr/>
            </a:lvl1pPr>
          </a:lstStyle>
          <a:p>
            <a:pPr>
              <a:defRPr/>
            </a:pPr>
            <a:endParaRPr lang="en-US" altLang="en-US">
              <a:solidFill>
                <a:srgbClr val="04617B">
                  <a:shade val="90000"/>
                </a:srgbClr>
              </a:solidFill>
            </a:endParaRPr>
          </a:p>
        </p:txBody>
      </p:sp>
      <p:sp>
        <p:nvSpPr>
          <p:cNvPr id="10" name="عنصر نائب للتذييل 5"/>
          <p:cNvSpPr>
            <a:spLocks noGrp="1"/>
          </p:cNvSpPr>
          <p:nvPr>
            <p:ph type="ftr" sz="quarter" idx="11"/>
          </p:nvPr>
        </p:nvSpPr>
        <p:spPr/>
        <p:txBody>
          <a:bodyPr/>
          <a:lstStyle>
            <a:lvl1pPr>
              <a:defRPr/>
            </a:lvl1pPr>
          </a:lstStyle>
          <a:p>
            <a:pPr>
              <a:defRPr/>
            </a:pPr>
            <a:endParaRPr lang="en-US" altLang="en-US">
              <a:solidFill>
                <a:srgbClr val="04617B">
                  <a:shade val="90000"/>
                </a:srgbClr>
              </a:solidFill>
            </a:endParaRPr>
          </a:p>
        </p:txBody>
      </p:sp>
      <p:sp>
        <p:nvSpPr>
          <p:cNvPr id="11" name="عنصر نائب لرقم الشريحة 6"/>
          <p:cNvSpPr>
            <a:spLocks noGrp="1"/>
          </p:cNvSpPr>
          <p:nvPr>
            <p:ph type="sldNum" sz="quarter" idx="12"/>
          </p:nvPr>
        </p:nvSpPr>
        <p:spPr>
          <a:xfrm>
            <a:off x="8077200" y="6356350"/>
            <a:ext cx="609600" cy="365125"/>
          </a:xfrm>
        </p:spPr>
        <p:txBody>
          <a:bodyPr/>
          <a:lstStyle>
            <a:lvl1pPr>
              <a:defRPr/>
            </a:lvl1pPr>
          </a:lstStyle>
          <a:p>
            <a:pPr>
              <a:defRPr/>
            </a:pPr>
            <a:fld id="{65071159-4BBC-415B-83EA-AAFFE32C4DB2}" type="slidenum">
              <a:rPr lang="ar-SA" altLang="en-US">
                <a:solidFill>
                  <a:srgbClr val="04617B">
                    <a:shade val="90000"/>
                  </a:srgbClr>
                </a:solidFill>
              </a:rPr>
              <a:pPr>
                <a:defRPr/>
              </a:pPr>
              <a:t>‹#›</a:t>
            </a:fld>
            <a:endParaRPr lang="en-US" altLang="en-US">
              <a:solidFill>
                <a:srgbClr val="04617B">
                  <a:shade val="90000"/>
                </a:srgbClr>
              </a:solidFill>
            </a:endParaRPr>
          </a:p>
        </p:txBody>
      </p:sp>
    </p:spTree>
    <p:extLst>
      <p:ext uri="{BB962C8B-B14F-4D97-AF65-F5344CB8AC3E}">
        <p14:creationId xmlns:p14="http://schemas.microsoft.com/office/powerpoint/2010/main" val="40422121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endParaRPr lang="en-US" altLang="en-US">
              <a:solidFill>
                <a:srgbClr val="04617B">
                  <a:shade val="90000"/>
                </a:srgbClr>
              </a:solidFill>
            </a:endParaRPr>
          </a:p>
        </p:txBody>
      </p:sp>
      <p:sp>
        <p:nvSpPr>
          <p:cNvPr id="5" name="عنصر نائب للتذييل 21"/>
          <p:cNvSpPr>
            <a:spLocks noGrp="1"/>
          </p:cNvSpPr>
          <p:nvPr>
            <p:ph type="ftr" sz="quarter" idx="11"/>
          </p:nvPr>
        </p:nvSpPr>
        <p:spPr/>
        <p:txBody>
          <a:bodyPr/>
          <a:lstStyle>
            <a:lvl1pPr>
              <a:defRPr/>
            </a:lvl1pPr>
          </a:lstStyle>
          <a:p>
            <a:pPr>
              <a:defRPr/>
            </a:pPr>
            <a:endParaRPr lang="en-US" altLang="en-US">
              <a:solidFill>
                <a:srgbClr val="04617B">
                  <a:shade val="90000"/>
                </a:srgbClr>
              </a:solidFill>
            </a:endParaRPr>
          </a:p>
        </p:txBody>
      </p:sp>
      <p:sp>
        <p:nvSpPr>
          <p:cNvPr id="6" name="عنصر نائب لرقم الشريحة 17"/>
          <p:cNvSpPr>
            <a:spLocks noGrp="1"/>
          </p:cNvSpPr>
          <p:nvPr>
            <p:ph type="sldNum" sz="quarter" idx="12"/>
          </p:nvPr>
        </p:nvSpPr>
        <p:spPr/>
        <p:txBody>
          <a:bodyPr/>
          <a:lstStyle>
            <a:lvl1pPr>
              <a:defRPr/>
            </a:lvl1pPr>
          </a:lstStyle>
          <a:p>
            <a:pPr>
              <a:defRPr/>
            </a:pPr>
            <a:fld id="{EF7303B1-D53C-49B7-BC55-1EC7871A17E2}" type="slidenum">
              <a:rPr lang="ar-SA" altLang="en-US">
                <a:solidFill>
                  <a:srgbClr val="04617B">
                    <a:shade val="90000"/>
                  </a:srgbClr>
                </a:solidFill>
              </a:rPr>
              <a:pPr>
                <a:defRPr/>
              </a:pPr>
              <a:t>‹#›</a:t>
            </a:fld>
            <a:endParaRPr lang="en-US" altLang="en-US">
              <a:solidFill>
                <a:srgbClr val="04617B">
                  <a:shade val="90000"/>
                </a:srgbClr>
              </a:solidFill>
            </a:endParaRPr>
          </a:p>
        </p:txBody>
      </p:sp>
    </p:spTree>
    <p:extLst>
      <p:ext uri="{BB962C8B-B14F-4D97-AF65-F5344CB8AC3E}">
        <p14:creationId xmlns:p14="http://schemas.microsoft.com/office/powerpoint/2010/main" val="31751250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endParaRPr lang="en-US" altLang="en-US">
              <a:solidFill>
                <a:srgbClr val="04617B">
                  <a:shade val="90000"/>
                </a:srgbClr>
              </a:solidFill>
            </a:endParaRPr>
          </a:p>
        </p:txBody>
      </p:sp>
      <p:sp>
        <p:nvSpPr>
          <p:cNvPr id="5" name="عنصر نائب للتذييل 21"/>
          <p:cNvSpPr>
            <a:spLocks noGrp="1"/>
          </p:cNvSpPr>
          <p:nvPr>
            <p:ph type="ftr" sz="quarter" idx="11"/>
          </p:nvPr>
        </p:nvSpPr>
        <p:spPr/>
        <p:txBody>
          <a:bodyPr/>
          <a:lstStyle>
            <a:lvl1pPr>
              <a:defRPr/>
            </a:lvl1pPr>
          </a:lstStyle>
          <a:p>
            <a:pPr>
              <a:defRPr/>
            </a:pPr>
            <a:endParaRPr lang="en-US" altLang="en-US">
              <a:solidFill>
                <a:srgbClr val="04617B">
                  <a:shade val="90000"/>
                </a:srgbClr>
              </a:solidFill>
            </a:endParaRPr>
          </a:p>
        </p:txBody>
      </p:sp>
      <p:sp>
        <p:nvSpPr>
          <p:cNvPr id="6" name="عنصر نائب لرقم الشريحة 17"/>
          <p:cNvSpPr>
            <a:spLocks noGrp="1"/>
          </p:cNvSpPr>
          <p:nvPr>
            <p:ph type="sldNum" sz="quarter" idx="12"/>
          </p:nvPr>
        </p:nvSpPr>
        <p:spPr/>
        <p:txBody>
          <a:bodyPr/>
          <a:lstStyle>
            <a:lvl1pPr>
              <a:defRPr/>
            </a:lvl1pPr>
          </a:lstStyle>
          <a:p>
            <a:pPr>
              <a:defRPr/>
            </a:pPr>
            <a:fld id="{FAC83B8D-0300-4053-85D2-0F8909928C2C}" type="slidenum">
              <a:rPr lang="ar-SA" altLang="en-US">
                <a:solidFill>
                  <a:srgbClr val="04617B">
                    <a:shade val="90000"/>
                  </a:srgbClr>
                </a:solidFill>
              </a:rPr>
              <a:pPr>
                <a:defRPr/>
              </a:pPr>
              <a:t>‹#›</a:t>
            </a:fld>
            <a:endParaRPr lang="en-US" altLang="en-US">
              <a:solidFill>
                <a:srgbClr val="04617B">
                  <a:shade val="90000"/>
                </a:srgbClr>
              </a:solidFill>
            </a:endParaRPr>
          </a:p>
        </p:txBody>
      </p:sp>
    </p:spTree>
    <p:extLst>
      <p:ext uri="{BB962C8B-B14F-4D97-AF65-F5344CB8AC3E}">
        <p14:creationId xmlns:p14="http://schemas.microsoft.com/office/powerpoint/2010/main" val="16153422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kumimoji="1" lang="en-US">
                <a:solidFill>
                  <a:srgbClr val="2F1311"/>
                </a:solidFill>
              </a:endParaRPr>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kumimoji="1" lang="en-US">
                <a:solidFill>
                  <a:srgbClr val="2F1311"/>
                </a:solidFill>
              </a:endParaRPr>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kumimoji="1" lang="en-US">
                <a:solidFill>
                  <a:srgbClr val="2F1311"/>
                </a:solidFill>
              </a:endParaRPr>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23" y="323"/>
                      <a:ext cx="1234" cy="2560"/>
                    </a:xfrm>
                    <a:custGeom>
                      <a:avLst/>
                      <a:gdLst>
                        <a:gd name="T0" fmla="*/ 339 w 1231"/>
                        <a:gd name="T1" fmla="*/ 283 h 2560"/>
                        <a:gd name="T2" fmla="*/ 417 w 1231"/>
                        <a:gd name="T3" fmla="*/ 115 h 2560"/>
                        <a:gd name="T4" fmla="*/ 585 w 1231"/>
                        <a:gd name="T5" fmla="*/ 7 h 2560"/>
                        <a:gd name="T6" fmla="*/ 899 w 1231"/>
                        <a:gd name="T7" fmla="*/ 61 h 2560"/>
                        <a:gd name="T8" fmla="*/ 1057 w 1231"/>
                        <a:gd name="T9" fmla="*/ 349 h 2560"/>
                        <a:gd name="T10" fmla="*/ 983 w 1231"/>
                        <a:gd name="T11" fmla="*/ 769 h 2560"/>
                        <a:gd name="T12" fmla="*/ 947 w 1231"/>
                        <a:gd name="T13" fmla="*/ 943 h 2560"/>
                        <a:gd name="T14" fmla="*/ 1111 w 1231"/>
                        <a:gd name="T15" fmla="*/ 1075 h 2560"/>
                        <a:gd name="T16" fmla="*/ 1237 w 1231"/>
                        <a:gd name="T17" fmla="*/ 1525 h 2560"/>
                        <a:gd name="T18" fmla="*/ 1129 w 1231"/>
                        <a:gd name="T19" fmla="*/ 1969 h 2560"/>
                        <a:gd name="T20" fmla="*/ 911 w 1231"/>
                        <a:gd name="T21" fmla="*/ 2077 h 2560"/>
                        <a:gd name="T22" fmla="*/ 725 w 1231"/>
                        <a:gd name="T23" fmla="*/ 2059 h 2560"/>
                        <a:gd name="T24" fmla="*/ 659 w 1231"/>
                        <a:gd name="T25" fmla="*/ 2251 h 2560"/>
                        <a:gd name="T26" fmla="*/ 531 w 1231"/>
                        <a:gd name="T27" fmla="*/ 2527 h 2560"/>
                        <a:gd name="T28" fmla="*/ 213 w 1231"/>
                        <a:gd name="T29" fmla="*/ 2509 h 2560"/>
                        <a:gd name="T30" fmla="*/ 31 w 1231"/>
                        <a:gd name="T31" fmla="*/ 2227 h 2560"/>
                        <a:gd name="T32" fmla="*/ 25 w 1231"/>
                        <a:gd name="T33" fmla="*/ 1969 h 2560"/>
                        <a:gd name="T34" fmla="*/ 145 w 1231"/>
                        <a:gd name="T35" fmla="*/ 1651 h 2560"/>
                        <a:gd name="T36" fmla="*/ 261 w 1231"/>
                        <a:gd name="T37" fmla="*/ 1513 h 2560"/>
                        <a:gd name="T38" fmla="*/ 219 w 1231"/>
                        <a:gd name="T39" fmla="*/ 1729 h 2560"/>
                        <a:gd name="T40" fmla="*/ 73 w 1231"/>
                        <a:gd name="T41" fmla="*/ 2023 h 2560"/>
                        <a:gd name="T42" fmla="*/ 169 w 1231"/>
                        <a:gd name="T43" fmla="*/ 2323 h 2560"/>
                        <a:gd name="T44" fmla="*/ 441 w 1231"/>
                        <a:gd name="T45" fmla="*/ 2431 h 2560"/>
                        <a:gd name="T46" fmla="*/ 597 w 1231"/>
                        <a:gd name="T47" fmla="*/ 2227 h 2560"/>
                        <a:gd name="T48" fmla="*/ 579 w 1231"/>
                        <a:gd name="T49" fmla="*/ 1807 h 2560"/>
                        <a:gd name="T50" fmla="*/ 495 w 1231"/>
                        <a:gd name="T51" fmla="*/ 1531 h 2560"/>
                        <a:gd name="T52" fmla="*/ 537 w 1231"/>
                        <a:gd name="T53" fmla="*/ 1459 h 2560"/>
                        <a:gd name="T54" fmla="*/ 629 w 1231"/>
                        <a:gd name="T55" fmla="*/ 1633 h 2560"/>
                        <a:gd name="T56" fmla="*/ 725 w 1231"/>
                        <a:gd name="T57" fmla="*/ 1933 h 2560"/>
                        <a:gd name="T58" fmla="*/ 971 w 1231"/>
                        <a:gd name="T59" fmla="*/ 1963 h 2560"/>
                        <a:gd name="T60" fmla="*/ 1141 w 1231"/>
                        <a:gd name="T61" fmla="*/ 1687 h 2560"/>
                        <a:gd name="T62" fmla="*/ 1123 w 1231"/>
                        <a:gd name="T63" fmla="*/ 1273 h 2560"/>
                        <a:gd name="T64" fmla="*/ 887 w 1231"/>
                        <a:gd name="T65" fmla="*/ 1057 h 2560"/>
                        <a:gd name="T66" fmla="*/ 683 w 1231"/>
                        <a:gd name="T67" fmla="*/ 1129 h 2560"/>
                        <a:gd name="T68" fmla="*/ 579 w 1231"/>
                        <a:gd name="T69" fmla="*/ 1117 h 2560"/>
                        <a:gd name="T70" fmla="*/ 623 w 1231"/>
                        <a:gd name="T71" fmla="*/ 1033 h 2560"/>
                        <a:gd name="T72" fmla="*/ 815 w 1231"/>
                        <a:gd name="T73" fmla="*/ 937 h 2560"/>
                        <a:gd name="T74" fmla="*/ 953 w 1231"/>
                        <a:gd name="T75" fmla="*/ 613 h 2560"/>
                        <a:gd name="T76" fmla="*/ 887 w 1231"/>
                        <a:gd name="T77" fmla="*/ 175 h 2560"/>
                        <a:gd name="T78" fmla="*/ 623 w 1231"/>
                        <a:gd name="T79" fmla="*/ 103 h 2560"/>
                        <a:gd name="T80" fmla="*/ 393 w 1231"/>
                        <a:gd name="T81" fmla="*/ 355 h 2560"/>
                        <a:gd name="T82" fmla="*/ 405 w 1231"/>
                        <a:gd name="T83" fmla="*/ 763 h 2560"/>
                        <a:gd name="T84" fmla="*/ 345 w 1231"/>
                        <a:gd name="T85" fmla="*/ 949 h 2560"/>
                        <a:gd name="T86" fmla="*/ 291 w 1231"/>
                        <a:gd name="T87" fmla="*/ 685 h 2560"/>
                        <a:gd name="T88" fmla="*/ 309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58" name="Freeform 11"/>
                    <p:cNvSpPr>
                      <a:spLocks/>
                    </p:cNvSpPr>
                    <p:nvPr/>
                  </p:nvSpPr>
                  <p:spPr bwMode="auto">
                    <a:xfrm>
                      <a:off x="1667" y="381"/>
                      <a:ext cx="865" cy="2065"/>
                    </a:xfrm>
                    <a:custGeom>
                      <a:avLst/>
                      <a:gdLst>
                        <a:gd name="T0" fmla="*/ 785 w 865"/>
                        <a:gd name="T1" fmla="*/ 526 h 2071"/>
                        <a:gd name="T2" fmla="*/ 797 w 865"/>
                        <a:gd name="T3" fmla="*/ 348 h 2071"/>
                        <a:gd name="T4" fmla="*/ 863 w 865"/>
                        <a:gd name="T5" fmla="*/ 204 h 2071"/>
                        <a:gd name="T6" fmla="*/ 809 w 865"/>
                        <a:gd name="T7" fmla="*/ 216 h 2071"/>
                        <a:gd name="T8" fmla="*/ 749 w 865"/>
                        <a:gd name="T9" fmla="*/ 216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4 h 2071"/>
                        <a:gd name="T22" fmla="*/ 119 w 865"/>
                        <a:gd name="T23" fmla="*/ 402 h 2071"/>
                        <a:gd name="T24" fmla="*/ 131 w 865"/>
                        <a:gd name="T25" fmla="*/ 586 h 2071"/>
                        <a:gd name="T26" fmla="*/ 173 w 865"/>
                        <a:gd name="T27" fmla="*/ 778 h 2071"/>
                        <a:gd name="T28" fmla="*/ 197 w 865"/>
                        <a:gd name="T29" fmla="*/ 878 h 2071"/>
                        <a:gd name="T30" fmla="*/ 167 w 865"/>
                        <a:gd name="T31" fmla="*/ 980 h 2071"/>
                        <a:gd name="T32" fmla="*/ 65 w 865"/>
                        <a:gd name="T33" fmla="*/ 1118 h 2071"/>
                        <a:gd name="T34" fmla="*/ 17 w 865"/>
                        <a:gd name="T35" fmla="*/ 1290 h 2071"/>
                        <a:gd name="T36" fmla="*/ 5 w 865"/>
                        <a:gd name="T37" fmla="*/ 1542 h 2071"/>
                        <a:gd name="T38" fmla="*/ 47 w 865"/>
                        <a:gd name="T39" fmla="*/ 1738 h 2071"/>
                        <a:gd name="T40" fmla="*/ 131 w 865"/>
                        <a:gd name="T41" fmla="*/ 1888 h 2071"/>
                        <a:gd name="T42" fmla="*/ 299 w 865"/>
                        <a:gd name="T43" fmla="*/ 1976 h 2071"/>
                        <a:gd name="T44" fmla="*/ 425 w 865"/>
                        <a:gd name="T45" fmla="*/ 1970 h 2071"/>
                        <a:gd name="T46" fmla="*/ 467 w 865"/>
                        <a:gd name="T47" fmla="*/ 1982 h 2071"/>
                        <a:gd name="T48" fmla="*/ 497 w 865"/>
                        <a:gd name="T49" fmla="*/ 2054 h 2071"/>
                        <a:gd name="T50" fmla="*/ 497 w 865"/>
                        <a:gd name="T51" fmla="*/ 1952 h 2071"/>
                        <a:gd name="T52" fmla="*/ 557 w 865"/>
                        <a:gd name="T53" fmla="*/ 1768 h 2071"/>
                        <a:gd name="T54" fmla="*/ 617 w 865"/>
                        <a:gd name="T55" fmla="*/ 1648 h 2071"/>
                        <a:gd name="T56" fmla="*/ 581 w 865"/>
                        <a:gd name="T57" fmla="*/ 1690 h 2071"/>
                        <a:gd name="T58" fmla="*/ 515 w 865"/>
                        <a:gd name="T59" fmla="*/ 1810 h 2071"/>
                        <a:gd name="T60" fmla="*/ 407 w 865"/>
                        <a:gd name="T61" fmla="*/ 1893 h 2071"/>
                        <a:gd name="T62" fmla="*/ 269 w 865"/>
                        <a:gd name="T63" fmla="*/ 1888 h 2071"/>
                        <a:gd name="T64" fmla="*/ 179 w 865"/>
                        <a:gd name="T65" fmla="*/ 1804 h 2071"/>
                        <a:gd name="T66" fmla="*/ 113 w 865"/>
                        <a:gd name="T67" fmla="*/ 1630 h 2071"/>
                        <a:gd name="T68" fmla="*/ 107 w 865"/>
                        <a:gd name="T69" fmla="*/ 1386 h 2071"/>
                        <a:gd name="T70" fmla="*/ 137 w 865"/>
                        <a:gd name="T71" fmla="*/ 1184 h 2071"/>
                        <a:gd name="T72" fmla="*/ 203 w 865"/>
                        <a:gd name="T73" fmla="*/ 1064 h 2071"/>
                        <a:gd name="T74" fmla="*/ 323 w 865"/>
                        <a:gd name="T75" fmla="*/ 1016 h 2071"/>
                        <a:gd name="T76" fmla="*/ 509 w 865"/>
                        <a:gd name="T77" fmla="*/ 1070 h 2071"/>
                        <a:gd name="T78" fmla="*/ 611 w 865"/>
                        <a:gd name="T79" fmla="*/ 1118 h 2071"/>
                        <a:gd name="T80" fmla="*/ 665 w 865"/>
                        <a:gd name="T81" fmla="*/ 1094 h 2071"/>
                        <a:gd name="T82" fmla="*/ 659 w 865"/>
                        <a:gd name="T83" fmla="*/ 1040 h 2071"/>
                        <a:gd name="T84" fmla="*/ 611 w 865"/>
                        <a:gd name="T85" fmla="*/ 998 h 2071"/>
                        <a:gd name="T86" fmla="*/ 497 w 865"/>
                        <a:gd name="T87" fmla="*/ 974 h 2071"/>
                        <a:gd name="T88" fmla="*/ 323 w 865"/>
                        <a:gd name="T89" fmla="*/ 890 h 2071"/>
                        <a:gd name="T90" fmla="*/ 233 w 865"/>
                        <a:gd name="T91" fmla="*/ 676 h 2071"/>
                        <a:gd name="T92" fmla="*/ 209 w 865"/>
                        <a:gd name="T93" fmla="*/ 414 h 2071"/>
                        <a:gd name="T94" fmla="*/ 317 w 865"/>
                        <a:gd name="T95" fmla="*/ 170 h 2071"/>
                        <a:gd name="T96" fmla="*/ 485 w 865"/>
                        <a:gd name="T97" fmla="*/ 110 h 2071"/>
                        <a:gd name="T98" fmla="*/ 617 w 865"/>
                        <a:gd name="T99" fmla="*/ 164 h 2071"/>
                        <a:gd name="T100" fmla="*/ 707 w 865"/>
                        <a:gd name="T101" fmla="*/ 288 h 2071"/>
                        <a:gd name="T102" fmla="*/ 737 w 865"/>
                        <a:gd name="T103" fmla="*/ 426 h 2071"/>
                        <a:gd name="T104" fmla="*/ 773 w 865"/>
                        <a:gd name="T105" fmla="*/ 598 h 2071"/>
                        <a:gd name="T106" fmla="*/ 809 w 865"/>
                        <a:gd name="T107" fmla="*/ 580 h 2071"/>
                        <a:gd name="T108" fmla="*/ 785 w 865"/>
                        <a:gd name="T109" fmla="*/ 526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grpSp>
              <p:sp>
                <p:nvSpPr>
                  <p:cNvPr id="51" name="Oval 12"/>
                  <p:cNvSpPr>
                    <a:spLocks noChangeArrowheads="1"/>
                  </p:cNvSpPr>
                  <p:nvPr/>
                </p:nvSpPr>
                <p:spPr bwMode="auto">
                  <a:xfrm>
                    <a:off x="2396" y="1428"/>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20000"/>
                      </a:spcBef>
                      <a:spcAft>
                        <a:spcPct val="0"/>
                      </a:spcAft>
                      <a:buFontTx/>
                      <a:buChar char="•"/>
                    </a:pPr>
                    <a:endParaRPr lang="ar-EG" sz="3200">
                      <a:solidFill>
                        <a:srgbClr val="2F1311"/>
                      </a:solidFill>
                    </a:endParaRPr>
                  </a:p>
                </p:txBody>
              </p:sp>
              <p:sp>
                <p:nvSpPr>
                  <p:cNvPr id="52" name="Freeform 13"/>
                  <p:cNvSpPr>
                    <a:spLocks/>
                  </p:cNvSpPr>
                  <p:nvPr/>
                </p:nvSpPr>
                <p:spPr bwMode="auto">
                  <a:xfrm>
                    <a:off x="2609" y="745"/>
                    <a:ext cx="262" cy="524"/>
                  </a:xfrm>
                  <a:custGeom>
                    <a:avLst/>
                    <a:gdLst>
                      <a:gd name="T0" fmla="*/ 3 w 266"/>
                      <a:gd name="T1" fmla="*/ 489 h 521"/>
                      <a:gd name="T2" fmla="*/ 27 w 266"/>
                      <a:gd name="T3" fmla="*/ 277 h 521"/>
                      <a:gd name="T4" fmla="*/ 107 w 266"/>
                      <a:gd name="T5" fmla="*/ 45 h 521"/>
                      <a:gd name="T6" fmla="*/ 177 w 266"/>
                      <a:gd name="T7" fmla="*/ 3 h 521"/>
                      <a:gd name="T8" fmla="*/ 229 w 266"/>
                      <a:gd name="T9" fmla="*/ 39 h 521"/>
                      <a:gd name="T10" fmla="*/ 253 w 266"/>
                      <a:gd name="T11" fmla="*/ 131 h 521"/>
                      <a:gd name="T12" fmla="*/ 201 w 266"/>
                      <a:gd name="T13" fmla="*/ 277 h 521"/>
                      <a:gd name="T14" fmla="*/ 101 w 266"/>
                      <a:gd name="T15" fmla="*/ 483 h 521"/>
                      <a:gd name="T16" fmla="*/ 43 w 266"/>
                      <a:gd name="T17" fmla="*/ 507 h 521"/>
                      <a:gd name="T18" fmla="*/ 3 w 266"/>
                      <a:gd name="T19" fmla="*/ 489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53" name="Freeform 14"/>
                  <p:cNvSpPr>
                    <a:spLocks/>
                  </p:cNvSpPr>
                  <p:nvPr/>
                </p:nvSpPr>
                <p:spPr bwMode="auto">
                  <a:xfrm>
                    <a:off x="2677" y="1588"/>
                    <a:ext cx="398" cy="349"/>
                  </a:xfrm>
                  <a:custGeom>
                    <a:avLst/>
                    <a:gdLst>
                      <a:gd name="T0" fmla="*/ 104 w 392"/>
                      <a:gd name="T1" fmla="*/ 211 h 340"/>
                      <a:gd name="T2" fmla="*/ 16 w 392"/>
                      <a:gd name="T3" fmla="*/ 91 h 340"/>
                      <a:gd name="T4" fmla="*/ 4 w 392"/>
                      <a:gd name="T5" fmla="*/ 47 h 340"/>
                      <a:gd name="T6" fmla="*/ 28 w 392"/>
                      <a:gd name="T7" fmla="*/ 3 h 340"/>
                      <a:gd name="T8" fmla="*/ 134 w 392"/>
                      <a:gd name="T9" fmla="*/ 29 h 340"/>
                      <a:gd name="T10" fmla="*/ 258 w 392"/>
                      <a:gd name="T11" fmla="*/ 79 h 340"/>
                      <a:gd name="T12" fmla="*/ 376 w 392"/>
                      <a:gd name="T13" fmla="*/ 167 h 340"/>
                      <a:gd name="T14" fmla="*/ 400 w 392"/>
                      <a:gd name="T15" fmla="*/ 287 h 340"/>
                      <a:gd name="T16" fmla="*/ 350 w 392"/>
                      <a:gd name="T17" fmla="*/ 351 h 340"/>
                      <a:gd name="T18" fmla="*/ 252 w 392"/>
                      <a:gd name="T19" fmla="*/ 332 h 340"/>
                      <a:gd name="T20" fmla="*/ 104 w 392"/>
                      <a:gd name="T21" fmla="*/ 21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54" name="Freeform 15"/>
                  <p:cNvSpPr>
                    <a:spLocks/>
                  </p:cNvSpPr>
                  <p:nvPr/>
                </p:nvSpPr>
                <p:spPr bwMode="auto">
                  <a:xfrm>
                    <a:off x="2425" y="1923"/>
                    <a:ext cx="146" cy="567"/>
                  </a:xfrm>
                  <a:custGeom>
                    <a:avLst/>
                    <a:gdLst>
                      <a:gd name="T0" fmla="*/ 16 w 151"/>
                      <a:gd name="T1" fmla="*/ 171 h 558"/>
                      <a:gd name="T2" fmla="*/ 40 w 151"/>
                      <a:gd name="T3" fmla="*/ 41 h 558"/>
                      <a:gd name="T4" fmla="*/ 62 w 151"/>
                      <a:gd name="T5" fmla="*/ 3 h 558"/>
                      <a:gd name="T6" fmla="*/ 101 w 151"/>
                      <a:gd name="T7" fmla="*/ 27 h 558"/>
                      <a:gd name="T8" fmla="*/ 129 w 151"/>
                      <a:gd name="T9" fmla="*/ 171 h 558"/>
                      <a:gd name="T10" fmla="*/ 134 w 151"/>
                      <a:gd name="T11" fmla="*/ 437 h 558"/>
                      <a:gd name="T12" fmla="*/ 90 w 151"/>
                      <a:gd name="T13" fmla="*/ 561 h 558"/>
                      <a:gd name="T14" fmla="*/ 22 w 151"/>
                      <a:gd name="T15" fmla="*/ 529 h 558"/>
                      <a:gd name="T16" fmla="*/ 0 w 151"/>
                      <a:gd name="T17" fmla="*/ 325 h 558"/>
                      <a:gd name="T18" fmla="*/ 16 w 151"/>
                      <a:gd name="T19" fmla="*/ 171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55" name="Freeform 16"/>
                  <p:cNvSpPr>
                    <a:spLocks/>
                  </p:cNvSpPr>
                  <p:nvPr/>
                </p:nvSpPr>
                <p:spPr bwMode="auto">
                  <a:xfrm>
                    <a:off x="1910" y="1588"/>
                    <a:ext cx="389" cy="247"/>
                  </a:xfrm>
                  <a:custGeom>
                    <a:avLst/>
                    <a:gdLst>
                      <a:gd name="T0" fmla="*/ 173 w 392"/>
                      <a:gd name="T1" fmla="*/ 59 h 253"/>
                      <a:gd name="T2" fmla="*/ 303 w 392"/>
                      <a:gd name="T3" fmla="*/ 19 h 253"/>
                      <a:gd name="T4" fmla="*/ 361 w 392"/>
                      <a:gd name="T5" fmla="*/ 7 h 253"/>
                      <a:gd name="T6" fmla="*/ 379 w 392"/>
                      <a:gd name="T7" fmla="*/ 59 h 253"/>
                      <a:gd name="T8" fmla="*/ 321 w 392"/>
                      <a:gd name="T9" fmla="*/ 127 h 253"/>
                      <a:gd name="T10" fmla="*/ 191 w 392"/>
                      <a:gd name="T11" fmla="*/ 213 h 253"/>
                      <a:gd name="T12" fmla="*/ 37 w 392"/>
                      <a:gd name="T13" fmla="*/ 235 h 253"/>
                      <a:gd name="T14" fmla="*/ 1 w 392"/>
                      <a:gd name="T15" fmla="*/ 179 h 253"/>
                      <a:gd name="T16" fmla="*/ 43 w 392"/>
                      <a:gd name="T17" fmla="*/ 109 h 253"/>
                      <a:gd name="T18" fmla="*/ 173 w 392"/>
                      <a:gd name="T19" fmla="*/ 59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56" name="Freeform 17"/>
                  <p:cNvSpPr>
                    <a:spLocks/>
                  </p:cNvSpPr>
                  <p:nvPr/>
                </p:nvSpPr>
                <p:spPr bwMode="auto">
                  <a:xfrm>
                    <a:off x="2094" y="934"/>
                    <a:ext cx="233" cy="378"/>
                  </a:xfrm>
                  <a:custGeom>
                    <a:avLst/>
                    <a:gdLst>
                      <a:gd name="T0" fmla="*/ 74 w 238"/>
                      <a:gd name="T1" fmla="*/ 259 h 386"/>
                      <a:gd name="T2" fmla="*/ 23 w 238"/>
                      <a:gd name="T3" fmla="*/ 184 h 386"/>
                      <a:gd name="T4" fmla="*/ 0 w 238"/>
                      <a:gd name="T5" fmla="*/ 92 h 386"/>
                      <a:gd name="T6" fmla="*/ 23 w 238"/>
                      <a:gd name="T7" fmla="*/ 12 h 386"/>
                      <a:gd name="T8" fmla="*/ 115 w 238"/>
                      <a:gd name="T9" fmla="*/ 24 h 386"/>
                      <a:gd name="T10" fmla="*/ 172 w 238"/>
                      <a:gd name="T11" fmla="*/ 126 h 386"/>
                      <a:gd name="T12" fmla="*/ 224 w 238"/>
                      <a:gd name="T13" fmla="*/ 294 h 386"/>
                      <a:gd name="T14" fmla="*/ 196 w 238"/>
                      <a:gd name="T15" fmla="*/ 362 h 386"/>
                      <a:gd name="T16" fmla="*/ 161 w 238"/>
                      <a:gd name="T17" fmla="*/ 340 h 386"/>
                      <a:gd name="T18" fmla="*/ 74 w 238"/>
                      <a:gd name="T19" fmla="*/ 25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grpSp>
            <p:pic>
              <p:nvPicPr>
                <p:cNvPr id="42" name="Picture 1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10"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base">
                <a:spcBef>
                  <a:spcPct val="20000"/>
                </a:spcBef>
                <a:spcAft>
                  <a:spcPct val="0"/>
                </a:spcAft>
                <a:buFontTx/>
                <a:buChar char="•"/>
                <a:defRPr/>
              </a:pPr>
              <a:endParaRPr lang="ar-EG" sz="3200">
                <a:solidFill>
                  <a:srgbClr val="2F1311"/>
                </a:solidFill>
              </a:endParaRPr>
            </a:p>
          </p:txBody>
        </p:sp>
        <p:sp>
          <p:nvSpPr>
            <p:cNvPr id="11"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fontAlgn="base">
                <a:spcBef>
                  <a:spcPct val="20000"/>
                </a:spcBef>
                <a:spcAft>
                  <a:spcPct val="0"/>
                </a:spcAft>
                <a:buFontTx/>
                <a:buChar char="•"/>
                <a:defRPr/>
              </a:pPr>
              <a:endParaRPr lang="ar-EG" sz="3200">
                <a:solidFill>
                  <a:srgbClr val="2F1311"/>
                </a:solidFill>
              </a:endParaRPr>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16"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fontAlgn="base">
                <a:spcBef>
                  <a:spcPct val="20000"/>
                </a:spcBef>
                <a:spcAft>
                  <a:spcPct val="0"/>
                </a:spcAft>
                <a:buFontTx/>
                <a:buChar char="•"/>
                <a:defRPr/>
              </a:pPr>
              <a:endParaRPr lang="ar-EG" sz="3200">
                <a:solidFill>
                  <a:srgbClr val="2F1311"/>
                </a:solidFill>
              </a:endParaRPr>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kumimoji="1" lang="en-US">
                <a:solidFill>
                  <a:srgbClr val="2F1311"/>
                </a:solidFill>
              </a:endParaRPr>
            </a:p>
          </p:txBody>
        </p:sp>
        <p:sp>
          <p:nvSpPr>
            <p:cNvPr id="18"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fontAlgn="base">
                <a:spcBef>
                  <a:spcPct val="20000"/>
                </a:spcBef>
                <a:spcAft>
                  <a:spcPct val="0"/>
                </a:spcAft>
                <a:buFontTx/>
                <a:buChar char="•"/>
                <a:defRPr/>
              </a:pPr>
              <a:endParaRPr lang="ar-EG" sz="3200">
                <a:solidFill>
                  <a:srgbClr val="2F1311"/>
                </a:solidFill>
              </a:endParaRPr>
            </a:p>
          </p:txBody>
        </p:sp>
        <p:sp>
          <p:nvSpPr>
            <p:cNvPr id="19" name="AutoShape 56"/>
            <p:cNvSpPr>
              <a:spLocks noChangeArrowheads="1"/>
            </p:cNvSpPr>
            <p:nvPr/>
          </p:nvSpPr>
          <p:spPr bwMode="hidden">
            <a:xfrm rot="5400000">
              <a:off x="2724" y="2089"/>
              <a:ext cx="4320" cy="142"/>
            </a:xfrm>
            <a:custGeom>
              <a:avLst/>
              <a:gdLst>
                <a:gd name="T0" fmla="*/ 170 w 21600"/>
                <a:gd name="T1" fmla="*/ 0 h 21600"/>
                <a:gd name="T2" fmla="*/ 86 w 21600"/>
                <a:gd name="T3" fmla="*/ 0 h 21600"/>
                <a:gd name="T4" fmla="*/ 2 w 21600"/>
                <a:gd name="T5" fmla="*/ 0 h 21600"/>
                <a:gd name="T6" fmla="*/ 86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fontAlgn="base">
                <a:spcBef>
                  <a:spcPct val="0"/>
                </a:spcBef>
                <a:spcAft>
                  <a:spcPct val="0"/>
                </a:spcAft>
              </a:pPr>
              <a:endParaRPr lang="en-US">
                <a:solidFill>
                  <a:srgbClr val="2F1311"/>
                </a:solidFill>
                <a:latin typeface="Times New Roman" pitchFamily="18" charset="0"/>
              </a:endParaRPr>
            </a:p>
          </p:txBody>
        </p:sp>
      </p:grpSp>
      <p:sp>
        <p:nvSpPr>
          <p:cNvPr id="16441" name="Rectangle 57"/>
          <p:cNvSpPr>
            <a:spLocks noGrp="1" noChangeArrowheads="1"/>
          </p:cNvSpPr>
          <p:nvPr>
            <p:ph type="ctrTitle" sz="quarter"/>
          </p:nvPr>
        </p:nvSpPr>
        <p:spPr>
          <a:xfrm>
            <a:off x="685800" y="1370013"/>
            <a:ext cx="6965950" cy="2057400"/>
          </a:xfrm>
        </p:spPr>
        <p:txBody>
          <a:bodyPr/>
          <a:lstStyle>
            <a:lvl1pPr>
              <a:defRPr/>
            </a:lvl1pPr>
          </a:lstStyle>
          <a:p>
            <a:r>
              <a:rPr lang="ar-SA"/>
              <a:t>انقر لتحرير نمط العنوان الرئيسي</a:t>
            </a:r>
          </a:p>
        </p:txBody>
      </p:sp>
      <p:sp>
        <p:nvSpPr>
          <p:cNvPr id="16442"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ar-SA"/>
              <a:t>انقر لتحرير نمط العنوان الثانوي الرئيسي</a:t>
            </a:r>
          </a:p>
        </p:txBody>
      </p:sp>
      <p:sp>
        <p:nvSpPr>
          <p:cNvPr id="59" name="Rectangle 59"/>
          <p:cNvSpPr>
            <a:spLocks noGrp="1" noChangeArrowheads="1"/>
          </p:cNvSpPr>
          <p:nvPr>
            <p:ph type="dt" sz="quarter" idx="10"/>
          </p:nvPr>
        </p:nvSpPr>
        <p:spPr/>
        <p:txBody>
          <a:bodyPr/>
          <a:lstStyle>
            <a:lvl1pPr>
              <a:defRPr/>
            </a:lvl1pPr>
          </a:lstStyle>
          <a:p>
            <a:pPr>
              <a:defRPr/>
            </a:pPr>
            <a:endParaRPr lang="en-US"/>
          </a:p>
        </p:txBody>
      </p:sp>
      <p:sp>
        <p:nvSpPr>
          <p:cNvPr id="60" name="Rectangle 60"/>
          <p:cNvSpPr>
            <a:spLocks noGrp="1" noChangeArrowheads="1"/>
          </p:cNvSpPr>
          <p:nvPr>
            <p:ph type="ftr" sz="quarter" idx="11"/>
          </p:nvPr>
        </p:nvSpPr>
        <p:spPr/>
        <p:txBody>
          <a:bodyPr/>
          <a:lstStyle>
            <a:lvl1pPr>
              <a:defRPr/>
            </a:lvl1pPr>
          </a:lstStyle>
          <a:p>
            <a:pPr>
              <a:defRPr/>
            </a:pPr>
            <a:endParaRPr lang="en-US"/>
          </a:p>
        </p:txBody>
      </p:sp>
      <p:sp>
        <p:nvSpPr>
          <p:cNvPr id="61" name="Rectangle 61"/>
          <p:cNvSpPr>
            <a:spLocks noGrp="1" noChangeArrowheads="1"/>
          </p:cNvSpPr>
          <p:nvPr>
            <p:ph type="sldNum" sz="quarter" idx="12"/>
          </p:nvPr>
        </p:nvSpPr>
        <p:spPr/>
        <p:txBody>
          <a:bodyPr/>
          <a:lstStyle>
            <a:lvl1pPr>
              <a:defRPr/>
            </a:lvl1pPr>
          </a:lstStyle>
          <a:p>
            <a:pPr>
              <a:defRPr/>
            </a:pPr>
            <a:fld id="{DC68A58E-33EC-4F6F-87A2-3BDC8AFE0F38}" type="slidenum">
              <a:rPr lang="ar-SA"/>
              <a:pPr>
                <a:defRPr/>
              </a:pPr>
              <a:t>‹#›</a:t>
            </a:fld>
            <a:endParaRPr lang="en-US"/>
          </a:p>
        </p:txBody>
      </p:sp>
    </p:spTree>
    <p:extLst>
      <p:ext uri="{BB962C8B-B14F-4D97-AF65-F5344CB8AC3E}">
        <p14:creationId xmlns:p14="http://schemas.microsoft.com/office/powerpoint/2010/main" val="365030151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1AA24C4A-A89F-4395-BA09-BC2989FC36C5}" type="slidenum">
              <a:rPr lang="ar-SA"/>
              <a:pPr>
                <a:defRPr/>
              </a:pPr>
              <a:t>‹#›</a:t>
            </a:fld>
            <a:endParaRPr lang="en-US"/>
          </a:p>
        </p:txBody>
      </p:sp>
    </p:spTree>
    <p:extLst>
      <p:ext uri="{BB962C8B-B14F-4D97-AF65-F5344CB8AC3E}">
        <p14:creationId xmlns:p14="http://schemas.microsoft.com/office/powerpoint/2010/main" val="274302303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CF4B4493-90EC-4370-8AF8-E7FDF32F07E0}" type="slidenum">
              <a:rPr lang="ar-SA"/>
              <a:pPr>
                <a:defRPr/>
              </a:pPr>
              <a:t>‹#›</a:t>
            </a:fld>
            <a:endParaRPr lang="en-US"/>
          </a:p>
        </p:txBody>
      </p:sp>
    </p:spTree>
    <p:extLst>
      <p:ext uri="{BB962C8B-B14F-4D97-AF65-F5344CB8AC3E}">
        <p14:creationId xmlns:p14="http://schemas.microsoft.com/office/powerpoint/2010/main" val="295811671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548C1602-C812-41DE-AED3-230AD9EBA152}" type="slidenum">
              <a:rPr lang="ar-SA"/>
              <a:pPr>
                <a:defRPr/>
              </a:pPr>
              <a:t>‹#›</a:t>
            </a:fld>
            <a:endParaRPr lang="en-US"/>
          </a:p>
        </p:txBody>
      </p:sp>
    </p:spTree>
    <p:extLst>
      <p:ext uri="{BB962C8B-B14F-4D97-AF65-F5344CB8AC3E}">
        <p14:creationId xmlns:p14="http://schemas.microsoft.com/office/powerpoint/2010/main" val="8588269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CE4C9-4623-42A2-A91E-E5E6B1A3A7CC}" type="datetimeFigureOut">
              <a:rPr lang="ar-SA" smtClean="0"/>
              <a:pPr/>
              <a:t>7/16/1437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Rectangle 59"/>
          <p:cNvSpPr>
            <a:spLocks noGrp="1" noChangeArrowheads="1"/>
          </p:cNvSpPr>
          <p:nvPr>
            <p:ph type="dt" sz="half" idx="10"/>
          </p:nvPr>
        </p:nvSpPr>
        <p:spPr>
          <a:ln/>
        </p:spPr>
        <p:txBody>
          <a:bodyPr/>
          <a:lstStyle>
            <a:lvl1pPr>
              <a:defRPr/>
            </a:lvl1pPr>
          </a:lstStyle>
          <a:p>
            <a:pPr>
              <a:defRPr/>
            </a:pPr>
            <a:endParaRPr lang="en-US"/>
          </a:p>
        </p:txBody>
      </p:sp>
      <p:sp>
        <p:nvSpPr>
          <p:cNvPr id="8" name="Rectangle 60"/>
          <p:cNvSpPr>
            <a:spLocks noGrp="1" noChangeArrowheads="1"/>
          </p:cNvSpPr>
          <p:nvPr>
            <p:ph type="ftr" sz="quarter" idx="11"/>
          </p:nvPr>
        </p:nvSpPr>
        <p:spPr>
          <a:ln/>
        </p:spPr>
        <p:txBody>
          <a:bodyPr/>
          <a:lstStyle>
            <a:lvl1pPr>
              <a:defRPr/>
            </a:lvl1pPr>
          </a:lstStyle>
          <a:p>
            <a:pPr>
              <a:defRPr/>
            </a:pPr>
            <a:endParaRPr lang="en-US"/>
          </a:p>
        </p:txBody>
      </p:sp>
      <p:sp>
        <p:nvSpPr>
          <p:cNvPr id="9" name="Rectangle 61"/>
          <p:cNvSpPr>
            <a:spLocks noGrp="1" noChangeArrowheads="1"/>
          </p:cNvSpPr>
          <p:nvPr>
            <p:ph type="sldNum" sz="quarter" idx="12"/>
          </p:nvPr>
        </p:nvSpPr>
        <p:spPr>
          <a:ln/>
        </p:spPr>
        <p:txBody>
          <a:bodyPr/>
          <a:lstStyle>
            <a:lvl1pPr>
              <a:defRPr/>
            </a:lvl1pPr>
          </a:lstStyle>
          <a:p>
            <a:pPr>
              <a:defRPr/>
            </a:pPr>
            <a:fld id="{EF417379-17F6-479A-A76B-B033AEEF0935}" type="slidenum">
              <a:rPr lang="ar-SA"/>
              <a:pPr>
                <a:defRPr/>
              </a:pPr>
              <a:t>‹#›</a:t>
            </a:fld>
            <a:endParaRPr lang="en-US"/>
          </a:p>
        </p:txBody>
      </p:sp>
    </p:spTree>
    <p:extLst>
      <p:ext uri="{BB962C8B-B14F-4D97-AF65-F5344CB8AC3E}">
        <p14:creationId xmlns:p14="http://schemas.microsoft.com/office/powerpoint/2010/main" val="72809868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Rectangle 59"/>
          <p:cNvSpPr>
            <a:spLocks noGrp="1" noChangeArrowheads="1"/>
          </p:cNvSpPr>
          <p:nvPr>
            <p:ph type="dt" sz="half" idx="10"/>
          </p:nvPr>
        </p:nvSpPr>
        <p:spPr>
          <a:ln/>
        </p:spPr>
        <p:txBody>
          <a:bodyPr/>
          <a:lstStyle>
            <a:lvl1pPr>
              <a:defRPr/>
            </a:lvl1pPr>
          </a:lstStyle>
          <a:p>
            <a:pPr>
              <a:defRPr/>
            </a:pPr>
            <a:endParaRPr lang="en-US"/>
          </a:p>
        </p:txBody>
      </p:sp>
      <p:sp>
        <p:nvSpPr>
          <p:cNvPr id="4" name="Rectangle 60"/>
          <p:cNvSpPr>
            <a:spLocks noGrp="1" noChangeArrowheads="1"/>
          </p:cNvSpPr>
          <p:nvPr>
            <p:ph type="ftr" sz="quarter" idx="11"/>
          </p:nvPr>
        </p:nvSpPr>
        <p:spPr>
          <a:ln/>
        </p:spPr>
        <p:txBody>
          <a:bodyPr/>
          <a:lstStyle>
            <a:lvl1pPr>
              <a:defRPr/>
            </a:lvl1pPr>
          </a:lstStyle>
          <a:p>
            <a:pPr>
              <a:defRPr/>
            </a:pPr>
            <a:endParaRPr lang="en-US"/>
          </a:p>
        </p:txBody>
      </p:sp>
      <p:sp>
        <p:nvSpPr>
          <p:cNvPr id="5" name="Rectangle 61"/>
          <p:cNvSpPr>
            <a:spLocks noGrp="1" noChangeArrowheads="1"/>
          </p:cNvSpPr>
          <p:nvPr>
            <p:ph type="sldNum" sz="quarter" idx="12"/>
          </p:nvPr>
        </p:nvSpPr>
        <p:spPr>
          <a:ln/>
        </p:spPr>
        <p:txBody>
          <a:bodyPr/>
          <a:lstStyle>
            <a:lvl1pPr>
              <a:defRPr/>
            </a:lvl1pPr>
          </a:lstStyle>
          <a:p>
            <a:pPr>
              <a:defRPr/>
            </a:pPr>
            <a:fld id="{FAF56198-A039-421F-BC47-DE522A87723E}" type="slidenum">
              <a:rPr lang="ar-SA"/>
              <a:pPr>
                <a:defRPr/>
              </a:pPr>
              <a:t>‹#›</a:t>
            </a:fld>
            <a:endParaRPr lang="en-US"/>
          </a:p>
        </p:txBody>
      </p:sp>
    </p:spTree>
    <p:extLst>
      <p:ext uri="{BB962C8B-B14F-4D97-AF65-F5344CB8AC3E}">
        <p14:creationId xmlns:p14="http://schemas.microsoft.com/office/powerpoint/2010/main" val="233229093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p>
        </p:txBody>
      </p:sp>
      <p:sp>
        <p:nvSpPr>
          <p:cNvPr id="3" name="Rectangle 60"/>
          <p:cNvSpPr>
            <a:spLocks noGrp="1" noChangeArrowheads="1"/>
          </p:cNvSpPr>
          <p:nvPr>
            <p:ph type="ftr" sz="quarter" idx="11"/>
          </p:nvPr>
        </p:nvSpPr>
        <p:spPr>
          <a:ln/>
        </p:spPr>
        <p:txBody>
          <a:bodyPr/>
          <a:lstStyle>
            <a:lvl1pPr>
              <a:defRPr/>
            </a:lvl1pPr>
          </a:lstStyle>
          <a:p>
            <a:pPr>
              <a:defRPr/>
            </a:pPr>
            <a:endParaRPr lang="en-US"/>
          </a:p>
        </p:txBody>
      </p:sp>
      <p:sp>
        <p:nvSpPr>
          <p:cNvPr id="4" name="Rectangle 61"/>
          <p:cNvSpPr>
            <a:spLocks noGrp="1" noChangeArrowheads="1"/>
          </p:cNvSpPr>
          <p:nvPr>
            <p:ph type="sldNum" sz="quarter" idx="12"/>
          </p:nvPr>
        </p:nvSpPr>
        <p:spPr>
          <a:ln/>
        </p:spPr>
        <p:txBody>
          <a:bodyPr/>
          <a:lstStyle>
            <a:lvl1pPr>
              <a:defRPr/>
            </a:lvl1pPr>
          </a:lstStyle>
          <a:p>
            <a:pPr>
              <a:defRPr/>
            </a:pPr>
            <a:fld id="{4F52CC7A-72CB-43E0-BA99-52426A621FBB}" type="slidenum">
              <a:rPr lang="ar-SA"/>
              <a:pPr>
                <a:defRPr/>
              </a:pPr>
              <a:t>‹#›</a:t>
            </a:fld>
            <a:endParaRPr lang="en-US"/>
          </a:p>
        </p:txBody>
      </p:sp>
    </p:spTree>
    <p:extLst>
      <p:ext uri="{BB962C8B-B14F-4D97-AF65-F5344CB8AC3E}">
        <p14:creationId xmlns:p14="http://schemas.microsoft.com/office/powerpoint/2010/main" val="218459171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56462107-A568-4EC6-B232-5E3F3D020A1A}" type="slidenum">
              <a:rPr lang="ar-SA"/>
              <a:pPr>
                <a:defRPr/>
              </a:pPr>
              <a:t>‹#›</a:t>
            </a:fld>
            <a:endParaRPr lang="en-US"/>
          </a:p>
        </p:txBody>
      </p:sp>
    </p:spTree>
    <p:extLst>
      <p:ext uri="{BB962C8B-B14F-4D97-AF65-F5344CB8AC3E}">
        <p14:creationId xmlns:p14="http://schemas.microsoft.com/office/powerpoint/2010/main" val="134337355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8A7A5B12-2FAE-4081-BE61-E2E5E1BFE7CF}" type="slidenum">
              <a:rPr lang="ar-SA"/>
              <a:pPr>
                <a:defRPr/>
              </a:pPr>
              <a:t>‹#›</a:t>
            </a:fld>
            <a:endParaRPr lang="en-US"/>
          </a:p>
        </p:txBody>
      </p:sp>
    </p:spTree>
    <p:extLst>
      <p:ext uri="{BB962C8B-B14F-4D97-AF65-F5344CB8AC3E}">
        <p14:creationId xmlns:p14="http://schemas.microsoft.com/office/powerpoint/2010/main" val="249543938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391137FB-6A0B-4E83-8129-D7F240A543A3}" type="slidenum">
              <a:rPr lang="ar-SA"/>
              <a:pPr>
                <a:defRPr/>
              </a:pPr>
              <a:t>‹#›</a:t>
            </a:fld>
            <a:endParaRPr lang="en-US"/>
          </a:p>
        </p:txBody>
      </p:sp>
    </p:spTree>
    <p:extLst>
      <p:ext uri="{BB962C8B-B14F-4D97-AF65-F5344CB8AC3E}">
        <p14:creationId xmlns:p14="http://schemas.microsoft.com/office/powerpoint/2010/main" val="37981330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91E3B7EB-812E-43E2-A884-B5A4F573BAB9}" type="slidenum">
              <a:rPr lang="ar-SA"/>
              <a:pPr>
                <a:defRPr/>
              </a:pPr>
              <a:t>‹#›</a:t>
            </a:fld>
            <a:endParaRPr lang="en-US"/>
          </a:p>
        </p:txBody>
      </p:sp>
    </p:spTree>
    <p:extLst>
      <p:ext uri="{BB962C8B-B14F-4D97-AF65-F5344CB8AC3E}">
        <p14:creationId xmlns:p14="http://schemas.microsoft.com/office/powerpoint/2010/main" val="96205310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endParaRPr lang="ar-EG"/>
          </a:p>
        </p:txBody>
      </p:sp>
      <p:sp>
        <p:nvSpPr>
          <p:cNvPr id="3" name="SmartArt Placeholder 2"/>
          <p:cNvSpPr>
            <a:spLocks noGrp="1"/>
          </p:cNvSpPr>
          <p:nvPr>
            <p:ph type="dgm" idx="1"/>
          </p:nvPr>
        </p:nvSpPr>
        <p:spPr>
          <a:xfrm>
            <a:off x="263525" y="1598613"/>
            <a:ext cx="7386638" cy="4497387"/>
          </a:xfrm>
        </p:spPr>
        <p:txBody>
          <a:bodyPr/>
          <a:lstStyle/>
          <a:p>
            <a:pPr lvl="0"/>
            <a:endParaRPr lang="ar-EG" noProof="0"/>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62919E96-44BD-40B2-9783-474DAB69660E}" type="slidenum">
              <a:rPr lang="ar-SA"/>
              <a:pPr>
                <a:defRPr/>
              </a:pPr>
              <a:t>‹#›</a:t>
            </a:fld>
            <a:endParaRPr lang="en-US"/>
          </a:p>
        </p:txBody>
      </p:sp>
    </p:spTree>
    <p:extLst>
      <p:ext uri="{BB962C8B-B14F-4D97-AF65-F5344CB8AC3E}">
        <p14:creationId xmlns:p14="http://schemas.microsoft.com/office/powerpoint/2010/main" val="389339950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endParaRPr lang="ar-EG"/>
          </a:p>
        </p:txBody>
      </p:sp>
      <p:sp>
        <p:nvSpPr>
          <p:cNvPr id="3" name="Text Placeholder 2"/>
          <p:cNvSpPr>
            <a:spLocks noGrp="1"/>
          </p:cNvSpPr>
          <p:nvPr>
            <p:ph type="body"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032250" y="1598613"/>
            <a:ext cx="36179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2DDB1E83-0CD5-4C70-8009-665FA950ABBF}" type="slidenum">
              <a:rPr lang="ar-SA"/>
              <a:pPr>
                <a:defRPr/>
              </a:pPr>
              <a:t>‹#›</a:t>
            </a:fld>
            <a:endParaRPr lang="en-US"/>
          </a:p>
        </p:txBody>
      </p:sp>
    </p:spTree>
    <p:extLst>
      <p:ext uri="{BB962C8B-B14F-4D97-AF65-F5344CB8AC3E}">
        <p14:creationId xmlns:p14="http://schemas.microsoft.com/office/powerpoint/2010/main" val="228232699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91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CE4C9-4623-42A2-A91E-E5E6B1A3A7CC}" type="datetimeFigureOut">
              <a:rPr lang="ar-SA" smtClean="0"/>
              <a:pPr/>
              <a:t>7/16/1437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8C862D0-4CBB-48E8-BDA0-605B86D4AEF2}" type="slidenum">
              <a:rPr lang="ar-SA" smtClean="0"/>
              <a:pPr/>
              <a:t>‹#›</a:t>
            </a:fld>
            <a:endParaRPr lang="ar-S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740111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894280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598757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8" name="Footer Placeholder 7"/>
          <p:cNvSpPr>
            <a:spLocks noGrp="1"/>
          </p:cNvSpPr>
          <p:nvPr>
            <p:ph type="ftr" sz="quarter" idx="11"/>
          </p:nvPr>
        </p:nvSpPr>
        <p:spPr/>
        <p:txBody>
          <a:bodyPr/>
          <a:lstStyle/>
          <a:p>
            <a:endParaRPr lang="ar-SA">
              <a:solidFill>
                <a:prstClr val="black">
                  <a:tint val="75000"/>
                </a:prstClr>
              </a:solidFill>
            </a:endParaRPr>
          </a:p>
        </p:txBody>
      </p:sp>
      <p:sp>
        <p:nvSpPr>
          <p:cNvPr id="9" name="Slide Number Placeholder 8"/>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240458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4" name="Footer Placeholder 3"/>
          <p:cNvSpPr>
            <a:spLocks noGrp="1"/>
          </p:cNvSpPr>
          <p:nvPr>
            <p:ph type="ftr" sz="quarter" idx="11"/>
          </p:nvPr>
        </p:nvSpPr>
        <p:spPr/>
        <p:txBody>
          <a:bodyPr/>
          <a:lstStyle/>
          <a:p>
            <a:endParaRPr lang="ar-SA">
              <a:solidFill>
                <a:prstClr val="black">
                  <a:tint val="75000"/>
                </a:prstClr>
              </a:solidFill>
            </a:endParaRPr>
          </a:p>
        </p:txBody>
      </p:sp>
      <p:sp>
        <p:nvSpPr>
          <p:cNvPr id="5" name="Slide Number Placeholder 4"/>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961862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3" name="Footer Placeholder 2"/>
          <p:cNvSpPr>
            <a:spLocks noGrp="1"/>
          </p:cNvSpPr>
          <p:nvPr>
            <p:ph type="ftr" sz="quarter" idx="11"/>
          </p:nvPr>
        </p:nvSpPr>
        <p:spPr/>
        <p:txBody>
          <a:bodyPr/>
          <a:lstStyle/>
          <a:p>
            <a:endParaRPr lang="ar-SA">
              <a:solidFill>
                <a:prstClr val="black">
                  <a:tint val="75000"/>
                </a:prstClr>
              </a:solidFill>
            </a:endParaRPr>
          </a:p>
        </p:txBody>
      </p:sp>
      <p:sp>
        <p:nvSpPr>
          <p:cNvPr id="4" name="Slide Number Placeholder 3"/>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502531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299929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816787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135828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2174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png"/><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1.png"/><Relationship Id="rId5" Type="http://schemas.openxmlformats.org/officeDocument/2006/relationships/slideLayout" Target="../slideLayouts/slideLayout49.xml"/><Relationship Id="rId10"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13.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0.png"/><Relationship Id="rId2" Type="http://schemas.openxmlformats.org/officeDocument/2006/relationships/slideLayout" Target="../slideLayouts/slideLayout77.xml"/><Relationship Id="rId16" Type="http://schemas.openxmlformats.org/officeDocument/2006/relationships/image" Target="../media/image12.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11.wmf"/><Relationship Id="rId10" Type="http://schemas.openxmlformats.org/officeDocument/2006/relationships/slideLayout" Target="../slideLayouts/slideLayout85.xml"/><Relationship Id="rId19" Type="http://schemas.openxmlformats.org/officeDocument/2006/relationships/image" Target="../media/image14.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0FCE4C9-4623-42A2-A91E-E5E6B1A3A7CC}" type="datetimeFigureOut">
              <a:rPr lang="ar-SA" smtClean="0"/>
              <a:pPr/>
              <a:t>7/16/1437</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8C862D0-4CBB-48E8-BDA0-605B86D4AEF2}"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cs typeface="Arial" pitchFamily="34" charset="0"/>
              </a:defRPr>
            </a:lvl1pPr>
          </a:lstStyle>
          <a:p>
            <a:pPr rtl="0" fontAlgn="base">
              <a:spcBef>
                <a:spcPct val="0"/>
              </a:spcBef>
              <a:spcAft>
                <a:spcPct val="0"/>
              </a:spcAft>
              <a:defRPr/>
            </a:pPr>
            <a:endParaRPr lang="en-US">
              <a:solidFill>
                <a:srgbClr val="000000"/>
              </a:solidFill>
              <a:latin typeface="Comic Sans MS" pitchFamily="66" charset="0"/>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cs typeface="Arial" pitchFamily="34" charset="0"/>
              </a:defRPr>
            </a:lvl1pPr>
          </a:lstStyle>
          <a:p>
            <a:pPr algn="ctr" rtl="0" fontAlgn="base">
              <a:spcBef>
                <a:spcPct val="0"/>
              </a:spcBef>
              <a:spcAft>
                <a:spcPct val="0"/>
              </a:spcAft>
              <a:defRPr/>
            </a:pPr>
            <a:endParaRPr lang="en-US">
              <a:solidFill>
                <a:srgbClr val="000000"/>
              </a:solidFill>
              <a:latin typeface="Comic Sans MS" pitchFamily="66" charset="0"/>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cs typeface="Arial" pitchFamily="34" charset="0"/>
              </a:defRPr>
            </a:lvl1pPr>
          </a:lstStyle>
          <a:p>
            <a:pPr rtl="0" fontAlgn="base">
              <a:spcBef>
                <a:spcPct val="0"/>
              </a:spcBef>
              <a:spcAft>
                <a:spcPct val="0"/>
              </a:spcAft>
              <a:defRPr/>
            </a:pPr>
            <a:fld id="{CAB07B05-0FED-41D0-9A63-C66D57AE18FE}" type="slidenum">
              <a:rPr lang="ar-SA">
                <a:solidFill>
                  <a:srgbClr val="000000"/>
                </a:solidFill>
                <a:latin typeface="Comic Sans MS" pitchFamily="66" charset="0"/>
              </a:rPr>
              <a:pPr rtl="0" fontAlgn="base">
                <a:spcBef>
                  <a:spcPct val="0"/>
                </a:spcBef>
                <a:spcAft>
                  <a:spcPct val="0"/>
                </a:spcAft>
                <a:defRPr/>
              </a:pPr>
              <a:t>‹#›</a:t>
            </a:fld>
            <a:endParaRPr lang="en-US">
              <a:solidFill>
                <a:srgbClr val="000000"/>
              </a:solidFill>
              <a:latin typeface="Comic Sans MS" pitchFamily="66" charset="0"/>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2 w 2177"/>
                <a:gd name="T7" fmla="*/ 1 h 1298"/>
                <a:gd name="T8" fmla="*/ 2 w 2177"/>
                <a:gd name="T9" fmla="*/ 1 h 1298"/>
                <a:gd name="T10" fmla="*/ 2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2"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3" name="Freeform 13"/>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4"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5"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6"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7"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8"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9"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5"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6"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sp>
            <p:nvSpPr>
              <p:cNvPr id="1062" name="Freeform 25"/>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63"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64"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67"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68"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69"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0"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1"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2"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73"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50" name="Freeform 39"/>
            <p:cNvSpPr>
              <a:spLocks/>
            </p:cNvSpPr>
            <p:nvPr userDrawn="1"/>
          </p:nvSpPr>
          <p:spPr bwMode="auto">
            <a:xfrm flipH="1">
              <a:off x="5506" y="1333"/>
              <a:ext cx="205" cy="1633"/>
            </a:xfrm>
            <a:custGeom>
              <a:avLst/>
              <a:gdLst>
                <a:gd name="T0" fmla="*/ 0 w 772"/>
                <a:gd name="T1" fmla="*/ 2 h 3266"/>
                <a:gd name="T2" fmla="*/ 0 w 772"/>
                <a:gd name="T3" fmla="*/ 2 h 3266"/>
                <a:gd name="T4" fmla="*/ 0 w 772"/>
                <a:gd name="T5" fmla="*/ 2 h 3266"/>
                <a:gd name="T6" fmla="*/ 0 w 772"/>
                <a:gd name="T7" fmla="*/ 2 h 3266"/>
                <a:gd name="T8" fmla="*/ 0 w 772"/>
                <a:gd name="T9" fmla="*/ 2 h 3266"/>
                <a:gd name="T10" fmla="*/ 0 w 772"/>
                <a:gd name="T11" fmla="*/ 2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2 h 3266"/>
                <a:gd name="T50" fmla="*/ 0 w 772"/>
                <a:gd name="T51" fmla="*/ 2 h 3266"/>
                <a:gd name="T52" fmla="*/ 0 w 772"/>
                <a:gd name="T53" fmla="*/ 2 h 3266"/>
                <a:gd name="T54" fmla="*/ 0 w 772"/>
                <a:gd name="T55" fmla="*/ 2 h 3266"/>
                <a:gd name="T56" fmla="*/ 0 w 772"/>
                <a:gd name="T57" fmla="*/ 2 h 3266"/>
                <a:gd name="T58" fmla="*/ 0 w 772"/>
                <a:gd name="T59" fmla="*/ 2 h 3266"/>
                <a:gd name="T60" fmla="*/ 0 w 772"/>
                <a:gd name="T61" fmla="*/ 2 h 3266"/>
                <a:gd name="T62" fmla="*/ 0 w 772"/>
                <a:gd name="T63" fmla="*/ 2 h 3266"/>
                <a:gd name="T64" fmla="*/ 0 w 772"/>
                <a:gd name="T65" fmla="*/ 2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2" name="Freeform 45"/>
                <p:cNvSpPr>
                  <a:spLocks/>
                </p:cNvSpPr>
                <p:nvPr userDrawn="1"/>
              </p:nvSpPr>
              <p:spPr bwMode="auto">
                <a:xfrm rot="-3172564">
                  <a:off x="5060" y="320"/>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3" name="Freeform 46"/>
                <p:cNvSpPr>
                  <a:spLocks/>
                </p:cNvSpPr>
                <p:nvPr userDrawn="1"/>
              </p:nvSpPr>
              <p:spPr bwMode="auto">
                <a:xfrm rot="-3172564">
                  <a:off x="4870" y="170"/>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4" name="Freeform 47"/>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5" name="Freeform 48"/>
                <p:cNvSpPr>
                  <a:spLocks/>
                </p:cNvSpPr>
                <p:nvPr userDrawn="1"/>
              </p:nvSpPr>
              <p:spPr bwMode="auto">
                <a:xfrm rot="-3172564">
                  <a:off x="5309" y="885"/>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6" name="Freeform 49"/>
                <p:cNvSpPr>
                  <a:spLocks/>
                </p:cNvSpPr>
                <p:nvPr userDrawn="1"/>
              </p:nvSpPr>
              <p:spPr bwMode="auto">
                <a:xfrm rot="-3172564">
                  <a:off x="5253" y="794"/>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7"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sp>
              <p:nvSpPr>
                <p:cNvPr id="1048" name="Freeform 51"/>
                <p:cNvSpPr>
                  <a:spLocks/>
                </p:cNvSpPr>
                <p:nvPr userDrawn="1"/>
              </p:nvSpPr>
              <p:spPr bwMode="auto">
                <a:xfrm rot="-3172564">
                  <a:off x="4959" y="130"/>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rtl="0" fontAlgn="base">
                <a:spcBef>
                  <a:spcPct val="0"/>
                </a:spcBef>
                <a:spcAft>
                  <a:spcPct val="0"/>
                </a:spcAft>
              </a:pPr>
              <a:endParaRPr lang="en-US">
                <a:solidFill>
                  <a:srgbClr val="000000"/>
                </a:solidFill>
                <a:latin typeface="Comic Sans MS" pitchFamily="66" charset="0"/>
                <a:cs typeface="Arial" charset="0"/>
              </a:endParaRPr>
            </a:p>
          </p:txBody>
        </p:sp>
      </p:grpSp>
    </p:spTree>
    <p:extLst>
      <p:ext uri="{BB962C8B-B14F-4D97-AF65-F5344CB8AC3E}">
        <p14:creationId xmlns:p14="http://schemas.microsoft.com/office/powerpoint/2010/main" val="35212845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spd="med">
    <p:randomBar dir="ver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olas" pitchFamily="49" charset="0"/>
          <a:cs typeface="Arial" pitchFamily="34" charset="0"/>
        </a:defRPr>
      </a:lvl2pPr>
      <a:lvl3pPr algn="ctr" rtl="0" eaLnBrk="0" fontAlgn="base" hangingPunct="0">
        <a:spcBef>
          <a:spcPct val="0"/>
        </a:spcBef>
        <a:spcAft>
          <a:spcPct val="0"/>
        </a:spcAft>
        <a:defRPr sz="4400">
          <a:solidFill>
            <a:schemeClr val="tx1"/>
          </a:solidFill>
          <a:latin typeface="Consolas" pitchFamily="49" charset="0"/>
          <a:cs typeface="Arial" pitchFamily="34" charset="0"/>
        </a:defRPr>
      </a:lvl3pPr>
      <a:lvl4pPr algn="ctr" rtl="0" eaLnBrk="0" fontAlgn="base" hangingPunct="0">
        <a:spcBef>
          <a:spcPct val="0"/>
        </a:spcBef>
        <a:spcAft>
          <a:spcPct val="0"/>
        </a:spcAft>
        <a:defRPr sz="4400">
          <a:solidFill>
            <a:schemeClr val="tx1"/>
          </a:solidFill>
          <a:latin typeface="Consolas" pitchFamily="49" charset="0"/>
          <a:cs typeface="Arial" pitchFamily="34" charset="0"/>
        </a:defRPr>
      </a:lvl4pPr>
      <a:lvl5pPr algn="ctr" rtl="0" eaLnBrk="0" fontAlgn="base" hangingPunct="0">
        <a:spcBef>
          <a:spcPct val="0"/>
        </a:spcBef>
        <a:spcAft>
          <a:spcPct val="0"/>
        </a:spcAft>
        <a:defRPr sz="4400">
          <a:solidFill>
            <a:schemeClr val="tx1"/>
          </a:solidFill>
          <a:latin typeface="Consolas" pitchFamily="49" charset="0"/>
          <a:cs typeface="Arial" pitchFamily="34" charset="0"/>
        </a:defRPr>
      </a:lvl5pPr>
      <a:lvl6pPr marL="457200" algn="ctr" rtl="0" fontAlgn="base">
        <a:spcBef>
          <a:spcPct val="0"/>
        </a:spcBef>
        <a:spcAft>
          <a:spcPct val="0"/>
        </a:spcAft>
        <a:defRPr sz="4400">
          <a:solidFill>
            <a:schemeClr val="tx1"/>
          </a:solidFill>
          <a:latin typeface="Comic Sans MS" pitchFamily="66" charset="0"/>
          <a:cs typeface="Arial" pitchFamily="34" charset="0"/>
        </a:defRPr>
      </a:lvl6pPr>
      <a:lvl7pPr marL="914400" algn="ctr" rtl="0" fontAlgn="base">
        <a:spcBef>
          <a:spcPct val="0"/>
        </a:spcBef>
        <a:spcAft>
          <a:spcPct val="0"/>
        </a:spcAft>
        <a:defRPr sz="4400">
          <a:solidFill>
            <a:schemeClr val="tx1"/>
          </a:solidFill>
          <a:latin typeface="Comic Sans MS" pitchFamily="66" charset="0"/>
          <a:cs typeface="Arial" pitchFamily="34" charset="0"/>
        </a:defRPr>
      </a:lvl7pPr>
      <a:lvl8pPr marL="1371600" algn="ctr" rtl="0" fontAlgn="base">
        <a:spcBef>
          <a:spcPct val="0"/>
        </a:spcBef>
        <a:spcAft>
          <a:spcPct val="0"/>
        </a:spcAft>
        <a:defRPr sz="4400">
          <a:solidFill>
            <a:schemeClr val="tx1"/>
          </a:solidFill>
          <a:latin typeface="Comic Sans MS" pitchFamily="66" charset="0"/>
          <a:cs typeface="Arial" pitchFamily="34" charset="0"/>
        </a:defRPr>
      </a:lvl8pPr>
      <a:lvl9pPr marL="1828800" algn="ctr" rtl="0" fontAlgn="base">
        <a:spcBef>
          <a:spcPct val="0"/>
        </a:spcBef>
        <a:spcAft>
          <a:spcPct val="0"/>
        </a:spcAft>
        <a:defRPr sz="4400">
          <a:solidFill>
            <a:schemeClr val="tx1"/>
          </a:solidFill>
          <a:latin typeface="Comic Sans MS" pitchFamily="66"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5505108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pic>
        <p:nvPicPr>
          <p:cNvPr id="1026" name="Picture 3" descr="N:\GRAPHICS\DASH\187163 DASH Childhood Obesity PowerPoint Templates UPDATE\Obesity artwork\support\obesity_curve_purple_blue_CROP.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ltGray">
          <a:xfrm>
            <a:off x="0" y="0"/>
            <a:ext cx="50641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lgn="l" rtl="0" fontAlgn="base">
              <a:spcBef>
                <a:spcPct val="0"/>
              </a:spcBef>
              <a:spcAft>
                <a:spcPct val="0"/>
              </a:spcAft>
              <a:defRPr/>
            </a:pPr>
            <a:endParaRPr lang="en-US">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rtl="0" fontAlgn="base">
              <a:spcBef>
                <a:spcPct val="0"/>
              </a:spcBef>
              <a:spcAft>
                <a:spcPct val="0"/>
              </a:spcAft>
              <a:defRPr/>
            </a:pPr>
            <a:endParaRPr lang="en-US">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rtl="0" fontAlgn="base">
              <a:spcBef>
                <a:spcPct val="0"/>
              </a:spcBef>
              <a:spcAft>
                <a:spcPct val="0"/>
              </a:spcAft>
              <a:defRPr/>
            </a:pPr>
            <a:fld id="{D3F789F6-5833-4635-AA46-32AB8EDDD6E8}" type="slidenum">
              <a:rPr lang="en-US">
                <a:solidFill>
                  <a:srgbClr val="FFFFFF"/>
                </a:solidFill>
              </a:rPr>
              <a:pPr rtl="0" fontAlgn="base">
                <a:spcBef>
                  <a:spcPct val="0"/>
                </a:spcBef>
                <a:spcAft>
                  <a:spcPct val="0"/>
                </a:spcAft>
                <a:defRPr/>
              </a:pPr>
              <a:t>‹#›</a:t>
            </a:fld>
            <a:endParaRPr lang="en-US" dirty="0">
              <a:solidFill>
                <a:srgbClr val="FFFFFF"/>
              </a:solidFill>
            </a:endParaRPr>
          </a:p>
        </p:txBody>
      </p:sp>
      <p:sp>
        <p:nvSpPr>
          <p:cNvPr id="1030" name="Rectangle 14"/>
          <p:cNvSpPr>
            <a:spLocks noGrp="1" noChangeArrowheads="1"/>
          </p:cNvSpPr>
          <p:nvPr>
            <p:ph type="body" idx="1"/>
          </p:nvPr>
        </p:nvSpPr>
        <p:spPr bwMode="auto">
          <a:xfrm>
            <a:off x="457200" y="1570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15"/>
          <p:cNvSpPr>
            <a:spLocks noGrp="1" noChangeArrowheads="1"/>
          </p:cNvSpPr>
          <p:nvPr>
            <p:ph type="title"/>
          </p:nvPr>
        </p:nvSpPr>
        <p:spPr bwMode="auto">
          <a:xfrm>
            <a:off x="457200" y="2444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t>Click to edit Master title style</a:t>
            </a:r>
          </a:p>
        </p:txBody>
      </p:sp>
      <p:cxnSp>
        <p:nvCxnSpPr>
          <p:cNvPr id="8" name="Straight Connector 7"/>
          <p:cNvCxnSpPr/>
          <p:nvPr userDrawn="1"/>
        </p:nvCxnSpPr>
        <p:spPr bwMode="gray">
          <a:xfrm>
            <a:off x="471488" y="1385888"/>
            <a:ext cx="867251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532465"/>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gradFill flip="none" rotWithShape="1">
          <a:gsLst>
            <a:gs pos="1000">
              <a:srgbClr val="10153C"/>
            </a:gs>
            <a:gs pos="50000">
              <a:schemeClr val="accent5">
                <a:lumMod val="25000"/>
              </a:schemeClr>
            </a:gs>
          </a:gsLst>
          <a:lin ang="5400000" scaled="0"/>
          <a:tileRect/>
        </a:gradFill>
        <a:effectLst/>
      </p:bgPr>
    </p:bg>
    <p:spTree>
      <p:nvGrpSpPr>
        <p:cNvPr id="1" name=""/>
        <p:cNvGrpSpPr/>
        <p:nvPr/>
      </p:nvGrpSpPr>
      <p:grpSpPr>
        <a:xfrm>
          <a:off x="0" y="0"/>
          <a:ext cx="0" cy="0"/>
          <a:chOff x="0" y="0"/>
          <a:chExt cx="0" cy="0"/>
        </a:xfrm>
      </p:grpSpPr>
      <p:pic>
        <p:nvPicPr>
          <p:cNvPr id="1026" name="Picture 3" descr="N:\GRAPHICS\DASH\187163 DASH Childhood Obesity PowerPoint Templates UPDATE\Obesity artwork\support\obesity_curve_purple_blue_CROP.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ltGray">
          <a:xfrm>
            <a:off x="0" y="0"/>
            <a:ext cx="50641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lgn="l" rtl="0" fontAlgn="base">
              <a:spcBef>
                <a:spcPct val="0"/>
              </a:spcBef>
              <a:spcAft>
                <a:spcPct val="0"/>
              </a:spcAft>
              <a:defRPr/>
            </a:pPr>
            <a:endParaRPr lang="en-US">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rtl="0" fontAlgn="base">
              <a:spcBef>
                <a:spcPct val="0"/>
              </a:spcBef>
              <a:spcAft>
                <a:spcPct val="0"/>
              </a:spcAft>
              <a:defRPr/>
            </a:pPr>
            <a:endParaRPr lang="en-US">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rtl="0" fontAlgn="base">
              <a:spcBef>
                <a:spcPct val="0"/>
              </a:spcBef>
              <a:spcAft>
                <a:spcPct val="0"/>
              </a:spcAft>
              <a:defRPr/>
            </a:pPr>
            <a:fld id="{D3F789F6-5833-4635-AA46-32AB8EDDD6E8}" type="slidenum">
              <a:rPr lang="en-US">
                <a:solidFill>
                  <a:srgbClr val="FFFFFF"/>
                </a:solidFill>
              </a:rPr>
              <a:pPr rtl="0" fontAlgn="base">
                <a:spcBef>
                  <a:spcPct val="0"/>
                </a:spcBef>
                <a:spcAft>
                  <a:spcPct val="0"/>
                </a:spcAft>
                <a:defRPr/>
              </a:pPr>
              <a:t>‹#›</a:t>
            </a:fld>
            <a:endParaRPr lang="en-US" dirty="0">
              <a:solidFill>
                <a:srgbClr val="FFFFFF"/>
              </a:solidFill>
            </a:endParaRPr>
          </a:p>
        </p:txBody>
      </p:sp>
      <p:sp>
        <p:nvSpPr>
          <p:cNvPr id="1030" name="Rectangle 14"/>
          <p:cNvSpPr>
            <a:spLocks noGrp="1" noChangeArrowheads="1"/>
          </p:cNvSpPr>
          <p:nvPr>
            <p:ph type="body" idx="1"/>
          </p:nvPr>
        </p:nvSpPr>
        <p:spPr bwMode="auto">
          <a:xfrm>
            <a:off x="457200" y="1570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15"/>
          <p:cNvSpPr>
            <a:spLocks noGrp="1" noChangeArrowheads="1"/>
          </p:cNvSpPr>
          <p:nvPr>
            <p:ph type="title"/>
          </p:nvPr>
        </p:nvSpPr>
        <p:spPr bwMode="auto">
          <a:xfrm>
            <a:off x="457200" y="2444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t>Click to edit Master title style</a:t>
            </a:r>
          </a:p>
        </p:txBody>
      </p:sp>
      <p:cxnSp>
        <p:nvCxnSpPr>
          <p:cNvPr id="8" name="Straight Connector 7"/>
          <p:cNvCxnSpPr/>
          <p:nvPr userDrawn="1"/>
        </p:nvCxnSpPr>
        <p:spPr bwMode="gray">
          <a:xfrm>
            <a:off x="471488" y="1385888"/>
            <a:ext cx="867251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764732"/>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Lst>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ctr" rtl="0" fontAlgn="base">
        <a:spcBef>
          <a:spcPct val="0"/>
        </a:spcBef>
        <a:spcAft>
          <a:spcPct val="0"/>
        </a:spcAft>
        <a:defRPr sz="4400" b="1">
          <a:solidFill>
            <a:schemeClr val="tx1"/>
          </a:solidFill>
          <a:latin typeface="Arial" charset="0"/>
        </a:defRPr>
      </a:lvl6pPr>
      <a:lvl7pPr marL="914400" algn="ctr" rtl="0" fontAlgn="base">
        <a:spcBef>
          <a:spcPct val="0"/>
        </a:spcBef>
        <a:spcAft>
          <a:spcPct val="0"/>
        </a:spcAft>
        <a:defRPr sz="4400" b="1">
          <a:solidFill>
            <a:schemeClr val="tx1"/>
          </a:solidFill>
          <a:latin typeface="Arial" charset="0"/>
        </a:defRPr>
      </a:lvl7pPr>
      <a:lvl8pPr marL="1371600" algn="ctr" rtl="0" fontAlgn="base">
        <a:spcBef>
          <a:spcPct val="0"/>
        </a:spcBef>
        <a:spcAft>
          <a:spcPct val="0"/>
        </a:spcAft>
        <a:defRPr sz="4400" b="1">
          <a:solidFill>
            <a:schemeClr val="tx1"/>
          </a:solidFill>
          <a:latin typeface="Arial" charset="0"/>
        </a:defRPr>
      </a:lvl8pPr>
      <a:lvl9pPr marL="1828800" algn="ctr" rtl="0" fontAlgn="base">
        <a:spcBef>
          <a:spcPct val="0"/>
        </a:spcBef>
        <a:spcAft>
          <a:spcPct val="0"/>
        </a:spcAft>
        <a:defRPr sz="44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51"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solidFill>
                  <a:srgbClr val="000000"/>
                </a:solidFill>
              </a:defRPr>
            </a:lvl1pPr>
          </a:lstStyle>
          <a:p>
            <a:pPr rtl="0" fontAlgn="base">
              <a:spcBef>
                <a:spcPct val="0"/>
              </a:spcBef>
              <a:spcAft>
                <a:spcPct val="0"/>
              </a:spcAft>
              <a:defRPr/>
            </a:pPr>
            <a:endParaRPr lang="en-US">
              <a:latin typeface="Comic Sans MS" pitchFamily="66" charset="0"/>
              <a:cs typeface="Arial" pitchFamily="34" charset="0"/>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lgn="ctr" rtl="0" fontAlgn="base">
              <a:spcBef>
                <a:spcPct val="0"/>
              </a:spcBef>
              <a:spcAft>
                <a:spcPct val="0"/>
              </a:spcAft>
              <a:defRPr/>
            </a:pPr>
            <a:endParaRPr lang="en-US">
              <a:latin typeface="Comic Sans MS" pitchFamily="66" charset="0"/>
              <a:cs typeface="Arial" pitchFamily="34" charset="0"/>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rtl="0" fontAlgn="base">
              <a:spcBef>
                <a:spcPct val="0"/>
              </a:spcBef>
              <a:spcAft>
                <a:spcPct val="0"/>
              </a:spcAft>
              <a:defRPr/>
            </a:pPr>
            <a:fld id="{F9D19ABA-0BC0-4C27-B495-0D2B99DB0A39}" type="slidenum">
              <a:rPr lang="ar-SA">
                <a:latin typeface="Comic Sans MS" pitchFamily="66" charset="0"/>
                <a:cs typeface="Arial" pitchFamily="34" charset="0"/>
              </a:rPr>
              <a:pPr rtl="0" fontAlgn="base">
                <a:spcBef>
                  <a:spcPct val="0"/>
                </a:spcBef>
                <a:spcAft>
                  <a:spcPct val="0"/>
                </a:spcAft>
                <a:defRPr/>
              </a:pPr>
              <a:t>‹#›</a:t>
            </a:fld>
            <a:endParaRPr lang="en-US">
              <a:latin typeface="Comic Sans MS" pitchFamily="66" charset="0"/>
              <a:cs typeface="Arial" pitchFamily="34" charset="0"/>
            </a:endParaRPr>
          </a:p>
        </p:txBody>
      </p:sp>
      <p:sp>
        <p:nvSpPr>
          <p:cNvPr id="2056"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57"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grpSp>
        <p:nvGrpSpPr>
          <p:cNvPr id="2058" name="Group 10"/>
          <p:cNvGrpSpPr>
            <a:grpSpLocks/>
          </p:cNvGrpSpPr>
          <p:nvPr/>
        </p:nvGrpSpPr>
        <p:grpSpPr bwMode="auto">
          <a:xfrm>
            <a:off x="7938" y="5540375"/>
            <a:ext cx="1784350" cy="1246188"/>
            <a:chOff x="5" y="3490"/>
            <a:chExt cx="1124" cy="785"/>
          </a:xfrm>
        </p:grpSpPr>
        <p:sp>
          <p:nvSpPr>
            <p:cNvPr id="2075" name="Freeform 11"/>
            <p:cNvSpPr>
              <a:spLocks/>
            </p:cNvSpPr>
            <p:nvPr userDrawn="1"/>
          </p:nvSpPr>
          <p:spPr bwMode="auto">
            <a:xfrm>
              <a:off x="24" y="3505"/>
              <a:ext cx="1089" cy="649"/>
            </a:xfrm>
            <a:custGeom>
              <a:avLst/>
              <a:gdLst>
                <a:gd name="T0" fmla="*/ 7 w 2177"/>
                <a:gd name="T1" fmla="*/ 5 h 1298"/>
                <a:gd name="T2" fmla="*/ 6 w 2177"/>
                <a:gd name="T3" fmla="*/ 5 h 1298"/>
                <a:gd name="T4" fmla="*/ 6 w 2177"/>
                <a:gd name="T5" fmla="*/ 2 h 1298"/>
                <a:gd name="T6" fmla="*/ 9 w 2177"/>
                <a:gd name="T7" fmla="*/ 2 h 1298"/>
                <a:gd name="T8" fmla="*/ 9 w 2177"/>
                <a:gd name="T9" fmla="*/ 1 h 1298"/>
                <a:gd name="T10" fmla="*/ 9 w 2177"/>
                <a:gd name="T11" fmla="*/ 1 h 1298"/>
                <a:gd name="T12" fmla="*/ 5 w 2177"/>
                <a:gd name="T13" fmla="*/ 1 h 1298"/>
                <a:gd name="T14" fmla="*/ 5 w 2177"/>
                <a:gd name="T15" fmla="*/ 1 h 1298"/>
                <a:gd name="T16" fmla="*/ 5 w 2177"/>
                <a:gd name="T17" fmla="*/ 0 h 1298"/>
                <a:gd name="T18" fmla="*/ 4 w 2177"/>
                <a:gd name="T19" fmla="*/ 1 h 1298"/>
                <a:gd name="T20" fmla="*/ 4 w 2177"/>
                <a:gd name="T21" fmla="*/ 1 h 1298"/>
                <a:gd name="T22" fmla="*/ 4 w 2177"/>
                <a:gd name="T23" fmla="*/ 2 h 1298"/>
                <a:gd name="T24" fmla="*/ 3 w 2177"/>
                <a:gd name="T25" fmla="*/ 2 h 1298"/>
                <a:gd name="T26" fmla="*/ 4 w 2177"/>
                <a:gd name="T27" fmla="*/ 2 h 1298"/>
                <a:gd name="T28" fmla="*/ 5 w 2177"/>
                <a:gd name="T29" fmla="*/ 4 h 1298"/>
                <a:gd name="T30" fmla="*/ 1 w 2177"/>
                <a:gd name="T31" fmla="*/ 2 h 1298"/>
                <a:gd name="T32" fmla="*/ 1 w 2177"/>
                <a:gd name="T33" fmla="*/ 2 h 1298"/>
                <a:gd name="T34" fmla="*/ 0 w 2177"/>
                <a:gd name="T35" fmla="*/ 3 h 1298"/>
                <a:gd name="T36" fmla="*/ 1 w 2177"/>
                <a:gd name="T37" fmla="*/ 4 h 1298"/>
                <a:gd name="T38" fmla="*/ 5 w 2177"/>
                <a:gd name="T39" fmla="*/ 6 h 1298"/>
                <a:gd name="T40" fmla="*/ 6 w 2177"/>
                <a:gd name="T41" fmla="*/ 5 h 1298"/>
                <a:gd name="T42" fmla="*/ 7 w 2177"/>
                <a:gd name="T43" fmla="*/ 6 h 1298"/>
                <a:gd name="T44" fmla="*/ 7 w 2177"/>
                <a:gd name="T45" fmla="*/ 5 h 1298"/>
                <a:gd name="T46" fmla="*/ 7 w 2177"/>
                <a:gd name="T47" fmla="*/ 5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76"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2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77" name="Freeform 13"/>
            <p:cNvSpPr>
              <a:spLocks/>
            </p:cNvSpPr>
            <p:nvPr userDrawn="1"/>
          </p:nvSpPr>
          <p:spPr bwMode="auto">
            <a:xfrm>
              <a:off x="20" y="3774"/>
              <a:ext cx="792" cy="410"/>
            </a:xfrm>
            <a:custGeom>
              <a:avLst/>
              <a:gdLst>
                <a:gd name="T0" fmla="*/ 0 w 1586"/>
                <a:gd name="T1" fmla="*/ 0 h 821"/>
                <a:gd name="T2" fmla="*/ 5 w 1586"/>
                <a:gd name="T3" fmla="*/ 2 h 821"/>
                <a:gd name="T4" fmla="*/ 5 w 1586"/>
                <a:gd name="T5" fmla="*/ 2 h 821"/>
                <a:gd name="T6" fmla="*/ 6 w 1586"/>
                <a:gd name="T7" fmla="*/ 3 h 821"/>
                <a:gd name="T8" fmla="*/ 6 w 1586"/>
                <a:gd name="T9" fmla="*/ 3 h 821"/>
                <a:gd name="T10" fmla="*/ 5 w 1586"/>
                <a:gd name="T11" fmla="*/ 3 h 821"/>
                <a:gd name="T12" fmla="*/ 4 w 1586"/>
                <a:gd name="T13" fmla="*/ 3 h 821"/>
                <a:gd name="T14" fmla="*/ 0 w 1586"/>
                <a:gd name="T15" fmla="*/ 1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78" name="Freeform 14"/>
            <p:cNvSpPr>
              <a:spLocks/>
            </p:cNvSpPr>
            <p:nvPr userDrawn="1"/>
          </p:nvSpPr>
          <p:spPr bwMode="auto">
            <a:xfrm>
              <a:off x="129" y="3808"/>
              <a:ext cx="525" cy="374"/>
            </a:xfrm>
            <a:custGeom>
              <a:avLst/>
              <a:gdLst>
                <a:gd name="T0" fmla="*/ 0 w 1049"/>
                <a:gd name="T1" fmla="*/ 2 h 747"/>
                <a:gd name="T2" fmla="*/ 4 w 1049"/>
                <a:gd name="T3" fmla="*/ 3 h 747"/>
                <a:gd name="T4" fmla="*/ 4 w 1049"/>
                <a:gd name="T5" fmla="*/ 3 h 747"/>
                <a:gd name="T6" fmla="*/ 5 w 1049"/>
                <a:gd name="T7" fmla="*/ 2 h 747"/>
                <a:gd name="T8" fmla="*/ 1 w 1049"/>
                <a:gd name="T9" fmla="*/ 0 h 747"/>
                <a:gd name="T10" fmla="*/ 0 w 1049"/>
                <a:gd name="T11" fmla="*/ 1 h 747"/>
                <a:gd name="T12" fmla="*/ 0 w 1049"/>
                <a:gd name="T13" fmla="*/ 2 h 747"/>
                <a:gd name="T14" fmla="*/ 0 w 1049"/>
                <a:gd name="T15" fmla="*/ 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79"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1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80"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81"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2 w 386"/>
                <a:gd name="T7" fmla="*/ 3 h 764"/>
                <a:gd name="T8" fmla="*/ 2 w 386"/>
                <a:gd name="T9" fmla="*/ 3 h 764"/>
                <a:gd name="T10" fmla="*/ 1 w 386"/>
                <a:gd name="T11" fmla="*/ 3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82" name="Freeform 18"/>
            <p:cNvSpPr>
              <a:spLocks/>
            </p:cNvSpPr>
            <p:nvPr userDrawn="1"/>
          </p:nvSpPr>
          <p:spPr bwMode="auto">
            <a:xfrm>
              <a:off x="668" y="3590"/>
              <a:ext cx="364" cy="174"/>
            </a:xfrm>
            <a:custGeom>
              <a:avLst/>
              <a:gdLst>
                <a:gd name="T0" fmla="*/ 3 w 728"/>
                <a:gd name="T1" fmla="*/ 0 h 348"/>
                <a:gd name="T2" fmla="*/ 0 w 728"/>
                <a:gd name="T3" fmla="*/ 1 h 348"/>
                <a:gd name="T4" fmla="*/ 1 w 728"/>
                <a:gd name="T5" fmla="*/ 2 h 348"/>
                <a:gd name="T6" fmla="*/ 3 w 728"/>
                <a:gd name="T7" fmla="*/ 1 h 348"/>
                <a:gd name="T8" fmla="*/ 3 w 728"/>
                <a:gd name="T9" fmla="*/ 1 h 348"/>
                <a:gd name="T10" fmla="*/ 3 w 728"/>
                <a:gd name="T11" fmla="*/ 0 h 348"/>
                <a:gd name="T12" fmla="*/ 3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83" name="Freeform 19"/>
            <p:cNvSpPr>
              <a:spLocks/>
            </p:cNvSpPr>
            <p:nvPr userDrawn="1"/>
          </p:nvSpPr>
          <p:spPr bwMode="auto">
            <a:xfrm>
              <a:off x="347" y="3693"/>
              <a:ext cx="156" cy="67"/>
            </a:xfrm>
            <a:custGeom>
              <a:avLst/>
              <a:gdLst>
                <a:gd name="T0" fmla="*/ 2 w 312"/>
                <a:gd name="T1" fmla="*/ 0 h 135"/>
                <a:gd name="T2" fmla="*/ 0 w 312"/>
                <a:gd name="T3" fmla="*/ 0 h 135"/>
                <a:gd name="T4" fmla="*/ 2 w 312"/>
                <a:gd name="T5" fmla="*/ 0 h 135"/>
                <a:gd name="T6" fmla="*/ 2 w 312"/>
                <a:gd name="T7" fmla="*/ 0 h 135"/>
                <a:gd name="T8" fmla="*/ 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2098"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2 w 313"/>
                    <a:gd name="T7" fmla="*/ 0 h 175"/>
                    <a:gd name="T8" fmla="*/ 2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99" name="Freeform 23"/>
                <p:cNvSpPr>
                  <a:spLocks/>
                </p:cNvSpPr>
                <p:nvPr userDrawn="1"/>
              </p:nvSpPr>
              <p:spPr bwMode="auto">
                <a:xfrm>
                  <a:off x="636" y="4137"/>
                  <a:ext cx="115" cy="133"/>
                </a:xfrm>
                <a:custGeom>
                  <a:avLst/>
                  <a:gdLst>
                    <a:gd name="T0" fmla="*/ 0 w 230"/>
                    <a:gd name="T1" fmla="*/ 1 h 266"/>
                    <a:gd name="T2" fmla="*/ 1 w 230"/>
                    <a:gd name="T3" fmla="*/ 2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100"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grpSp>
          <p:sp>
            <p:nvSpPr>
              <p:cNvPr id="2086" name="Freeform 25"/>
              <p:cNvSpPr>
                <a:spLocks/>
              </p:cNvSpPr>
              <p:nvPr userDrawn="1"/>
            </p:nvSpPr>
            <p:spPr bwMode="auto">
              <a:xfrm>
                <a:off x="76" y="3732"/>
                <a:ext cx="595" cy="250"/>
              </a:xfrm>
              <a:custGeom>
                <a:avLst/>
                <a:gdLst>
                  <a:gd name="T0" fmla="*/ 1 w 1190"/>
                  <a:gd name="T1" fmla="*/ 0 h 500"/>
                  <a:gd name="T2" fmla="*/ 5 w 1190"/>
                  <a:gd name="T3" fmla="*/ 2 h 500"/>
                  <a:gd name="T4" fmla="*/ 5 w 1190"/>
                  <a:gd name="T5" fmla="*/ 2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87" name="Freeform 26"/>
              <p:cNvSpPr>
                <a:spLocks/>
              </p:cNvSpPr>
              <p:nvPr userDrawn="1"/>
            </p:nvSpPr>
            <p:spPr bwMode="auto">
              <a:xfrm>
                <a:off x="260" y="3886"/>
                <a:ext cx="244" cy="148"/>
              </a:xfrm>
              <a:custGeom>
                <a:avLst/>
                <a:gdLst>
                  <a:gd name="T0" fmla="*/ 0 w 489"/>
                  <a:gd name="T1" fmla="*/ 1 h 296"/>
                  <a:gd name="T2" fmla="*/ 0 w 489"/>
                  <a:gd name="T3" fmla="*/ 1 h 296"/>
                  <a:gd name="T4" fmla="*/ 1 w 489"/>
                  <a:gd name="T5" fmla="*/ 1 h 296"/>
                  <a:gd name="T6" fmla="*/ 1 w 489"/>
                  <a:gd name="T7" fmla="*/ 1 h 296"/>
                  <a:gd name="T8" fmla="*/ 1 w 489"/>
                  <a:gd name="T9" fmla="*/ 1 h 296"/>
                  <a:gd name="T10" fmla="*/ 0 w 489"/>
                  <a:gd name="T11" fmla="*/ 1 h 296"/>
                  <a:gd name="T12" fmla="*/ 0 w 489"/>
                  <a:gd name="T13" fmla="*/ 1 h 296"/>
                  <a:gd name="T14" fmla="*/ 0 w 489"/>
                  <a:gd name="T15" fmla="*/ 1 h 296"/>
                  <a:gd name="T16" fmla="*/ 1 w 489"/>
                  <a:gd name="T17" fmla="*/ 2 h 296"/>
                  <a:gd name="T18" fmla="*/ 1 w 489"/>
                  <a:gd name="T19" fmla="*/ 2 h 296"/>
                  <a:gd name="T20" fmla="*/ 1 w 489"/>
                  <a:gd name="T21" fmla="*/ 1 h 296"/>
                  <a:gd name="T22" fmla="*/ 1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88"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1 h 478"/>
                  <a:gd name="T8" fmla="*/ 1 w 213"/>
                  <a:gd name="T9" fmla="*/ 1 h 478"/>
                  <a:gd name="T10" fmla="*/ 1 w 213"/>
                  <a:gd name="T11" fmla="*/ 1 h 478"/>
                  <a:gd name="T12" fmla="*/ 1 w 213"/>
                  <a:gd name="T13" fmla="*/ 1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grpSp>
            <p:nvGrpSpPr>
              <p:cNvPr id="2089" name="Group 28"/>
              <p:cNvGrpSpPr>
                <a:grpSpLocks/>
              </p:cNvGrpSpPr>
              <p:nvPr userDrawn="1"/>
            </p:nvGrpSpPr>
            <p:grpSpPr bwMode="auto">
              <a:xfrm>
                <a:off x="5" y="3490"/>
                <a:ext cx="1124" cy="678"/>
                <a:chOff x="5" y="3490"/>
                <a:chExt cx="1124" cy="678"/>
              </a:xfrm>
            </p:grpSpPr>
            <p:sp>
              <p:nvSpPr>
                <p:cNvPr id="2090"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91"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2 h 880"/>
                    <a:gd name="T8" fmla="*/ 5 w 1684"/>
                    <a:gd name="T9" fmla="*/ 4 h 880"/>
                    <a:gd name="T10" fmla="*/ 6 w 1684"/>
                    <a:gd name="T11" fmla="*/ 4 h 880"/>
                    <a:gd name="T12" fmla="*/ 7 w 1684"/>
                    <a:gd name="T13" fmla="*/ 4 h 880"/>
                    <a:gd name="T14" fmla="*/ 7 w 1684"/>
                    <a:gd name="T15" fmla="*/ 4 h 880"/>
                    <a:gd name="T16" fmla="*/ 6 w 1684"/>
                    <a:gd name="T17" fmla="*/ 3 h 880"/>
                    <a:gd name="T18" fmla="*/ 6 w 1684"/>
                    <a:gd name="T19" fmla="*/ 2 h 880"/>
                    <a:gd name="T20" fmla="*/ 6 w 1684"/>
                    <a:gd name="T21" fmla="*/ 3 h 880"/>
                    <a:gd name="T22" fmla="*/ 6 w 1684"/>
                    <a:gd name="T23" fmla="*/ 3 h 880"/>
                    <a:gd name="T24" fmla="*/ 7 w 1684"/>
                    <a:gd name="T25" fmla="*/ 4 h 880"/>
                    <a:gd name="T26" fmla="*/ 6 w 1684"/>
                    <a:gd name="T27" fmla="*/ 4 h 880"/>
                    <a:gd name="T28" fmla="*/ 5 w 1684"/>
                    <a:gd name="T29" fmla="*/ 4 h 880"/>
                    <a:gd name="T30" fmla="*/ 5 w 1684"/>
                    <a:gd name="T31" fmla="*/ 3 h 880"/>
                    <a:gd name="T32" fmla="*/ 6 w 1684"/>
                    <a:gd name="T33" fmla="*/ 3 h 880"/>
                    <a:gd name="T34" fmla="*/ 5 w 1684"/>
                    <a:gd name="T35" fmla="*/ 3 h 880"/>
                    <a:gd name="T36" fmla="*/ 5 w 1684"/>
                    <a:gd name="T37" fmla="*/ 3 h 880"/>
                    <a:gd name="T38" fmla="*/ 5 w 1684"/>
                    <a:gd name="T39" fmla="*/ 4 h 880"/>
                    <a:gd name="T40" fmla="*/ 1 w 1684"/>
                    <a:gd name="T41" fmla="*/ 2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92"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1 h 335"/>
                    <a:gd name="T8" fmla="*/ 1 w 160"/>
                    <a:gd name="T9" fmla="*/ 1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93" name="Freeform 32"/>
                <p:cNvSpPr>
                  <a:spLocks/>
                </p:cNvSpPr>
                <p:nvPr userDrawn="1"/>
              </p:nvSpPr>
              <p:spPr bwMode="auto">
                <a:xfrm>
                  <a:off x="449" y="3490"/>
                  <a:ext cx="322" cy="594"/>
                </a:xfrm>
                <a:custGeom>
                  <a:avLst/>
                  <a:gdLst>
                    <a:gd name="T0" fmla="*/ 1 w 642"/>
                    <a:gd name="T1" fmla="*/ 4 h 1188"/>
                    <a:gd name="T2" fmla="*/ 0 w 642"/>
                    <a:gd name="T3" fmla="*/ 1 h 1188"/>
                    <a:gd name="T4" fmla="*/ 1 w 642"/>
                    <a:gd name="T5" fmla="*/ 1 h 1188"/>
                    <a:gd name="T6" fmla="*/ 2 w 642"/>
                    <a:gd name="T7" fmla="*/ 0 h 1188"/>
                    <a:gd name="T8" fmla="*/ 2 w 642"/>
                    <a:gd name="T9" fmla="*/ 1 h 1188"/>
                    <a:gd name="T10" fmla="*/ 3 w 642"/>
                    <a:gd name="T11" fmla="*/ 5 h 1188"/>
                    <a:gd name="T12" fmla="*/ 3 w 642"/>
                    <a:gd name="T13" fmla="*/ 5 h 1188"/>
                    <a:gd name="T14" fmla="*/ 2 w 642"/>
                    <a:gd name="T15" fmla="*/ 1 h 1188"/>
                    <a:gd name="T16" fmla="*/ 1 w 642"/>
                    <a:gd name="T17" fmla="*/ 1 h 1188"/>
                    <a:gd name="T18" fmla="*/ 1 w 642"/>
                    <a:gd name="T19" fmla="*/ 1 h 1188"/>
                    <a:gd name="T20" fmla="*/ 1 w 642"/>
                    <a:gd name="T21" fmla="*/ 1 h 1188"/>
                    <a:gd name="T22" fmla="*/ 2 w 642"/>
                    <a:gd name="T23" fmla="*/ 4 h 1188"/>
                    <a:gd name="T24" fmla="*/ 1 w 642"/>
                    <a:gd name="T25" fmla="*/ 4 h 1188"/>
                    <a:gd name="T26" fmla="*/ 1 w 642"/>
                    <a:gd name="T27" fmla="*/ 4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94"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2 h 504"/>
                    <a:gd name="T6" fmla="*/ 1 w 192"/>
                    <a:gd name="T7" fmla="*/ 2 h 504"/>
                    <a:gd name="T8" fmla="*/ 1 w 192"/>
                    <a:gd name="T9" fmla="*/ 2 h 504"/>
                    <a:gd name="T10" fmla="*/ 1 w 192"/>
                    <a:gd name="T11" fmla="*/ 2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95" name="Freeform 34"/>
                <p:cNvSpPr>
                  <a:spLocks/>
                </p:cNvSpPr>
                <p:nvPr userDrawn="1"/>
              </p:nvSpPr>
              <p:spPr bwMode="auto">
                <a:xfrm>
                  <a:off x="328" y="3630"/>
                  <a:ext cx="195" cy="135"/>
                </a:xfrm>
                <a:custGeom>
                  <a:avLst/>
                  <a:gdLst>
                    <a:gd name="T0" fmla="*/ 2 w 390"/>
                    <a:gd name="T1" fmla="*/ 0 h 269"/>
                    <a:gd name="T2" fmla="*/ 2 w 390"/>
                    <a:gd name="T3" fmla="*/ 1 h 269"/>
                    <a:gd name="T4" fmla="*/ 1 w 390"/>
                    <a:gd name="T5" fmla="*/ 1 h 269"/>
                    <a:gd name="T6" fmla="*/ 0 w 390"/>
                    <a:gd name="T7" fmla="*/ 1 h 269"/>
                    <a:gd name="T8" fmla="*/ 0 w 390"/>
                    <a:gd name="T9" fmla="*/ 1 h 269"/>
                    <a:gd name="T10" fmla="*/ 2 w 390"/>
                    <a:gd name="T11" fmla="*/ 1 h 269"/>
                    <a:gd name="T12" fmla="*/ 2 w 390"/>
                    <a:gd name="T13" fmla="*/ 2 h 269"/>
                    <a:gd name="T14" fmla="*/ 2 w 390"/>
                    <a:gd name="T15" fmla="*/ 2 h 269"/>
                    <a:gd name="T16" fmla="*/ 2 w 390"/>
                    <a:gd name="T17" fmla="*/ 1 h 269"/>
                    <a:gd name="T18" fmla="*/ 1 w 390"/>
                    <a:gd name="T19" fmla="*/ 1 h 269"/>
                    <a:gd name="T20" fmla="*/ 2 w 390"/>
                    <a:gd name="T21" fmla="*/ 1 h 269"/>
                    <a:gd name="T22" fmla="*/ 2 w 390"/>
                    <a:gd name="T23" fmla="*/ 0 h 269"/>
                    <a:gd name="T24" fmla="*/ 2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96" name="Freeform 35"/>
                <p:cNvSpPr>
                  <a:spLocks/>
                </p:cNvSpPr>
                <p:nvPr userDrawn="1"/>
              </p:nvSpPr>
              <p:spPr bwMode="auto">
                <a:xfrm>
                  <a:off x="658" y="3538"/>
                  <a:ext cx="471" cy="212"/>
                </a:xfrm>
                <a:custGeom>
                  <a:avLst/>
                  <a:gdLst>
                    <a:gd name="T0" fmla="*/ 0 w 941"/>
                    <a:gd name="T1" fmla="*/ 1 h 424"/>
                    <a:gd name="T2" fmla="*/ 4 w 941"/>
                    <a:gd name="T3" fmla="*/ 0 h 424"/>
                    <a:gd name="T4" fmla="*/ 4 w 941"/>
                    <a:gd name="T5" fmla="*/ 1 h 424"/>
                    <a:gd name="T6" fmla="*/ 4 w 941"/>
                    <a:gd name="T7" fmla="*/ 1 h 424"/>
                    <a:gd name="T8" fmla="*/ 4 w 941"/>
                    <a:gd name="T9" fmla="*/ 2 h 424"/>
                    <a:gd name="T10" fmla="*/ 1 w 941"/>
                    <a:gd name="T11" fmla="*/ 2 h 424"/>
                    <a:gd name="T12" fmla="*/ 1 w 941"/>
                    <a:gd name="T13" fmla="*/ 2 h 424"/>
                    <a:gd name="T14" fmla="*/ 4 w 941"/>
                    <a:gd name="T15" fmla="*/ 1 h 424"/>
                    <a:gd name="T16" fmla="*/ 4 w 941"/>
                    <a:gd name="T17" fmla="*/ 1 h 424"/>
                    <a:gd name="T18" fmla="*/ 4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97"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2 w 488"/>
                    <a:gd name="T7" fmla="*/ 0 h 173"/>
                    <a:gd name="T8" fmla="*/ 2 w 488"/>
                    <a:gd name="T9" fmla="*/ 0 h 173"/>
                    <a:gd name="T10" fmla="*/ 2 w 488"/>
                    <a:gd name="T11" fmla="*/ 0 h 173"/>
                    <a:gd name="T12" fmla="*/ 1 w 488"/>
                    <a:gd name="T13" fmla="*/ 0 h 173"/>
                    <a:gd name="T14" fmla="*/ 1 w 488"/>
                    <a:gd name="T15" fmla="*/ 0 h 173"/>
                    <a:gd name="T16" fmla="*/ 1 w 488"/>
                    <a:gd name="T17" fmla="*/ 0 h 173"/>
                    <a:gd name="T18" fmla="*/ 1 w 488"/>
                    <a:gd name="T19" fmla="*/ 0 h 173"/>
                    <a:gd name="T20" fmla="*/ 2 w 488"/>
                    <a:gd name="T21" fmla="*/ 0 h 173"/>
                    <a:gd name="T22" fmla="*/ 2 w 488"/>
                    <a:gd name="T23" fmla="*/ 0 h 173"/>
                    <a:gd name="T24" fmla="*/ 2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2073" name="Freeform 38"/>
            <p:cNvSpPr>
              <a:spLocks/>
            </p:cNvSpPr>
            <p:nvPr userDrawn="1"/>
          </p:nvSpPr>
          <p:spPr bwMode="auto">
            <a:xfrm flipH="1">
              <a:off x="5468" y="2620"/>
              <a:ext cx="205" cy="1427"/>
            </a:xfrm>
            <a:custGeom>
              <a:avLst/>
              <a:gdLst>
                <a:gd name="T0" fmla="*/ 0 w 772"/>
                <a:gd name="T1" fmla="*/ 4 h 3266"/>
                <a:gd name="T2" fmla="*/ 0 w 772"/>
                <a:gd name="T3" fmla="*/ 4 h 3266"/>
                <a:gd name="T4" fmla="*/ 0 w 772"/>
                <a:gd name="T5" fmla="*/ 3 h 3266"/>
                <a:gd name="T6" fmla="*/ 0 w 772"/>
                <a:gd name="T7" fmla="*/ 3 h 3266"/>
                <a:gd name="T8" fmla="*/ 0 w 772"/>
                <a:gd name="T9" fmla="*/ 3 h 3266"/>
                <a:gd name="T10" fmla="*/ 0 w 772"/>
                <a:gd name="T11" fmla="*/ 3 h 3266"/>
                <a:gd name="T12" fmla="*/ 0 w 772"/>
                <a:gd name="T13" fmla="*/ 3 h 3266"/>
                <a:gd name="T14" fmla="*/ 0 w 772"/>
                <a:gd name="T15" fmla="*/ 3 h 3266"/>
                <a:gd name="T16" fmla="*/ 0 w 772"/>
                <a:gd name="T17" fmla="*/ 2 h 3266"/>
                <a:gd name="T18" fmla="*/ 0 w 772"/>
                <a:gd name="T19" fmla="*/ 2 h 3266"/>
                <a:gd name="T20" fmla="*/ 0 w 772"/>
                <a:gd name="T21" fmla="*/ 1 h 3266"/>
                <a:gd name="T22" fmla="*/ 0 w 772"/>
                <a:gd name="T23" fmla="*/ 1 h 3266"/>
                <a:gd name="T24" fmla="*/ 0 w 772"/>
                <a:gd name="T25" fmla="*/ 1 h 3266"/>
                <a:gd name="T26" fmla="*/ 0 w 772"/>
                <a:gd name="T27" fmla="*/ 1 h 3266"/>
                <a:gd name="T28" fmla="*/ 0 w 772"/>
                <a:gd name="T29" fmla="*/ 0 h 3266"/>
                <a:gd name="T30" fmla="*/ 0 w 772"/>
                <a:gd name="T31" fmla="*/ 0 h 3266"/>
                <a:gd name="T32" fmla="*/ 0 w 772"/>
                <a:gd name="T33" fmla="*/ 0 h 3266"/>
                <a:gd name="T34" fmla="*/ 0 w 772"/>
                <a:gd name="T35" fmla="*/ 1 h 3266"/>
                <a:gd name="T36" fmla="*/ 0 w 772"/>
                <a:gd name="T37" fmla="*/ 1 h 3266"/>
                <a:gd name="T38" fmla="*/ 0 w 772"/>
                <a:gd name="T39" fmla="*/ 1 h 3266"/>
                <a:gd name="T40" fmla="*/ 0 w 772"/>
                <a:gd name="T41" fmla="*/ 1 h 3266"/>
                <a:gd name="T42" fmla="*/ 0 w 772"/>
                <a:gd name="T43" fmla="*/ 2 h 3266"/>
                <a:gd name="T44" fmla="*/ 0 w 772"/>
                <a:gd name="T45" fmla="*/ 2 h 3266"/>
                <a:gd name="T46" fmla="*/ 0 w 772"/>
                <a:gd name="T47" fmla="*/ 3 h 3266"/>
                <a:gd name="T48" fmla="*/ 0 w 772"/>
                <a:gd name="T49" fmla="*/ 3 h 3266"/>
                <a:gd name="T50" fmla="*/ 0 w 772"/>
                <a:gd name="T51" fmla="*/ 3 h 3266"/>
                <a:gd name="T52" fmla="*/ 0 w 772"/>
                <a:gd name="T53" fmla="*/ 3 h 3266"/>
                <a:gd name="T54" fmla="*/ 0 w 772"/>
                <a:gd name="T55" fmla="*/ 3 h 3266"/>
                <a:gd name="T56" fmla="*/ 0 w 772"/>
                <a:gd name="T57" fmla="*/ 4 h 3266"/>
                <a:gd name="T58" fmla="*/ 0 w 772"/>
                <a:gd name="T59" fmla="*/ 4 h 3266"/>
                <a:gd name="T60" fmla="*/ 0 w 772"/>
                <a:gd name="T61" fmla="*/ 4 h 3266"/>
                <a:gd name="T62" fmla="*/ 0 w 772"/>
                <a:gd name="T63" fmla="*/ 4 h 3266"/>
                <a:gd name="T64" fmla="*/ 0 w 772"/>
                <a:gd name="T65" fmla="*/ 4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74" name="Freeform 39"/>
            <p:cNvSpPr>
              <a:spLocks/>
            </p:cNvSpPr>
            <p:nvPr userDrawn="1"/>
          </p:nvSpPr>
          <p:spPr bwMode="auto">
            <a:xfrm flipH="1">
              <a:off x="5506" y="1333"/>
              <a:ext cx="205" cy="1633"/>
            </a:xfrm>
            <a:custGeom>
              <a:avLst/>
              <a:gdLst>
                <a:gd name="T0" fmla="*/ 0 w 772"/>
                <a:gd name="T1" fmla="*/ 13 h 3266"/>
                <a:gd name="T2" fmla="*/ 0 w 772"/>
                <a:gd name="T3" fmla="*/ 12 h 3266"/>
                <a:gd name="T4" fmla="*/ 0 w 772"/>
                <a:gd name="T5" fmla="*/ 11 h 3266"/>
                <a:gd name="T6" fmla="*/ 0 w 772"/>
                <a:gd name="T7" fmla="*/ 10 h 3266"/>
                <a:gd name="T8" fmla="*/ 0 w 772"/>
                <a:gd name="T9" fmla="*/ 9 h 3266"/>
                <a:gd name="T10" fmla="*/ 0 w 772"/>
                <a:gd name="T11" fmla="*/ 9 h 3266"/>
                <a:gd name="T12" fmla="*/ 0 w 772"/>
                <a:gd name="T13" fmla="*/ 8 h 3266"/>
                <a:gd name="T14" fmla="*/ 0 w 772"/>
                <a:gd name="T15" fmla="*/ 8 h 3266"/>
                <a:gd name="T16" fmla="*/ 0 w 772"/>
                <a:gd name="T17" fmla="*/ 7 h 3266"/>
                <a:gd name="T18" fmla="*/ 0 w 772"/>
                <a:gd name="T19" fmla="*/ 7 h 3266"/>
                <a:gd name="T20" fmla="*/ 0 w 772"/>
                <a:gd name="T21" fmla="*/ 5 h 3266"/>
                <a:gd name="T22" fmla="*/ 0 w 772"/>
                <a:gd name="T23" fmla="*/ 4 h 3266"/>
                <a:gd name="T24" fmla="*/ 0 w 772"/>
                <a:gd name="T25" fmla="*/ 3 h 3266"/>
                <a:gd name="T26" fmla="*/ 0 w 772"/>
                <a:gd name="T27" fmla="*/ 3 h 3266"/>
                <a:gd name="T28" fmla="*/ 0 w 772"/>
                <a:gd name="T29" fmla="*/ 2 h 3266"/>
                <a:gd name="T30" fmla="*/ 0 w 772"/>
                <a:gd name="T31" fmla="*/ 0 h 3266"/>
                <a:gd name="T32" fmla="*/ 0 w 772"/>
                <a:gd name="T33" fmla="*/ 2 h 3266"/>
                <a:gd name="T34" fmla="*/ 0 w 772"/>
                <a:gd name="T35" fmla="*/ 3 h 3266"/>
                <a:gd name="T36" fmla="*/ 0 w 772"/>
                <a:gd name="T37" fmla="*/ 3 h 3266"/>
                <a:gd name="T38" fmla="*/ 0 w 772"/>
                <a:gd name="T39" fmla="*/ 4 h 3266"/>
                <a:gd name="T40" fmla="*/ 0 w 772"/>
                <a:gd name="T41" fmla="*/ 5 h 3266"/>
                <a:gd name="T42" fmla="*/ 0 w 772"/>
                <a:gd name="T43" fmla="*/ 5 h 3266"/>
                <a:gd name="T44" fmla="*/ 0 w 772"/>
                <a:gd name="T45" fmla="*/ 7 h 3266"/>
                <a:gd name="T46" fmla="*/ 0 w 772"/>
                <a:gd name="T47" fmla="*/ 8 h 3266"/>
                <a:gd name="T48" fmla="*/ 0 w 772"/>
                <a:gd name="T49" fmla="*/ 9 h 3266"/>
                <a:gd name="T50" fmla="*/ 0 w 772"/>
                <a:gd name="T51" fmla="*/ 9 h 3266"/>
                <a:gd name="T52" fmla="*/ 0 w 772"/>
                <a:gd name="T53" fmla="*/ 10 h 3266"/>
                <a:gd name="T54" fmla="*/ 0 w 772"/>
                <a:gd name="T55" fmla="*/ 11 h 3266"/>
                <a:gd name="T56" fmla="*/ 0 w 772"/>
                <a:gd name="T57" fmla="*/ 12 h 3266"/>
                <a:gd name="T58" fmla="*/ 0 w 772"/>
                <a:gd name="T59" fmla="*/ 13 h 3266"/>
                <a:gd name="T60" fmla="*/ 0 w 772"/>
                <a:gd name="T61" fmla="*/ 13 h 3266"/>
                <a:gd name="T62" fmla="*/ 0 w 772"/>
                <a:gd name="T63" fmla="*/ 13 h 3266"/>
                <a:gd name="T64" fmla="*/ 0 w 772"/>
                <a:gd name="T65" fmla="*/ 1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2063"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grpSp>
            <p:nvGrpSpPr>
              <p:cNvPr id="2064" name="Group 43"/>
              <p:cNvGrpSpPr>
                <a:grpSpLocks/>
              </p:cNvGrpSpPr>
              <p:nvPr userDrawn="1"/>
            </p:nvGrpSpPr>
            <p:grpSpPr bwMode="auto">
              <a:xfrm>
                <a:off x="4610" y="57"/>
                <a:ext cx="1344" cy="985"/>
                <a:chOff x="4610" y="57"/>
                <a:chExt cx="1344" cy="985"/>
              </a:xfrm>
            </p:grpSpPr>
            <p:sp>
              <p:nvSpPr>
                <p:cNvPr id="2065"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66" name="Freeform 45"/>
                <p:cNvSpPr>
                  <a:spLocks/>
                </p:cNvSpPr>
                <p:nvPr userDrawn="1"/>
              </p:nvSpPr>
              <p:spPr bwMode="auto">
                <a:xfrm rot="-3172564">
                  <a:off x="5054" y="326"/>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67" name="Freeform 46"/>
                <p:cNvSpPr>
                  <a:spLocks/>
                </p:cNvSpPr>
                <p:nvPr userDrawn="1"/>
              </p:nvSpPr>
              <p:spPr bwMode="auto">
                <a:xfrm rot="-3172564">
                  <a:off x="4864" y="176"/>
                  <a:ext cx="505" cy="898"/>
                </a:xfrm>
                <a:custGeom>
                  <a:avLst/>
                  <a:gdLst>
                    <a:gd name="T0" fmla="*/ 0 w 2002"/>
                    <a:gd name="T1" fmla="*/ 0 h 2521"/>
                    <a:gd name="T2" fmla="*/ 0 w 2002"/>
                    <a:gd name="T3" fmla="*/ 1 h 2521"/>
                    <a:gd name="T4" fmla="*/ 0 w 2002"/>
                    <a:gd name="T5" fmla="*/ 1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68" name="Freeform 47"/>
                <p:cNvSpPr>
                  <a:spLocks/>
                </p:cNvSpPr>
                <p:nvPr userDrawn="1"/>
              </p:nvSpPr>
              <p:spPr bwMode="auto">
                <a:xfrm rot="-3172564">
                  <a:off x="4903" y="-19"/>
                  <a:ext cx="758" cy="1344"/>
                </a:xfrm>
                <a:custGeom>
                  <a:avLst/>
                  <a:gdLst>
                    <a:gd name="T0" fmla="*/ 0 w 3007"/>
                    <a:gd name="T1" fmla="*/ 1 h 3771"/>
                    <a:gd name="T2" fmla="*/ 0 w 3007"/>
                    <a:gd name="T3" fmla="*/ 1 h 3771"/>
                    <a:gd name="T4" fmla="*/ 0 w 3007"/>
                    <a:gd name="T5" fmla="*/ 1 h 3771"/>
                    <a:gd name="T6" fmla="*/ 0 w 3007"/>
                    <a:gd name="T7" fmla="*/ 1 h 3771"/>
                    <a:gd name="T8" fmla="*/ 0 w 3007"/>
                    <a:gd name="T9" fmla="*/ 1 h 3771"/>
                    <a:gd name="T10" fmla="*/ 0 w 3007"/>
                    <a:gd name="T11" fmla="*/ 1 h 3771"/>
                    <a:gd name="T12" fmla="*/ 0 w 3007"/>
                    <a:gd name="T13" fmla="*/ 1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1 h 3771"/>
                    <a:gd name="T26" fmla="*/ 0 w 3007"/>
                    <a:gd name="T27" fmla="*/ 1 h 3771"/>
                    <a:gd name="T28" fmla="*/ 0 w 3007"/>
                    <a:gd name="T29" fmla="*/ 1 h 3771"/>
                    <a:gd name="T30" fmla="*/ 0 w 3007"/>
                    <a:gd name="T31" fmla="*/ 1 h 3771"/>
                    <a:gd name="T32" fmla="*/ 0 w 3007"/>
                    <a:gd name="T33" fmla="*/ 1 h 3771"/>
                    <a:gd name="T34" fmla="*/ 0 w 3007"/>
                    <a:gd name="T35" fmla="*/ 1 h 3771"/>
                    <a:gd name="T36" fmla="*/ 0 w 3007"/>
                    <a:gd name="T37" fmla="*/ 1 h 3771"/>
                    <a:gd name="T38" fmla="*/ 0 w 3007"/>
                    <a:gd name="T39" fmla="*/ 1 h 3771"/>
                    <a:gd name="T40" fmla="*/ 0 w 3007"/>
                    <a:gd name="T41" fmla="*/ 1 h 3771"/>
                    <a:gd name="T42" fmla="*/ 0 w 3007"/>
                    <a:gd name="T43" fmla="*/ 1 h 3771"/>
                    <a:gd name="T44" fmla="*/ 0 w 3007"/>
                    <a:gd name="T45" fmla="*/ 1 h 3771"/>
                    <a:gd name="T46" fmla="*/ 0 w 3007"/>
                    <a:gd name="T47" fmla="*/ 1 h 3771"/>
                    <a:gd name="T48" fmla="*/ 0 w 3007"/>
                    <a:gd name="T49" fmla="*/ 1 h 3771"/>
                    <a:gd name="T50" fmla="*/ 0 w 3007"/>
                    <a:gd name="T51" fmla="*/ 1 h 3771"/>
                    <a:gd name="T52" fmla="*/ 0 w 3007"/>
                    <a:gd name="T53" fmla="*/ 1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69" name="Freeform 48"/>
                <p:cNvSpPr>
                  <a:spLocks/>
                </p:cNvSpPr>
                <p:nvPr userDrawn="1"/>
              </p:nvSpPr>
              <p:spPr bwMode="auto">
                <a:xfrm rot="-3172564">
                  <a:off x="5303" y="891"/>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70" name="Freeform 49"/>
                <p:cNvSpPr>
                  <a:spLocks/>
                </p:cNvSpPr>
                <p:nvPr userDrawn="1"/>
              </p:nvSpPr>
              <p:spPr bwMode="auto">
                <a:xfrm rot="-3172564">
                  <a:off x="5253" y="800"/>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71"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sp>
              <p:nvSpPr>
                <p:cNvPr id="2072" name="Freeform 51"/>
                <p:cNvSpPr>
                  <a:spLocks/>
                </p:cNvSpPr>
                <p:nvPr userDrawn="1"/>
              </p:nvSpPr>
              <p:spPr bwMode="auto">
                <a:xfrm rot="-3172564">
                  <a:off x="4953" y="136"/>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grpSp>
        </p:grpSp>
        <p:sp>
          <p:nvSpPr>
            <p:cNvPr id="2062"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rtl="0" fontAlgn="base">
                <a:spcBef>
                  <a:spcPct val="0"/>
                </a:spcBef>
                <a:spcAft>
                  <a:spcPct val="0"/>
                </a:spcAft>
              </a:pPr>
              <a:endParaRPr lang="en-US">
                <a:solidFill>
                  <a:srgbClr val="000000"/>
                </a:solidFill>
                <a:latin typeface="Comic Sans MS" pitchFamily="66" charset="0"/>
                <a:cs typeface="Arial" pitchFamily="34" charset="0"/>
              </a:endParaRPr>
            </a:p>
          </p:txBody>
        </p:sp>
      </p:grpSp>
    </p:spTree>
    <p:extLst>
      <p:ext uri="{BB962C8B-B14F-4D97-AF65-F5344CB8AC3E}">
        <p14:creationId xmlns:p14="http://schemas.microsoft.com/office/powerpoint/2010/main" val="1759559348"/>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ransition spd="med">
    <p:randomBar dir="ver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olas" pitchFamily="49" charset="0"/>
          <a:cs typeface="Arial" pitchFamily="34" charset="0"/>
        </a:defRPr>
      </a:lvl2pPr>
      <a:lvl3pPr algn="ctr" rtl="0" eaLnBrk="0" fontAlgn="base" hangingPunct="0">
        <a:spcBef>
          <a:spcPct val="0"/>
        </a:spcBef>
        <a:spcAft>
          <a:spcPct val="0"/>
        </a:spcAft>
        <a:defRPr sz="4400">
          <a:solidFill>
            <a:schemeClr val="tx1"/>
          </a:solidFill>
          <a:latin typeface="Consolas" pitchFamily="49" charset="0"/>
          <a:cs typeface="Arial" pitchFamily="34" charset="0"/>
        </a:defRPr>
      </a:lvl3pPr>
      <a:lvl4pPr algn="ctr" rtl="0" eaLnBrk="0" fontAlgn="base" hangingPunct="0">
        <a:spcBef>
          <a:spcPct val="0"/>
        </a:spcBef>
        <a:spcAft>
          <a:spcPct val="0"/>
        </a:spcAft>
        <a:defRPr sz="4400">
          <a:solidFill>
            <a:schemeClr val="tx1"/>
          </a:solidFill>
          <a:latin typeface="Consolas" pitchFamily="49" charset="0"/>
          <a:cs typeface="Arial" pitchFamily="34" charset="0"/>
        </a:defRPr>
      </a:lvl4pPr>
      <a:lvl5pPr algn="ctr" rtl="0" eaLnBrk="0" fontAlgn="base" hangingPunct="0">
        <a:spcBef>
          <a:spcPct val="0"/>
        </a:spcBef>
        <a:spcAft>
          <a:spcPct val="0"/>
        </a:spcAft>
        <a:defRPr sz="4400">
          <a:solidFill>
            <a:schemeClr val="tx1"/>
          </a:solidFill>
          <a:latin typeface="Consolas" pitchFamily="49" charset="0"/>
          <a:cs typeface="Arial" pitchFamily="34" charset="0"/>
        </a:defRPr>
      </a:lvl5pPr>
      <a:lvl6pPr marL="457200" algn="ctr" rtl="0" fontAlgn="base">
        <a:spcBef>
          <a:spcPct val="0"/>
        </a:spcBef>
        <a:spcAft>
          <a:spcPct val="0"/>
        </a:spcAft>
        <a:defRPr sz="4400">
          <a:solidFill>
            <a:schemeClr val="tx1"/>
          </a:solidFill>
          <a:latin typeface="Comic Sans MS" pitchFamily="66" charset="0"/>
          <a:cs typeface="Arial" pitchFamily="34" charset="0"/>
        </a:defRPr>
      </a:lvl6pPr>
      <a:lvl7pPr marL="914400" algn="ctr" rtl="0" fontAlgn="base">
        <a:spcBef>
          <a:spcPct val="0"/>
        </a:spcBef>
        <a:spcAft>
          <a:spcPct val="0"/>
        </a:spcAft>
        <a:defRPr sz="4400">
          <a:solidFill>
            <a:schemeClr val="tx1"/>
          </a:solidFill>
          <a:latin typeface="Comic Sans MS" pitchFamily="66" charset="0"/>
          <a:cs typeface="Arial" pitchFamily="34" charset="0"/>
        </a:defRPr>
      </a:lvl7pPr>
      <a:lvl8pPr marL="1371600" algn="ctr" rtl="0" fontAlgn="base">
        <a:spcBef>
          <a:spcPct val="0"/>
        </a:spcBef>
        <a:spcAft>
          <a:spcPct val="0"/>
        </a:spcAft>
        <a:defRPr sz="4400">
          <a:solidFill>
            <a:schemeClr val="tx1"/>
          </a:solidFill>
          <a:latin typeface="Comic Sans MS" pitchFamily="66" charset="0"/>
          <a:cs typeface="Arial" pitchFamily="34" charset="0"/>
        </a:defRPr>
      </a:lvl8pPr>
      <a:lvl9pPr marL="1828800" algn="ctr" rtl="0" fontAlgn="base">
        <a:spcBef>
          <a:spcPct val="0"/>
        </a:spcBef>
        <a:spcAft>
          <a:spcPct val="0"/>
        </a:spcAft>
        <a:defRPr sz="4400">
          <a:solidFill>
            <a:schemeClr val="tx1"/>
          </a:solidFill>
          <a:latin typeface="Comic Sans MS" pitchFamily="66"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a:solidFill>
                <a:prstClr val="black"/>
              </a:solidFill>
              <a:cs typeface="Arial" pitchFamily="34" charset="0"/>
            </a:endParaRPr>
          </a:p>
        </p:txBody>
      </p:sp>
      <p:sp>
        <p:nvSpPr>
          <p:cNvPr id="8" name="شكل حر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a:solidFill>
                <a:prstClr val="black"/>
              </a:solidFill>
              <a:cs typeface="Arial" pitchFamily="34" charset="0"/>
            </a:endParaRPr>
          </a:p>
        </p:txBody>
      </p:sp>
      <p:sp>
        <p:nvSpPr>
          <p:cNvPr id="3076" name="عنصر نائب للعنوان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ar-SA"/>
              <a:t>انقر لتحرير نمط العنوان الرئيسي</a:t>
            </a:r>
          </a:p>
        </p:txBody>
      </p:sp>
      <p:sp>
        <p:nvSpPr>
          <p:cNvPr id="3077" name="عنصر نائب للنص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ltLang="en-US">
              <a:solidFill>
                <a:srgbClr val="04617B">
                  <a:shade val="90000"/>
                </a:srgbClr>
              </a:solidFill>
              <a:latin typeface="Times New Roman" pitchFamily="18" charset="0"/>
              <a:cs typeface="Arial" pitchFamily="34" charset="0"/>
            </a:endParaRPr>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ltLang="en-US">
              <a:solidFill>
                <a:srgbClr val="04617B">
                  <a:shade val="90000"/>
                </a:srgbClr>
              </a:solidFill>
              <a:latin typeface="Times New Roman" pitchFamily="18" charset="0"/>
              <a:cs typeface="Arial" pitchFamily="34" charset="0"/>
            </a:endParaRPr>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27C29A23-47FA-42C7-88EB-0CD877DDB15A}" type="slidenum">
              <a:rPr lang="ar-SA" altLang="en-US">
                <a:solidFill>
                  <a:srgbClr val="04617B">
                    <a:shade val="90000"/>
                  </a:srgbClr>
                </a:solidFill>
                <a:latin typeface="Times New Roman" pitchFamily="18" charset="0"/>
                <a:cs typeface="Arial" pitchFamily="34" charset="0"/>
              </a:rPr>
              <a:pPr fontAlgn="base">
                <a:spcBef>
                  <a:spcPct val="0"/>
                </a:spcBef>
                <a:spcAft>
                  <a:spcPct val="0"/>
                </a:spcAft>
                <a:defRPr/>
              </a:pPr>
              <a:t>‹#›</a:t>
            </a:fld>
            <a:endParaRPr lang="en-US" altLang="en-US">
              <a:solidFill>
                <a:srgbClr val="04617B">
                  <a:shade val="90000"/>
                </a:srgbClr>
              </a:solidFill>
              <a:latin typeface="Times New Roman" pitchFamily="18" charset="0"/>
              <a:cs typeface="Arial" pitchFamily="34" charset="0"/>
            </a:endParaRPr>
          </a:p>
        </p:txBody>
      </p:sp>
      <p:grpSp>
        <p:nvGrpSpPr>
          <p:cNvPr id="3081" name="مجموعة 1"/>
          <p:cNvGrpSpPr>
            <a:grpSpLocks/>
          </p:cNvGrpSpPr>
          <p:nvPr/>
        </p:nvGrpSpPr>
        <p:grpSpPr bwMode="auto">
          <a:xfrm>
            <a:off x="-19050" y="203200"/>
            <a:ext cx="9180513" cy="647700"/>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Times New Roman" pitchFamily="18" charset="0"/>
                <a:cs typeface="Arial" pitchFamily="34" charset="0"/>
              </a:endParaRPr>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Times New Roman" pitchFamily="18" charset="0"/>
                <a:cs typeface="Arial" pitchFamily="34" charset="0"/>
              </a:endParaRPr>
            </a:p>
          </p:txBody>
        </p:sp>
      </p:grpSp>
    </p:spTree>
    <p:extLst>
      <p:ext uri="{BB962C8B-B14F-4D97-AF65-F5344CB8AC3E}">
        <p14:creationId xmlns:p14="http://schemas.microsoft.com/office/powerpoint/2010/main" val="2685416271"/>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Traditional Arabic" pitchFamily="2" charset="-78"/>
        </a:defRPr>
      </a:lvl2pPr>
      <a:lvl3pPr algn="l" rtl="1" eaLnBrk="0" fontAlgn="base" hangingPunct="0">
        <a:spcBef>
          <a:spcPct val="0"/>
        </a:spcBef>
        <a:spcAft>
          <a:spcPct val="0"/>
        </a:spcAft>
        <a:defRPr sz="5000">
          <a:solidFill>
            <a:schemeClr val="tx2"/>
          </a:solidFill>
          <a:latin typeface="Calibri" pitchFamily="34" charset="0"/>
          <a:cs typeface="Traditional Arabic" pitchFamily="2" charset="-78"/>
        </a:defRPr>
      </a:lvl3pPr>
      <a:lvl4pPr algn="l" rtl="1" eaLnBrk="0" fontAlgn="base" hangingPunct="0">
        <a:spcBef>
          <a:spcPct val="0"/>
        </a:spcBef>
        <a:spcAft>
          <a:spcPct val="0"/>
        </a:spcAft>
        <a:defRPr sz="5000">
          <a:solidFill>
            <a:schemeClr val="tx2"/>
          </a:solidFill>
          <a:latin typeface="Calibri" pitchFamily="34" charset="0"/>
          <a:cs typeface="Traditional Arabic" pitchFamily="2" charset="-78"/>
        </a:defRPr>
      </a:lvl4pPr>
      <a:lvl5pPr algn="l" rtl="1" eaLnBrk="0" fontAlgn="base" hangingPunct="0">
        <a:spcBef>
          <a:spcPct val="0"/>
        </a:spcBef>
        <a:spcAft>
          <a:spcPct val="0"/>
        </a:spcAft>
        <a:defRPr sz="5000">
          <a:solidFill>
            <a:schemeClr val="tx2"/>
          </a:solidFill>
          <a:latin typeface="Calibri" pitchFamily="34" charset="0"/>
          <a:cs typeface="Traditional Arabic" pitchFamily="2" charset="-78"/>
        </a:defRPr>
      </a:lvl5pPr>
      <a:lvl6pPr marL="457200" algn="l" rtl="1" fontAlgn="base">
        <a:spcBef>
          <a:spcPct val="0"/>
        </a:spcBef>
        <a:spcAft>
          <a:spcPct val="0"/>
        </a:spcAft>
        <a:defRPr sz="5000">
          <a:solidFill>
            <a:schemeClr val="tx2"/>
          </a:solidFill>
          <a:latin typeface="Calibri" pitchFamily="34" charset="0"/>
          <a:cs typeface="Traditional Arabic" pitchFamily="2" charset="-78"/>
        </a:defRPr>
      </a:lvl6pPr>
      <a:lvl7pPr marL="914400" algn="l" rtl="1" fontAlgn="base">
        <a:spcBef>
          <a:spcPct val="0"/>
        </a:spcBef>
        <a:spcAft>
          <a:spcPct val="0"/>
        </a:spcAft>
        <a:defRPr sz="5000">
          <a:solidFill>
            <a:schemeClr val="tx2"/>
          </a:solidFill>
          <a:latin typeface="Calibri" pitchFamily="34" charset="0"/>
          <a:cs typeface="Traditional Arabic" pitchFamily="2" charset="-78"/>
        </a:defRPr>
      </a:lvl7pPr>
      <a:lvl8pPr marL="1371600" algn="l" rtl="1" fontAlgn="base">
        <a:spcBef>
          <a:spcPct val="0"/>
        </a:spcBef>
        <a:spcAft>
          <a:spcPct val="0"/>
        </a:spcAft>
        <a:defRPr sz="5000">
          <a:solidFill>
            <a:schemeClr val="tx2"/>
          </a:solidFill>
          <a:latin typeface="Calibri" pitchFamily="34" charset="0"/>
          <a:cs typeface="Traditional Arabic" pitchFamily="2" charset="-78"/>
        </a:defRPr>
      </a:lvl8pPr>
      <a:lvl9pPr marL="1828800" algn="l" rtl="1" fontAlgn="base">
        <a:spcBef>
          <a:spcPct val="0"/>
        </a:spcBef>
        <a:spcAft>
          <a:spcPct val="0"/>
        </a:spcAft>
        <a:defRPr sz="5000">
          <a:solidFill>
            <a:schemeClr val="tx2"/>
          </a:solidFill>
          <a:latin typeface="Calibri" pitchFamily="34" charset="0"/>
          <a:cs typeface="Traditional Arabic" pitchFamily="2" charset="-78"/>
        </a:defRPr>
      </a:lvl9pPr>
    </p:titleStyle>
    <p:body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59875" cy="6870700"/>
            <a:chOff x="0" y="0"/>
            <a:chExt cx="5770" cy="4328"/>
          </a:xfrm>
        </p:grpSpPr>
        <p:sp>
          <p:nvSpPr>
            <p:cNvPr id="6152"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kumimoji="1" lang="en-US">
                <a:solidFill>
                  <a:srgbClr val="2F1311"/>
                </a:solidFill>
              </a:endParaRPr>
            </a:p>
          </p:txBody>
        </p:sp>
        <p:sp>
          <p:nvSpPr>
            <p:cNvPr id="6153"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kumimoji="1" lang="en-US">
                <a:solidFill>
                  <a:srgbClr val="2F1311"/>
                </a:solidFill>
              </a:endParaRPr>
            </a:p>
          </p:txBody>
        </p:sp>
        <p:sp>
          <p:nvSpPr>
            <p:cNvPr id="1536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rtl="0" fontAlgn="base">
                <a:spcBef>
                  <a:spcPct val="0"/>
                </a:spcBef>
                <a:spcAft>
                  <a:spcPct val="0"/>
                </a:spcAft>
                <a:defRPr/>
              </a:pPr>
              <a:endParaRPr kumimoji="1" lang="en-US">
                <a:solidFill>
                  <a:srgbClr val="2F1311"/>
                </a:solidFill>
              </a:endParaRPr>
            </a:p>
          </p:txBody>
        </p:sp>
        <p:grpSp>
          <p:nvGrpSpPr>
            <p:cNvPr id="6155" name="Group 6"/>
            <p:cNvGrpSpPr>
              <a:grpSpLocks/>
            </p:cNvGrpSpPr>
            <p:nvPr/>
          </p:nvGrpSpPr>
          <p:grpSpPr bwMode="auto">
            <a:xfrm>
              <a:off x="4944" y="1"/>
              <a:ext cx="816" cy="3974"/>
              <a:chOff x="4944" y="1"/>
              <a:chExt cx="816" cy="3974"/>
            </a:xfrm>
          </p:grpSpPr>
          <p:grpSp>
            <p:nvGrpSpPr>
              <p:cNvPr id="6167" name="Group 7"/>
              <p:cNvGrpSpPr>
                <a:grpSpLocks/>
              </p:cNvGrpSpPr>
              <p:nvPr userDrawn="1"/>
            </p:nvGrpSpPr>
            <p:grpSpPr bwMode="auto">
              <a:xfrm>
                <a:off x="5280" y="1"/>
                <a:ext cx="480" cy="1430"/>
                <a:chOff x="5280" y="1"/>
                <a:chExt cx="480" cy="1430"/>
              </a:xfrm>
            </p:grpSpPr>
            <p:grpSp>
              <p:nvGrpSpPr>
                <p:cNvPr id="6188" name="Group 8"/>
                <p:cNvGrpSpPr>
                  <a:grpSpLocks/>
                </p:cNvGrpSpPr>
                <p:nvPr userDrawn="1"/>
              </p:nvGrpSpPr>
              <p:grpSpPr bwMode="auto">
                <a:xfrm rot="-5400000">
                  <a:off x="5484" y="0"/>
                  <a:ext cx="174" cy="176"/>
                  <a:chOff x="1657" y="323"/>
                  <a:chExt cx="1691" cy="2560"/>
                </a:xfrm>
              </p:grpSpPr>
              <p:grpSp>
                <p:nvGrpSpPr>
                  <p:cNvPr id="6197" name="Group 9"/>
                  <p:cNvGrpSpPr>
                    <a:grpSpLocks/>
                  </p:cNvGrpSpPr>
                  <p:nvPr/>
                </p:nvGrpSpPr>
                <p:grpSpPr bwMode="auto">
                  <a:xfrm>
                    <a:off x="1657" y="323"/>
                    <a:ext cx="1691" cy="2560"/>
                    <a:chOff x="1657" y="323"/>
                    <a:chExt cx="1691" cy="2560"/>
                  </a:xfrm>
                </p:grpSpPr>
                <p:sp>
                  <p:nvSpPr>
                    <p:cNvPr id="6204" name="Freeform 10"/>
                    <p:cNvSpPr>
                      <a:spLocks/>
                    </p:cNvSpPr>
                    <p:nvPr/>
                  </p:nvSpPr>
                  <p:spPr bwMode="auto">
                    <a:xfrm>
                      <a:off x="2123" y="323"/>
                      <a:ext cx="1234" cy="2560"/>
                    </a:xfrm>
                    <a:custGeom>
                      <a:avLst/>
                      <a:gdLst>
                        <a:gd name="T0" fmla="*/ 339 w 1231"/>
                        <a:gd name="T1" fmla="*/ 283 h 2560"/>
                        <a:gd name="T2" fmla="*/ 417 w 1231"/>
                        <a:gd name="T3" fmla="*/ 115 h 2560"/>
                        <a:gd name="T4" fmla="*/ 585 w 1231"/>
                        <a:gd name="T5" fmla="*/ 7 h 2560"/>
                        <a:gd name="T6" fmla="*/ 899 w 1231"/>
                        <a:gd name="T7" fmla="*/ 61 h 2560"/>
                        <a:gd name="T8" fmla="*/ 1057 w 1231"/>
                        <a:gd name="T9" fmla="*/ 349 h 2560"/>
                        <a:gd name="T10" fmla="*/ 983 w 1231"/>
                        <a:gd name="T11" fmla="*/ 769 h 2560"/>
                        <a:gd name="T12" fmla="*/ 947 w 1231"/>
                        <a:gd name="T13" fmla="*/ 943 h 2560"/>
                        <a:gd name="T14" fmla="*/ 1111 w 1231"/>
                        <a:gd name="T15" fmla="*/ 1075 h 2560"/>
                        <a:gd name="T16" fmla="*/ 1237 w 1231"/>
                        <a:gd name="T17" fmla="*/ 1525 h 2560"/>
                        <a:gd name="T18" fmla="*/ 1129 w 1231"/>
                        <a:gd name="T19" fmla="*/ 1969 h 2560"/>
                        <a:gd name="T20" fmla="*/ 911 w 1231"/>
                        <a:gd name="T21" fmla="*/ 2077 h 2560"/>
                        <a:gd name="T22" fmla="*/ 725 w 1231"/>
                        <a:gd name="T23" fmla="*/ 2059 h 2560"/>
                        <a:gd name="T24" fmla="*/ 659 w 1231"/>
                        <a:gd name="T25" fmla="*/ 2251 h 2560"/>
                        <a:gd name="T26" fmla="*/ 531 w 1231"/>
                        <a:gd name="T27" fmla="*/ 2527 h 2560"/>
                        <a:gd name="T28" fmla="*/ 213 w 1231"/>
                        <a:gd name="T29" fmla="*/ 2509 h 2560"/>
                        <a:gd name="T30" fmla="*/ 31 w 1231"/>
                        <a:gd name="T31" fmla="*/ 2227 h 2560"/>
                        <a:gd name="T32" fmla="*/ 25 w 1231"/>
                        <a:gd name="T33" fmla="*/ 1969 h 2560"/>
                        <a:gd name="T34" fmla="*/ 145 w 1231"/>
                        <a:gd name="T35" fmla="*/ 1651 h 2560"/>
                        <a:gd name="T36" fmla="*/ 261 w 1231"/>
                        <a:gd name="T37" fmla="*/ 1513 h 2560"/>
                        <a:gd name="T38" fmla="*/ 219 w 1231"/>
                        <a:gd name="T39" fmla="*/ 1729 h 2560"/>
                        <a:gd name="T40" fmla="*/ 73 w 1231"/>
                        <a:gd name="T41" fmla="*/ 2023 h 2560"/>
                        <a:gd name="T42" fmla="*/ 169 w 1231"/>
                        <a:gd name="T43" fmla="*/ 2323 h 2560"/>
                        <a:gd name="T44" fmla="*/ 441 w 1231"/>
                        <a:gd name="T45" fmla="*/ 2431 h 2560"/>
                        <a:gd name="T46" fmla="*/ 597 w 1231"/>
                        <a:gd name="T47" fmla="*/ 2227 h 2560"/>
                        <a:gd name="T48" fmla="*/ 579 w 1231"/>
                        <a:gd name="T49" fmla="*/ 1807 h 2560"/>
                        <a:gd name="T50" fmla="*/ 495 w 1231"/>
                        <a:gd name="T51" fmla="*/ 1531 h 2560"/>
                        <a:gd name="T52" fmla="*/ 537 w 1231"/>
                        <a:gd name="T53" fmla="*/ 1459 h 2560"/>
                        <a:gd name="T54" fmla="*/ 629 w 1231"/>
                        <a:gd name="T55" fmla="*/ 1633 h 2560"/>
                        <a:gd name="T56" fmla="*/ 725 w 1231"/>
                        <a:gd name="T57" fmla="*/ 1933 h 2560"/>
                        <a:gd name="T58" fmla="*/ 971 w 1231"/>
                        <a:gd name="T59" fmla="*/ 1963 h 2560"/>
                        <a:gd name="T60" fmla="*/ 1141 w 1231"/>
                        <a:gd name="T61" fmla="*/ 1687 h 2560"/>
                        <a:gd name="T62" fmla="*/ 1123 w 1231"/>
                        <a:gd name="T63" fmla="*/ 1273 h 2560"/>
                        <a:gd name="T64" fmla="*/ 887 w 1231"/>
                        <a:gd name="T65" fmla="*/ 1057 h 2560"/>
                        <a:gd name="T66" fmla="*/ 683 w 1231"/>
                        <a:gd name="T67" fmla="*/ 1129 h 2560"/>
                        <a:gd name="T68" fmla="*/ 579 w 1231"/>
                        <a:gd name="T69" fmla="*/ 1117 h 2560"/>
                        <a:gd name="T70" fmla="*/ 623 w 1231"/>
                        <a:gd name="T71" fmla="*/ 1033 h 2560"/>
                        <a:gd name="T72" fmla="*/ 815 w 1231"/>
                        <a:gd name="T73" fmla="*/ 937 h 2560"/>
                        <a:gd name="T74" fmla="*/ 953 w 1231"/>
                        <a:gd name="T75" fmla="*/ 613 h 2560"/>
                        <a:gd name="T76" fmla="*/ 887 w 1231"/>
                        <a:gd name="T77" fmla="*/ 175 h 2560"/>
                        <a:gd name="T78" fmla="*/ 623 w 1231"/>
                        <a:gd name="T79" fmla="*/ 103 h 2560"/>
                        <a:gd name="T80" fmla="*/ 393 w 1231"/>
                        <a:gd name="T81" fmla="*/ 355 h 2560"/>
                        <a:gd name="T82" fmla="*/ 405 w 1231"/>
                        <a:gd name="T83" fmla="*/ 763 h 2560"/>
                        <a:gd name="T84" fmla="*/ 345 w 1231"/>
                        <a:gd name="T85" fmla="*/ 949 h 2560"/>
                        <a:gd name="T86" fmla="*/ 291 w 1231"/>
                        <a:gd name="T87" fmla="*/ 685 h 2560"/>
                        <a:gd name="T88" fmla="*/ 309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6205" name="Freeform 11"/>
                    <p:cNvSpPr>
                      <a:spLocks/>
                    </p:cNvSpPr>
                    <p:nvPr/>
                  </p:nvSpPr>
                  <p:spPr bwMode="auto">
                    <a:xfrm>
                      <a:off x="1667" y="381"/>
                      <a:ext cx="865" cy="2065"/>
                    </a:xfrm>
                    <a:custGeom>
                      <a:avLst/>
                      <a:gdLst>
                        <a:gd name="T0" fmla="*/ 785 w 865"/>
                        <a:gd name="T1" fmla="*/ 526 h 2071"/>
                        <a:gd name="T2" fmla="*/ 797 w 865"/>
                        <a:gd name="T3" fmla="*/ 348 h 2071"/>
                        <a:gd name="T4" fmla="*/ 863 w 865"/>
                        <a:gd name="T5" fmla="*/ 204 h 2071"/>
                        <a:gd name="T6" fmla="*/ 809 w 865"/>
                        <a:gd name="T7" fmla="*/ 216 h 2071"/>
                        <a:gd name="T8" fmla="*/ 749 w 865"/>
                        <a:gd name="T9" fmla="*/ 216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4 h 2071"/>
                        <a:gd name="T22" fmla="*/ 119 w 865"/>
                        <a:gd name="T23" fmla="*/ 402 h 2071"/>
                        <a:gd name="T24" fmla="*/ 131 w 865"/>
                        <a:gd name="T25" fmla="*/ 586 h 2071"/>
                        <a:gd name="T26" fmla="*/ 173 w 865"/>
                        <a:gd name="T27" fmla="*/ 778 h 2071"/>
                        <a:gd name="T28" fmla="*/ 197 w 865"/>
                        <a:gd name="T29" fmla="*/ 878 h 2071"/>
                        <a:gd name="T30" fmla="*/ 167 w 865"/>
                        <a:gd name="T31" fmla="*/ 980 h 2071"/>
                        <a:gd name="T32" fmla="*/ 65 w 865"/>
                        <a:gd name="T33" fmla="*/ 1118 h 2071"/>
                        <a:gd name="T34" fmla="*/ 17 w 865"/>
                        <a:gd name="T35" fmla="*/ 1290 h 2071"/>
                        <a:gd name="T36" fmla="*/ 5 w 865"/>
                        <a:gd name="T37" fmla="*/ 1542 h 2071"/>
                        <a:gd name="T38" fmla="*/ 47 w 865"/>
                        <a:gd name="T39" fmla="*/ 1738 h 2071"/>
                        <a:gd name="T40" fmla="*/ 131 w 865"/>
                        <a:gd name="T41" fmla="*/ 1888 h 2071"/>
                        <a:gd name="T42" fmla="*/ 299 w 865"/>
                        <a:gd name="T43" fmla="*/ 1976 h 2071"/>
                        <a:gd name="T44" fmla="*/ 425 w 865"/>
                        <a:gd name="T45" fmla="*/ 1970 h 2071"/>
                        <a:gd name="T46" fmla="*/ 467 w 865"/>
                        <a:gd name="T47" fmla="*/ 1982 h 2071"/>
                        <a:gd name="T48" fmla="*/ 497 w 865"/>
                        <a:gd name="T49" fmla="*/ 2054 h 2071"/>
                        <a:gd name="T50" fmla="*/ 497 w 865"/>
                        <a:gd name="T51" fmla="*/ 1952 h 2071"/>
                        <a:gd name="T52" fmla="*/ 557 w 865"/>
                        <a:gd name="T53" fmla="*/ 1768 h 2071"/>
                        <a:gd name="T54" fmla="*/ 617 w 865"/>
                        <a:gd name="T55" fmla="*/ 1648 h 2071"/>
                        <a:gd name="T56" fmla="*/ 581 w 865"/>
                        <a:gd name="T57" fmla="*/ 1690 h 2071"/>
                        <a:gd name="T58" fmla="*/ 515 w 865"/>
                        <a:gd name="T59" fmla="*/ 1810 h 2071"/>
                        <a:gd name="T60" fmla="*/ 407 w 865"/>
                        <a:gd name="T61" fmla="*/ 1893 h 2071"/>
                        <a:gd name="T62" fmla="*/ 269 w 865"/>
                        <a:gd name="T63" fmla="*/ 1888 h 2071"/>
                        <a:gd name="T64" fmla="*/ 179 w 865"/>
                        <a:gd name="T65" fmla="*/ 1804 h 2071"/>
                        <a:gd name="T66" fmla="*/ 113 w 865"/>
                        <a:gd name="T67" fmla="*/ 1630 h 2071"/>
                        <a:gd name="T68" fmla="*/ 107 w 865"/>
                        <a:gd name="T69" fmla="*/ 1386 h 2071"/>
                        <a:gd name="T70" fmla="*/ 137 w 865"/>
                        <a:gd name="T71" fmla="*/ 1184 h 2071"/>
                        <a:gd name="T72" fmla="*/ 203 w 865"/>
                        <a:gd name="T73" fmla="*/ 1064 h 2071"/>
                        <a:gd name="T74" fmla="*/ 323 w 865"/>
                        <a:gd name="T75" fmla="*/ 1016 h 2071"/>
                        <a:gd name="T76" fmla="*/ 509 w 865"/>
                        <a:gd name="T77" fmla="*/ 1070 h 2071"/>
                        <a:gd name="T78" fmla="*/ 611 w 865"/>
                        <a:gd name="T79" fmla="*/ 1118 h 2071"/>
                        <a:gd name="T80" fmla="*/ 665 w 865"/>
                        <a:gd name="T81" fmla="*/ 1094 h 2071"/>
                        <a:gd name="T82" fmla="*/ 659 w 865"/>
                        <a:gd name="T83" fmla="*/ 1040 h 2071"/>
                        <a:gd name="T84" fmla="*/ 611 w 865"/>
                        <a:gd name="T85" fmla="*/ 998 h 2071"/>
                        <a:gd name="T86" fmla="*/ 497 w 865"/>
                        <a:gd name="T87" fmla="*/ 974 h 2071"/>
                        <a:gd name="T88" fmla="*/ 323 w 865"/>
                        <a:gd name="T89" fmla="*/ 890 h 2071"/>
                        <a:gd name="T90" fmla="*/ 233 w 865"/>
                        <a:gd name="T91" fmla="*/ 676 h 2071"/>
                        <a:gd name="T92" fmla="*/ 209 w 865"/>
                        <a:gd name="T93" fmla="*/ 414 h 2071"/>
                        <a:gd name="T94" fmla="*/ 317 w 865"/>
                        <a:gd name="T95" fmla="*/ 170 h 2071"/>
                        <a:gd name="T96" fmla="*/ 485 w 865"/>
                        <a:gd name="T97" fmla="*/ 110 h 2071"/>
                        <a:gd name="T98" fmla="*/ 617 w 865"/>
                        <a:gd name="T99" fmla="*/ 164 h 2071"/>
                        <a:gd name="T100" fmla="*/ 707 w 865"/>
                        <a:gd name="T101" fmla="*/ 288 h 2071"/>
                        <a:gd name="T102" fmla="*/ 737 w 865"/>
                        <a:gd name="T103" fmla="*/ 426 h 2071"/>
                        <a:gd name="T104" fmla="*/ 773 w 865"/>
                        <a:gd name="T105" fmla="*/ 598 h 2071"/>
                        <a:gd name="T106" fmla="*/ 809 w 865"/>
                        <a:gd name="T107" fmla="*/ 580 h 2071"/>
                        <a:gd name="T108" fmla="*/ 785 w 865"/>
                        <a:gd name="T109" fmla="*/ 526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grpSp>
              <p:sp>
                <p:nvSpPr>
                  <p:cNvPr id="6198" name="Oval 12"/>
                  <p:cNvSpPr>
                    <a:spLocks noChangeArrowheads="1"/>
                  </p:cNvSpPr>
                  <p:nvPr/>
                </p:nvSpPr>
                <p:spPr bwMode="auto">
                  <a:xfrm>
                    <a:off x="2396" y="1428"/>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20000"/>
                      </a:spcBef>
                      <a:spcAft>
                        <a:spcPct val="0"/>
                      </a:spcAft>
                      <a:buFontTx/>
                      <a:buChar char="•"/>
                    </a:pPr>
                    <a:endParaRPr lang="ar-EG" sz="3200">
                      <a:solidFill>
                        <a:srgbClr val="2F1311"/>
                      </a:solidFill>
                    </a:endParaRPr>
                  </a:p>
                </p:txBody>
              </p:sp>
              <p:sp>
                <p:nvSpPr>
                  <p:cNvPr id="6199" name="Freeform 13"/>
                  <p:cNvSpPr>
                    <a:spLocks/>
                  </p:cNvSpPr>
                  <p:nvPr/>
                </p:nvSpPr>
                <p:spPr bwMode="auto">
                  <a:xfrm>
                    <a:off x="2609" y="745"/>
                    <a:ext cx="262" cy="524"/>
                  </a:xfrm>
                  <a:custGeom>
                    <a:avLst/>
                    <a:gdLst>
                      <a:gd name="T0" fmla="*/ 3 w 266"/>
                      <a:gd name="T1" fmla="*/ 489 h 521"/>
                      <a:gd name="T2" fmla="*/ 27 w 266"/>
                      <a:gd name="T3" fmla="*/ 277 h 521"/>
                      <a:gd name="T4" fmla="*/ 107 w 266"/>
                      <a:gd name="T5" fmla="*/ 45 h 521"/>
                      <a:gd name="T6" fmla="*/ 177 w 266"/>
                      <a:gd name="T7" fmla="*/ 3 h 521"/>
                      <a:gd name="T8" fmla="*/ 229 w 266"/>
                      <a:gd name="T9" fmla="*/ 39 h 521"/>
                      <a:gd name="T10" fmla="*/ 253 w 266"/>
                      <a:gd name="T11" fmla="*/ 131 h 521"/>
                      <a:gd name="T12" fmla="*/ 201 w 266"/>
                      <a:gd name="T13" fmla="*/ 277 h 521"/>
                      <a:gd name="T14" fmla="*/ 101 w 266"/>
                      <a:gd name="T15" fmla="*/ 483 h 521"/>
                      <a:gd name="T16" fmla="*/ 43 w 266"/>
                      <a:gd name="T17" fmla="*/ 507 h 521"/>
                      <a:gd name="T18" fmla="*/ 3 w 266"/>
                      <a:gd name="T19" fmla="*/ 489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6200" name="Freeform 14"/>
                  <p:cNvSpPr>
                    <a:spLocks/>
                  </p:cNvSpPr>
                  <p:nvPr/>
                </p:nvSpPr>
                <p:spPr bwMode="auto">
                  <a:xfrm>
                    <a:off x="2677" y="1588"/>
                    <a:ext cx="398" cy="349"/>
                  </a:xfrm>
                  <a:custGeom>
                    <a:avLst/>
                    <a:gdLst>
                      <a:gd name="T0" fmla="*/ 104 w 392"/>
                      <a:gd name="T1" fmla="*/ 211 h 340"/>
                      <a:gd name="T2" fmla="*/ 16 w 392"/>
                      <a:gd name="T3" fmla="*/ 91 h 340"/>
                      <a:gd name="T4" fmla="*/ 4 w 392"/>
                      <a:gd name="T5" fmla="*/ 47 h 340"/>
                      <a:gd name="T6" fmla="*/ 28 w 392"/>
                      <a:gd name="T7" fmla="*/ 3 h 340"/>
                      <a:gd name="T8" fmla="*/ 134 w 392"/>
                      <a:gd name="T9" fmla="*/ 29 h 340"/>
                      <a:gd name="T10" fmla="*/ 258 w 392"/>
                      <a:gd name="T11" fmla="*/ 79 h 340"/>
                      <a:gd name="T12" fmla="*/ 376 w 392"/>
                      <a:gd name="T13" fmla="*/ 167 h 340"/>
                      <a:gd name="T14" fmla="*/ 400 w 392"/>
                      <a:gd name="T15" fmla="*/ 287 h 340"/>
                      <a:gd name="T16" fmla="*/ 350 w 392"/>
                      <a:gd name="T17" fmla="*/ 351 h 340"/>
                      <a:gd name="T18" fmla="*/ 252 w 392"/>
                      <a:gd name="T19" fmla="*/ 332 h 340"/>
                      <a:gd name="T20" fmla="*/ 104 w 392"/>
                      <a:gd name="T21" fmla="*/ 21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6201" name="Freeform 15"/>
                  <p:cNvSpPr>
                    <a:spLocks/>
                  </p:cNvSpPr>
                  <p:nvPr/>
                </p:nvSpPr>
                <p:spPr bwMode="auto">
                  <a:xfrm>
                    <a:off x="2425" y="1923"/>
                    <a:ext cx="146" cy="567"/>
                  </a:xfrm>
                  <a:custGeom>
                    <a:avLst/>
                    <a:gdLst>
                      <a:gd name="T0" fmla="*/ 16 w 151"/>
                      <a:gd name="T1" fmla="*/ 171 h 558"/>
                      <a:gd name="T2" fmla="*/ 40 w 151"/>
                      <a:gd name="T3" fmla="*/ 41 h 558"/>
                      <a:gd name="T4" fmla="*/ 62 w 151"/>
                      <a:gd name="T5" fmla="*/ 3 h 558"/>
                      <a:gd name="T6" fmla="*/ 101 w 151"/>
                      <a:gd name="T7" fmla="*/ 27 h 558"/>
                      <a:gd name="T8" fmla="*/ 129 w 151"/>
                      <a:gd name="T9" fmla="*/ 171 h 558"/>
                      <a:gd name="T10" fmla="*/ 134 w 151"/>
                      <a:gd name="T11" fmla="*/ 437 h 558"/>
                      <a:gd name="T12" fmla="*/ 90 w 151"/>
                      <a:gd name="T13" fmla="*/ 561 h 558"/>
                      <a:gd name="T14" fmla="*/ 22 w 151"/>
                      <a:gd name="T15" fmla="*/ 529 h 558"/>
                      <a:gd name="T16" fmla="*/ 0 w 151"/>
                      <a:gd name="T17" fmla="*/ 325 h 558"/>
                      <a:gd name="T18" fmla="*/ 16 w 151"/>
                      <a:gd name="T19" fmla="*/ 171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6202" name="Freeform 16"/>
                  <p:cNvSpPr>
                    <a:spLocks/>
                  </p:cNvSpPr>
                  <p:nvPr/>
                </p:nvSpPr>
                <p:spPr bwMode="auto">
                  <a:xfrm>
                    <a:off x="1910" y="1588"/>
                    <a:ext cx="389" cy="247"/>
                  </a:xfrm>
                  <a:custGeom>
                    <a:avLst/>
                    <a:gdLst>
                      <a:gd name="T0" fmla="*/ 173 w 392"/>
                      <a:gd name="T1" fmla="*/ 59 h 253"/>
                      <a:gd name="T2" fmla="*/ 303 w 392"/>
                      <a:gd name="T3" fmla="*/ 19 h 253"/>
                      <a:gd name="T4" fmla="*/ 361 w 392"/>
                      <a:gd name="T5" fmla="*/ 7 h 253"/>
                      <a:gd name="T6" fmla="*/ 379 w 392"/>
                      <a:gd name="T7" fmla="*/ 59 h 253"/>
                      <a:gd name="T8" fmla="*/ 321 w 392"/>
                      <a:gd name="T9" fmla="*/ 127 h 253"/>
                      <a:gd name="T10" fmla="*/ 191 w 392"/>
                      <a:gd name="T11" fmla="*/ 213 h 253"/>
                      <a:gd name="T12" fmla="*/ 37 w 392"/>
                      <a:gd name="T13" fmla="*/ 235 h 253"/>
                      <a:gd name="T14" fmla="*/ 1 w 392"/>
                      <a:gd name="T15" fmla="*/ 179 h 253"/>
                      <a:gd name="T16" fmla="*/ 43 w 392"/>
                      <a:gd name="T17" fmla="*/ 109 h 253"/>
                      <a:gd name="T18" fmla="*/ 173 w 392"/>
                      <a:gd name="T19" fmla="*/ 59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6203" name="Freeform 17"/>
                  <p:cNvSpPr>
                    <a:spLocks/>
                  </p:cNvSpPr>
                  <p:nvPr/>
                </p:nvSpPr>
                <p:spPr bwMode="auto">
                  <a:xfrm>
                    <a:off x="2094" y="934"/>
                    <a:ext cx="233" cy="378"/>
                  </a:xfrm>
                  <a:custGeom>
                    <a:avLst/>
                    <a:gdLst>
                      <a:gd name="T0" fmla="*/ 74 w 238"/>
                      <a:gd name="T1" fmla="*/ 259 h 386"/>
                      <a:gd name="T2" fmla="*/ 23 w 238"/>
                      <a:gd name="T3" fmla="*/ 184 h 386"/>
                      <a:gd name="T4" fmla="*/ 0 w 238"/>
                      <a:gd name="T5" fmla="*/ 92 h 386"/>
                      <a:gd name="T6" fmla="*/ 23 w 238"/>
                      <a:gd name="T7" fmla="*/ 12 h 386"/>
                      <a:gd name="T8" fmla="*/ 115 w 238"/>
                      <a:gd name="T9" fmla="*/ 24 h 386"/>
                      <a:gd name="T10" fmla="*/ 172 w 238"/>
                      <a:gd name="T11" fmla="*/ 126 h 386"/>
                      <a:gd name="T12" fmla="*/ 224 w 238"/>
                      <a:gd name="T13" fmla="*/ 294 h 386"/>
                      <a:gd name="T14" fmla="*/ 196 w 238"/>
                      <a:gd name="T15" fmla="*/ 362 h 386"/>
                      <a:gd name="T16" fmla="*/ 161 w 238"/>
                      <a:gd name="T17" fmla="*/ 340 h 386"/>
                      <a:gd name="T18" fmla="*/ 74 w 238"/>
                      <a:gd name="T19" fmla="*/ 25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grpSp>
            <p:pic>
              <p:nvPicPr>
                <p:cNvPr id="6189" name="Picture 18"/>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0" name="Picture 19"/>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1" name="Picture 20"/>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2" name="Picture 2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3" name="Picture 2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4" name="Picture 23"/>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5" name="Picture 2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6" name="Picture 25"/>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68" name="Group 26"/>
              <p:cNvGrpSpPr>
                <a:grpSpLocks/>
              </p:cNvGrpSpPr>
              <p:nvPr userDrawn="1"/>
            </p:nvGrpSpPr>
            <p:grpSpPr bwMode="auto">
              <a:xfrm>
                <a:off x="4944" y="1008"/>
                <a:ext cx="522" cy="2967"/>
                <a:chOff x="4944" y="1008"/>
                <a:chExt cx="522" cy="2967"/>
              </a:xfrm>
            </p:grpSpPr>
            <p:pic>
              <p:nvPicPr>
                <p:cNvPr id="6169" name="Picture 27"/>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28"/>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29"/>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30"/>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3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3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33"/>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3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35"/>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3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37"/>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Picture 38"/>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Picture 39"/>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40"/>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3" name="Picture 4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4" name="Picture 4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5" name="Picture 43"/>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Picture 4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Picture 45"/>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156"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15407"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fontAlgn="base">
                <a:spcBef>
                  <a:spcPct val="20000"/>
                </a:spcBef>
                <a:spcAft>
                  <a:spcPct val="0"/>
                </a:spcAft>
                <a:buFontTx/>
                <a:buChar char="•"/>
                <a:defRPr/>
              </a:pPr>
              <a:endParaRPr lang="ar-EG" sz="3200">
                <a:solidFill>
                  <a:srgbClr val="2F1311"/>
                </a:solidFill>
              </a:endParaRPr>
            </a:p>
          </p:txBody>
        </p:sp>
        <p:sp>
          <p:nvSpPr>
            <p:cNvPr id="15408"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fontAlgn="base">
                <a:spcBef>
                  <a:spcPct val="20000"/>
                </a:spcBef>
                <a:spcAft>
                  <a:spcPct val="0"/>
                </a:spcAft>
                <a:buFontTx/>
                <a:buChar char="•"/>
                <a:defRPr/>
              </a:pPr>
              <a:endParaRPr lang="ar-EG" sz="3200">
                <a:solidFill>
                  <a:srgbClr val="2F1311"/>
                </a:solidFill>
              </a:endParaRPr>
            </a:p>
          </p:txBody>
        </p:sp>
        <p:sp>
          <p:nvSpPr>
            <p:cNvPr id="6159"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6"/>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6160"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6"/>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6161"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6162"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a:solidFill>
                  <a:srgbClr val="2F1311"/>
                </a:solidFill>
                <a:latin typeface="Times New Roman" pitchFamily="18" charset="0"/>
              </a:endParaRPr>
            </a:p>
          </p:txBody>
        </p:sp>
        <p:sp>
          <p:nvSpPr>
            <p:cNvPr id="15413"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fontAlgn="base">
                <a:spcBef>
                  <a:spcPct val="20000"/>
                </a:spcBef>
                <a:spcAft>
                  <a:spcPct val="0"/>
                </a:spcAft>
                <a:buFontTx/>
                <a:buChar char="•"/>
                <a:defRPr/>
              </a:pPr>
              <a:endParaRPr lang="ar-EG" sz="3200">
                <a:solidFill>
                  <a:srgbClr val="2F1311"/>
                </a:solidFill>
              </a:endParaRPr>
            </a:p>
          </p:txBody>
        </p:sp>
        <p:sp>
          <p:nvSpPr>
            <p:cNvPr id="616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endParaRPr kumimoji="1" lang="en-US">
                <a:solidFill>
                  <a:srgbClr val="2F1311"/>
                </a:solidFill>
              </a:endParaRPr>
            </a:p>
          </p:txBody>
        </p:sp>
        <p:sp>
          <p:nvSpPr>
            <p:cNvPr id="15415"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fontAlgn="base">
                <a:spcBef>
                  <a:spcPct val="20000"/>
                </a:spcBef>
                <a:spcAft>
                  <a:spcPct val="0"/>
                </a:spcAft>
                <a:buFontTx/>
                <a:buChar char="•"/>
                <a:defRPr/>
              </a:pPr>
              <a:endParaRPr lang="ar-EG" sz="3200">
                <a:solidFill>
                  <a:srgbClr val="2F1311"/>
                </a:solidFill>
              </a:endParaRPr>
            </a:p>
          </p:txBody>
        </p:sp>
        <p:sp>
          <p:nvSpPr>
            <p:cNvPr id="6166" name="AutoShape 56"/>
            <p:cNvSpPr>
              <a:spLocks noChangeArrowheads="1"/>
            </p:cNvSpPr>
            <p:nvPr/>
          </p:nvSpPr>
          <p:spPr bwMode="hidden">
            <a:xfrm rot="5400000">
              <a:off x="2724" y="2089"/>
              <a:ext cx="4320" cy="142"/>
            </a:xfrm>
            <a:custGeom>
              <a:avLst/>
              <a:gdLst>
                <a:gd name="T0" fmla="*/ 170 w 21600"/>
                <a:gd name="T1" fmla="*/ 0 h 21600"/>
                <a:gd name="T2" fmla="*/ 86 w 21600"/>
                <a:gd name="T3" fmla="*/ 0 h 21600"/>
                <a:gd name="T4" fmla="*/ 2 w 21600"/>
                <a:gd name="T5" fmla="*/ 0 h 21600"/>
                <a:gd name="T6" fmla="*/ 86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fontAlgn="base">
                <a:spcBef>
                  <a:spcPct val="0"/>
                </a:spcBef>
                <a:spcAft>
                  <a:spcPct val="0"/>
                </a:spcAft>
              </a:pPr>
              <a:endParaRPr lang="en-US">
                <a:solidFill>
                  <a:srgbClr val="2F1311"/>
                </a:solidFill>
                <a:latin typeface="Times New Roman" pitchFamily="18" charset="0"/>
              </a:endParaRPr>
            </a:p>
          </p:txBody>
        </p:sp>
      </p:grpSp>
      <p:sp>
        <p:nvSpPr>
          <p:cNvPr id="6147"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6148"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5419"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spcBef>
                <a:spcPct val="0"/>
              </a:spcBef>
              <a:buFontTx/>
              <a:buNone/>
              <a:defRPr sz="1000">
                <a:solidFill>
                  <a:srgbClr val="2F1311"/>
                </a:solidFill>
                <a:latin typeface="Arial" pitchFamily="34" charset="0"/>
                <a:cs typeface="Arial" pitchFamily="34" charset="0"/>
              </a:defRPr>
            </a:lvl1pPr>
          </a:lstStyle>
          <a:p>
            <a:pPr fontAlgn="base">
              <a:spcAft>
                <a:spcPct val="0"/>
              </a:spcAft>
              <a:defRPr/>
            </a:pPr>
            <a:endParaRPr lang="en-US"/>
          </a:p>
        </p:txBody>
      </p:sp>
      <p:sp>
        <p:nvSpPr>
          <p:cNvPr id="15420"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spcBef>
                <a:spcPct val="0"/>
              </a:spcBef>
              <a:buFontTx/>
              <a:buNone/>
              <a:defRPr sz="1000">
                <a:solidFill>
                  <a:srgbClr val="2F1311"/>
                </a:solidFill>
                <a:latin typeface="Arial" pitchFamily="34" charset="0"/>
                <a:cs typeface="Arial" pitchFamily="34" charset="0"/>
              </a:defRPr>
            </a:lvl1pPr>
          </a:lstStyle>
          <a:p>
            <a:pPr fontAlgn="base">
              <a:spcAft>
                <a:spcPct val="0"/>
              </a:spcAft>
              <a:defRPr/>
            </a:pPr>
            <a:endParaRPr lang="en-US"/>
          </a:p>
        </p:txBody>
      </p:sp>
      <p:sp>
        <p:nvSpPr>
          <p:cNvPr id="15421"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spcBef>
                <a:spcPct val="0"/>
              </a:spcBef>
              <a:buFontTx/>
              <a:buNone/>
              <a:defRPr sz="1000">
                <a:solidFill>
                  <a:srgbClr val="2F1311"/>
                </a:solidFill>
                <a:latin typeface="Arial" pitchFamily="34" charset="0"/>
                <a:cs typeface="Arial" pitchFamily="34" charset="0"/>
              </a:defRPr>
            </a:lvl1pPr>
          </a:lstStyle>
          <a:p>
            <a:pPr fontAlgn="base">
              <a:spcAft>
                <a:spcPct val="0"/>
              </a:spcAft>
              <a:defRPr/>
            </a:pPr>
            <a:fld id="{244145C7-DA90-4531-86D8-7713AE2A812A}" type="slidenum">
              <a:rPr lang="ar-SA"/>
              <a:pPr fontAlgn="base">
                <a:spcAft>
                  <a:spcPct val="0"/>
                </a:spcAft>
                <a:defRPr/>
              </a:pPr>
              <a:t>‹#›</a:t>
            </a:fld>
            <a:endParaRPr lang="en-US"/>
          </a:p>
        </p:txBody>
      </p:sp>
    </p:spTree>
    <p:extLst>
      <p:ext uri="{BB962C8B-B14F-4D97-AF65-F5344CB8AC3E}">
        <p14:creationId xmlns:p14="http://schemas.microsoft.com/office/powerpoint/2010/main" val="2185923122"/>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Lst>
  <p:transition/>
  <p:txStyles>
    <p:titleStyle>
      <a:lvl1pPr algn="l" rtl="1" eaLnBrk="0" fontAlgn="base" hangingPunct="0">
        <a:spcBef>
          <a:spcPct val="0"/>
        </a:spcBef>
        <a:spcAft>
          <a:spcPct val="0"/>
        </a:spcAft>
        <a:defRPr sz="4000">
          <a:solidFill>
            <a:schemeClr val="tx2"/>
          </a:solidFill>
          <a:latin typeface="+mj-lt"/>
          <a:ea typeface="+mj-ea"/>
          <a:cs typeface="+mj-cs"/>
        </a:defRPr>
      </a:lvl1pPr>
      <a:lvl2pPr algn="l" rtl="1" eaLnBrk="0" fontAlgn="base" hangingPunct="0">
        <a:spcBef>
          <a:spcPct val="0"/>
        </a:spcBef>
        <a:spcAft>
          <a:spcPct val="0"/>
        </a:spcAft>
        <a:defRPr sz="4000">
          <a:solidFill>
            <a:schemeClr val="tx2"/>
          </a:solidFill>
          <a:latin typeface="Arial" pitchFamily="34" charset="0"/>
          <a:cs typeface="Arial" pitchFamily="34" charset="0"/>
        </a:defRPr>
      </a:lvl2pPr>
      <a:lvl3pPr algn="l" rtl="1" eaLnBrk="0" fontAlgn="base" hangingPunct="0">
        <a:spcBef>
          <a:spcPct val="0"/>
        </a:spcBef>
        <a:spcAft>
          <a:spcPct val="0"/>
        </a:spcAft>
        <a:defRPr sz="4000">
          <a:solidFill>
            <a:schemeClr val="tx2"/>
          </a:solidFill>
          <a:latin typeface="Arial" pitchFamily="34" charset="0"/>
          <a:cs typeface="Arial" pitchFamily="34" charset="0"/>
        </a:defRPr>
      </a:lvl3pPr>
      <a:lvl4pPr algn="l" rtl="1" eaLnBrk="0" fontAlgn="base" hangingPunct="0">
        <a:spcBef>
          <a:spcPct val="0"/>
        </a:spcBef>
        <a:spcAft>
          <a:spcPct val="0"/>
        </a:spcAft>
        <a:defRPr sz="4000">
          <a:solidFill>
            <a:schemeClr val="tx2"/>
          </a:solidFill>
          <a:latin typeface="Arial" pitchFamily="34" charset="0"/>
          <a:cs typeface="Arial" pitchFamily="34" charset="0"/>
        </a:defRPr>
      </a:lvl4pPr>
      <a:lvl5pPr algn="l" rtl="1" eaLnBrk="0" fontAlgn="base" hangingPunct="0">
        <a:spcBef>
          <a:spcPct val="0"/>
        </a:spcBef>
        <a:spcAft>
          <a:spcPct val="0"/>
        </a:spcAft>
        <a:defRPr sz="4000">
          <a:solidFill>
            <a:schemeClr val="tx2"/>
          </a:solidFill>
          <a:latin typeface="Arial" pitchFamily="34" charset="0"/>
          <a:cs typeface="Arial" pitchFamily="34" charset="0"/>
        </a:defRPr>
      </a:lvl5pPr>
      <a:lvl6pPr marL="457200" algn="l" rtl="1" fontAlgn="base">
        <a:spcBef>
          <a:spcPct val="0"/>
        </a:spcBef>
        <a:spcAft>
          <a:spcPct val="0"/>
        </a:spcAft>
        <a:defRPr sz="4000">
          <a:solidFill>
            <a:schemeClr val="tx2"/>
          </a:solidFill>
          <a:latin typeface="Arial" pitchFamily="34" charset="0"/>
          <a:cs typeface="Arial" pitchFamily="34" charset="0"/>
        </a:defRPr>
      </a:lvl6pPr>
      <a:lvl7pPr marL="914400" algn="l" rtl="1" fontAlgn="base">
        <a:spcBef>
          <a:spcPct val="0"/>
        </a:spcBef>
        <a:spcAft>
          <a:spcPct val="0"/>
        </a:spcAft>
        <a:defRPr sz="4000">
          <a:solidFill>
            <a:schemeClr val="tx2"/>
          </a:solidFill>
          <a:latin typeface="Arial" pitchFamily="34" charset="0"/>
          <a:cs typeface="Arial" pitchFamily="34" charset="0"/>
        </a:defRPr>
      </a:lvl7pPr>
      <a:lvl8pPr marL="1371600" algn="l" rtl="1" fontAlgn="base">
        <a:spcBef>
          <a:spcPct val="0"/>
        </a:spcBef>
        <a:spcAft>
          <a:spcPct val="0"/>
        </a:spcAft>
        <a:defRPr sz="4000">
          <a:solidFill>
            <a:schemeClr val="tx2"/>
          </a:solidFill>
          <a:latin typeface="Arial" pitchFamily="34" charset="0"/>
          <a:cs typeface="Arial" pitchFamily="34" charset="0"/>
        </a:defRPr>
      </a:lvl8pPr>
      <a:lvl9pPr marL="1828800" algn="l" rtl="1" fontAlgn="base">
        <a:spcBef>
          <a:spcPct val="0"/>
        </a:spcBef>
        <a:spcAft>
          <a:spcPct val="0"/>
        </a:spcAft>
        <a:defRPr sz="40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Blip>
          <a:blip r:embed="rId17"/>
        </a:buBlip>
        <a:defRPr sz="3200">
          <a:solidFill>
            <a:schemeClr val="tx1"/>
          </a:solidFill>
          <a:latin typeface="+mn-lt"/>
          <a:ea typeface="+mn-ea"/>
          <a:cs typeface="+mn-cs"/>
        </a:defRPr>
      </a:lvl1pPr>
      <a:lvl2pPr marL="742950" indent="-285750" algn="r" rtl="1" eaLnBrk="0" fontAlgn="base" hangingPunct="0">
        <a:spcBef>
          <a:spcPct val="20000"/>
        </a:spcBef>
        <a:spcAft>
          <a:spcPct val="0"/>
        </a:spcAft>
        <a:buSzPct val="80000"/>
        <a:buBlip>
          <a:blip r:embed="rId18"/>
        </a:buBlip>
        <a:defRPr sz="2800">
          <a:solidFill>
            <a:schemeClr val="tx1"/>
          </a:solidFill>
          <a:latin typeface="+mn-lt"/>
          <a:cs typeface="+mn-cs"/>
        </a:defRPr>
      </a:lvl2pPr>
      <a:lvl3pPr marL="1143000" indent="-228600" algn="r" rtl="1" eaLnBrk="0" fontAlgn="base" hangingPunct="0">
        <a:spcBef>
          <a:spcPct val="20000"/>
        </a:spcBef>
        <a:spcAft>
          <a:spcPct val="0"/>
        </a:spcAft>
        <a:buSzPct val="70000"/>
        <a:buBlip>
          <a:blip r:embed="rId19"/>
        </a:buBlip>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0FCE4C9-4623-42A2-A91E-E5E6B1A3A7CC}" type="datetimeFigureOut">
              <a:rPr lang="ar-SA" smtClean="0">
                <a:solidFill>
                  <a:prstClr val="black">
                    <a:tint val="75000"/>
                  </a:prstClr>
                </a:solidFill>
              </a:rPr>
              <a:pPr/>
              <a:t>7/16/1437</a:t>
            </a:fld>
            <a:endParaRPr lang="ar-S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8C862D0-4CBB-48E8-BDA0-605B86D4AEF2}"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1706203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66.xml"/><Relationship Id="rId4" Type="http://schemas.openxmlformats.org/officeDocument/2006/relationships/image" Target="http://www.schoolarabia.net/images/modules/biology/level5/khalia_im/cells/albina2_1.gi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3.bp.blogspot.com/-cMKd4rGbkW8/T_LAad-ENwI/AAAAAAAAALk/CHaFzB9qTKo/s1600/animated+vegetable+salad+in+wooden+bowl.gif" TargetMode="Externa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2.jpeg"/><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archfiletype.com/fsearch/1/9/9/2/Nutrition-Sue%20Howard_199249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9" y="1252240"/>
            <a:ext cx="8964488" cy="446449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4294967295"/>
          </p:nvPr>
        </p:nvSpPr>
        <p:spPr>
          <a:xfrm>
            <a:off x="-108520" y="5674014"/>
            <a:ext cx="3646479" cy="1214446"/>
          </a:xfrm>
        </p:spPr>
        <p:txBody>
          <a:bodyPr/>
          <a:lstStyle/>
          <a:p>
            <a:pPr>
              <a:buNone/>
            </a:pPr>
            <a:r>
              <a:rPr lang="ar-SA" dirty="0">
                <a:effectLst>
                  <a:glow rad="228600">
                    <a:schemeClr val="accent3">
                      <a:satMod val="175000"/>
                      <a:alpha val="40000"/>
                    </a:schemeClr>
                  </a:glow>
                </a:effectLst>
              </a:rPr>
              <a:t>    </a:t>
            </a:r>
            <a:endParaRPr lang="ar-SA" sz="6000" dirty="0">
              <a:effectLst>
                <a:glow rad="228600">
                  <a:schemeClr val="accent3">
                    <a:satMod val="175000"/>
                    <a:alpha val="40000"/>
                  </a:schemeClr>
                </a:glow>
              </a:effectLst>
            </a:endParaRPr>
          </a:p>
          <a:p>
            <a:pPr>
              <a:buNone/>
            </a:pPr>
            <a:endParaRPr lang="ar-SA" sz="6000" dirty="0">
              <a:effectLst>
                <a:glow rad="228600">
                  <a:schemeClr val="accent3">
                    <a:satMod val="175000"/>
                    <a:alpha val="40000"/>
                  </a:schemeClr>
                </a:glow>
              </a:effectLst>
            </a:endParaRPr>
          </a:p>
        </p:txBody>
      </p:sp>
      <p:sp>
        <p:nvSpPr>
          <p:cNvPr id="4" name="مربع نص 3"/>
          <p:cNvSpPr txBox="1"/>
          <p:nvPr/>
        </p:nvSpPr>
        <p:spPr>
          <a:xfrm>
            <a:off x="1604155" y="58643"/>
            <a:ext cx="5904655" cy="1323439"/>
          </a:xfrm>
          <a:prstGeom prst="rect">
            <a:avLst/>
          </a:prstGeom>
          <a:noFill/>
        </p:spPr>
        <p:txBody>
          <a:bodyPr wrap="square" rtlCol="1">
            <a:spAutoFit/>
          </a:bodyPr>
          <a:lstStyle/>
          <a:p>
            <a:pPr algn="ctr"/>
            <a:r>
              <a:rPr lang="ar-SA" sz="8000">
                <a:effectLst>
                  <a:glow rad="228600">
                    <a:schemeClr val="accent2">
                      <a:satMod val="175000"/>
                      <a:alpha val="40000"/>
                    </a:schemeClr>
                  </a:glow>
                </a:effectLst>
              </a:rPr>
              <a:t>العناصر الغذائية</a:t>
            </a:r>
            <a:endParaRPr lang="ar-SA" sz="8000" dirty="0">
              <a:effectLst>
                <a:glow rad="228600">
                  <a:schemeClr val="accent2">
                    <a:satMod val="175000"/>
                    <a:alpha val="4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2230012" y="332656"/>
            <a:ext cx="3905236" cy="830997"/>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ar-SA" sz="48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Calibri"/>
                <a:cs typeface="Traditional Arabic"/>
              </a:rPr>
              <a:t>وظائف الكربوهيدرات</a:t>
            </a:r>
            <a:endParaRPr lang="en-US" sz="48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Rectangle 2"/>
          <p:cNvSpPr/>
          <p:nvPr/>
        </p:nvSpPr>
        <p:spPr>
          <a:xfrm>
            <a:off x="-11336" y="1340768"/>
            <a:ext cx="9036496" cy="5109091"/>
          </a:xfrm>
          <a:prstGeom prst="rect">
            <a:avLst/>
          </a:prstGeom>
        </p:spPr>
        <p:txBody>
          <a:bodyPr wrap="square">
            <a:spAutoFit/>
          </a:bodyPr>
          <a:lstStyle/>
          <a:p>
            <a:pPr>
              <a:lnSpc>
                <a:spcPct val="115000"/>
              </a:lnSpc>
              <a:spcAft>
                <a:spcPts val="1000"/>
              </a:spcAft>
            </a:pPr>
            <a:r>
              <a:rPr lang="ar-SA" sz="2400">
                <a:solidFill>
                  <a:schemeClr val="bg1">
                    <a:lumMod val="50000"/>
                  </a:schemeClr>
                </a:solidFill>
                <a:latin typeface="Calibri"/>
                <a:ea typeface="Calibri"/>
                <a:cs typeface="Traditional Arabic"/>
              </a:rPr>
              <a:t>1- تعتبر الكربوهيدرات المصدر الأول للطاقة ويمد الجسم بـ 4 سعرات حرارية .</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2-تؤدي دوراً حيويا في المحافظة على سلامة الكبد لتأدية وظائفه بكفاءة</a:t>
            </a:r>
            <a:r>
              <a:rPr lang="ar-SA" sz="2400" b="1">
                <a:solidFill>
                  <a:schemeClr val="bg1">
                    <a:lumMod val="50000"/>
                  </a:schemeClr>
                </a:solidFill>
                <a:latin typeface="Calibri"/>
                <a:ea typeface="Calibri"/>
                <a:cs typeface="Traditional Arabic"/>
              </a:rPr>
              <a:t> .</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3-يستخدم الكربوهيدرات الممتصة(جلوكوز) لتأمين احتياجات خلايا الأنسجة من الطاقة</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4-الجلوكوز هو المصدر الرئيسي للطاقة الجهاز العصبي وانسجة الرئة والمخ.</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5 -تنظيم أيض الدهون حتى يتم تأكسد الدهون طبيعيا لأن انخفاض الشديد في كمية الكربوهيدرات في الوجبة فإن أيض الدهون يتم بمعدل اسرع مما يراكم بعض المركبات الوسطية غير المؤكسدة فيسبب الجفاف وزيادة حموضة الجسم.</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6-التخلص من السموم: وجود حامض الجلكويورنيك له القدرة على الارتباط ببعض المركبات والادوية وطردها خارج الجسم.</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7-وظائف أخرى (انتاج فيتامين ب من البكتريا-تكوين الانسجة الضامة –تكوين الاحماض النووية-منع تجلط الدم-زيادة امتصاص الكالسيوم والحديد لتحول اللاكتوز إلى لاكتيك في الامعاء.</a:t>
            </a:r>
            <a:endParaRPr lang="en-US" sz="2400">
              <a:solidFill>
                <a:schemeClr val="bg1">
                  <a:lumMod val="50000"/>
                </a:schemeClr>
              </a:solidFill>
              <a:effectLst/>
              <a:latin typeface="Calibri"/>
              <a:ea typeface="Calibri"/>
              <a:cs typeface="Arial"/>
            </a:endParaRPr>
          </a:p>
        </p:txBody>
      </p:sp>
    </p:spTree>
    <p:extLst>
      <p:ext uri="{BB962C8B-B14F-4D97-AF65-F5344CB8AC3E}">
        <p14:creationId xmlns:p14="http://schemas.microsoft.com/office/powerpoint/2010/main" val="2218736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3563888" y="548680"/>
            <a:ext cx="5171609" cy="830997"/>
          </a:xfrm>
          <a:prstGeom prst="rect">
            <a:avLst/>
          </a:prstGeom>
        </p:spPr>
        <p:txBody>
          <a:bodyPr wrap="none">
            <a:spAutoFit/>
          </a:bodyPr>
          <a:lstStyle/>
          <a:p>
            <a:r>
              <a:rPr lang="ar-SA" sz="4800" b="1">
                <a:solidFill>
                  <a:schemeClr val="bg1">
                    <a:lumMod val="50000"/>
                  </a:schemeClr>
                </a:solidFill>
                <a:ea typeface="Calibri"/>
                <a:cs typeface="Traditional Arabic"/>
              </a:rPr>
              <a:t>ثانيا :البروتينات </a:t>
            </a:r>
            <a:r>
              <a:rPr lang="en-US" sz="4800" b="1">
                <a:solidFill>
                  <a:schemeClr val="bg1">
                    <a:lumMod val="50000"/>
                  </a:schemeClr>
                </a:solidFill>
                <a:latin typeface="Traditional Arabic"/>
                <a:ea typeface="Calibri"/>
              </a:rPr>
              <a:t>Proteins</a:t>
            </a:r>
            <a:endParaRPr lang="en-US" sz="4800">
              <a:solidFill>
                <a:schemeClr val="bg1">
                  <a:lumMod val="50000"/>
                </a:schemeClr>
              </a:solidFill>
            </a:endParaRPr>
          </a:p>
        </p:txBody>
      </p:sp>
      <p:sp>
        <p:nvSpPr>
          <p:cNvPr id="3" name="Rectangle 2"/>
          <p:cNvSpPr/>
          <p:nvPr/>
        </p:nvSpPr>
        <p:spPr>
          <a:xfrm>
            <a:off x="7464959" y="1556792"/>
            <a:ext cx="1677062" cy="523220"/>
          </a:xfrm>
          <a:prstGeom prst="rect">
            <a:avLst/>
          </a:prstGeom>
        </p:spPr>
        <p:txBody>
          <a:bodyPr wrap="none">
            <a:spAutoFit/>
          </a:bodyPr>
          <a:lstStyle/>
          <a:p>
            <a:r>
              <a:rPr lang="ar-SA" sz="2800" b="1">
                <a:solidFill>
                  <a:schemeClr val="bg1">
                    <a:lumMod val="50000"/>
                  </a:schemeClr>
                </a:solidFill>
                <a:ea typeface="Calibri"/>
                <a:cs typeface="Traditional Arabic"/>
              </a:rPr>
              <a:t>تعريف البروتين </a:t>
            </a:r>
            <a:endParaRPr lang="en-US" sz="2800">
              <a:solidFill>
                <a:schemeClr val="bg1">
                  <a:lumMod val="50000"/>
                </a:schemeClr>
              </a:solidFill>
            </a:endParaRPr>
          </a:p>
        </p:txBody>
      </p:sp>
      <p:sp>
        <p:nvSpPr>
          <p:cNvPr id="4" name="Rectangle 3"/>
          <p:cNvSpPr/>
          <p:nvPr/>
        </p:nvSpPr>
        <p:spPr>
          <a:xfrm>
            <a:off x="107503" y="1715297"/>
            <a:ext cx="7357455" cy="1083374"/>
          </a:xfrm>
          <a:prstGeom prst="rect">
            <a:avLst/>
          </a:prstGeom>
        </p:spPr>
        <p:txBody>
          <a:bodyPr wrap="square">
            <a:spAutoFit/>
          </a:bodyPr>
          <a:lstStyle/>
          <a:p>
            <a:pPr>
              <a:lnSpc>
                <a:spcPct val="115000"/>
              </a:lnSpc>
              <a:spcAft>
                <a:spcPts val="1000"/>
              </a:spcAft>
            </a:pPr>
            <a:r>
              <a:rPr lang="ar-SA" sz="2800">
                <a:solidFill>
                  <a:schemeClr val="bg1">
                    <a:lumMod val="50000"/>
                  </a:schemeClr>
                </a:solidFill>
                <a:latin typeface="Calibri"/>
                <a:ea typeface="Calibri"/>
                <a:cs typeface="Traditional Arabic"/>
              </a:rPr>
              <a:t>مركبات عضوية تحتوي على الكربون والهيدروجين والاكسجين بالإضافة الى النيتروجين. وبعضها يحتوي على الكبريت</a:t>
            </a:r>
            <a:endParaRPr lang="en-US" sz="2800">
              <a:solidFill>
                <a:schemeClr val="bg1">
                  <a:lumMod val="50000"/>
                </a:schemeClr>
              </a:solidFill>
              <a:effectLst/>
              <a:latin typeface="Calibri"/>
              <a:ea typeface="Calibri"/>
              <a:cs typeface="Arial"/>
            </a:endParaRPr>
          </a:p>
        </p:txBody>
      </p:sp>
      <p:sp>
        <p:nvSpPr>
          <p:cNvPr id="6" name="Rectangle 5"/>
          <p:cNvSpPr/>
          <p:nvPr/>
        </p:nvSpPr>
        <p:spPr>
          <a:xfrm>
            <a:off x="1" y="2745736"/>
            <a:ext cx="9142020" cy="1578894"/>
          </a:xfrm>
          <a:prstGeom prst="rect">
            <a:avLst/>
          </a:prstGeom>
        </p:spPr>
        <p:txBody>
          <a:bodyPr wrap="square">
            <a:spAutoFit/>
          </a:bodyPr>
          <a:lstStyle/>
          <a:p>
            <a:pPr algn="ctr">
              <a:lnSpc>
                <a:spcPct val="115000"/>
              </a:lnSpc>
              <a:spcAft>
                <a:spcPts val="1000"/>
              </a:spcAft>
            </a:pPr>
            <a:r>
              <a:rPr lang="ar-SA" sz="2800">
                <a:solidFill>
                  <a:schemeClr val="bg1">
                    <a:lumMod val="50000"/>
                  </a:schemeClr>
                </a:solidFill>
                <a:latin typeface="Calibri"/>
                <a:ea typeface="Calibri"/>
                <a:cs typeface="Traditional Arabic"/>
              </a:rPr>
              <a:t>البروتينات من العناصر الغذائية المهمة جدا، تدخل في بناء انسجة الجسم وصيانتها، وهي اصل الحياة ، تشكل 20% من وزن الجسم ،50% من هذه الكمية موجودة في العضلات ،20%بالعظام والغضاريف ،10%في الجلد.</a:t>
            </a:r>
            <a:endParaRPr lang="en-US" sz="2800">
              <a:solidFill>
                <a:schemeClr val="bg1">
                  <a:lumMod val="50000"/>
                </a:schemeClr>
              </a:solidFill>
              <a:effectLst/>
              <a:latin typeface="Calibri"/>
              <a:ea typeface="Calibri"/>
              <a:cs typeface="Arial"/>
            </a:endParaRPr>
          </a:p>
        </p:txBody>
      </p:sp>
      <p:sp>
        <p:nvSpPr>
          <p:cNvPr id="7" name="Rectangle 6"/>
          <p:cNvSpPr/>
          <p:nvPr/>
        </p:nvSpPr>
        <p:spPr>
          <a:xfrm>
            <a:off x="250531" y="4797152"/>
            <a:ext cx="8640960" cy="1146981"/>
          </a:xfrm>
          <a:prstGeom prst="rect">
            <a:avLst/>
          </a:prstGeom>
        </p:spPr>
        <p:txBody>
          <a:bodyPr wrap="square">
            <a:spAutoFit/>
          </a:bodyPr>
          <a:lstStyle/>
          <a:p>
            <a:pPr>
              <a:lnSpc>
                <a:spcPct val="115000"/>
              </a:lnSpc>
              <a:spcAft>
                <a:spcPts val="1000"/>
              </a:spcAft>
            </a:pPr>
            <a:r>
              <a:rPr lang="ar-SA" sz="2800">
                <a:solidFill>
                  <a:schemeClr val="bg1">
                    <a:lumMod val="50000"/>
                  </a:schemeClr>
                </a:solidFill>
                <a:latin typeface="Calibri"/>
                <a:ea typeface="Calibri"/>
                <a:cs typeface="Traditional Arabic"/>
              </a:rPr>
              <a:t>- يصبح البروتين  مصدر للطاقة أذا تم تناوله بكميات كبيرة  مقارنه بالكربوهيدرات والدهون.</a:t>
            </a:r>
            <a:endParaRPr lang="en-US" sz="2800">
              <a:solidFill>
                <a:schemeClr val="bg1">
                  <a:lumMod val="50000"/>
                </a:schemeClr>
              </a:solidFill>
              <a:latin typeface="Calibri"/>
              <a:ea typeface="Calibri"/>
              <a:cs typeface="Arial"/>
            </a:endParaRPr>
          </a:p>
          <a:p>
            <a:r>
              <a:rPr lang="ar-SA" sz="2800">
                <a:solidFill>
                  <a:schemeClr val="bg1">
                    <a:lumMod val="50000"/>
                  </a:schemeClr>
                </a:solidFill>
                <a:ea typeface="Calibri"/>
                <a:cs typeface="Traditional Arabic"/>
              </a:rPr>
              <a:t>- كما يعتبر مصدر للأحماض الأمينية لنمو الإنسان</a:t>
            </a:r>
            <a:endParaRPr lang="en-US" sz="2800">
              <a:solidFill>
                <a:schemeClr val="bg1">
                  <a:lumMod val="50000"/>
                </a:schemeClr>
              </a:solidFill>
            </a:endParaRPr>
          </a:p>
        </p:txBody>
      </p:sp>
    </p:spTree>
    <p:extLst>
      <p:ext uri="{BB962C8B-B14F-4D97-AF65-F5344CB8AC3E}">
        <p14:creationId xmlns:p14="http://schemas.microsoft.com/office/powerpoint/2010/main" val="97684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Rectangle 2"/>
          <p:cNvSpPr/>
          <p:nvPr/>
        </p:nvSpPr>
        <p:spPr>
          <a:xfrm>
            <a:off x="334020" y="548680"/>
            <a:ext cx="8496944" cy="5577937"/>
          </a:xfrm>
          <a:prstGeom prst="rect">
            <a:avLst/>
          </a:prstGeom>
        </p:spPr>
        <p:txBody>
          <a:bodyPr wrap="square">
            <a:spAutoFit/>
          </a:bodyPr>
          <a:lstStyle/>
          <a:p>
            <a:pPr>
              <a:lnSpc>
                <a:spcPct val="115000"/>
              </a:lnSpc>
              <a:spcAft>
                <a:spcPts val="1000"/>
              </a:spcAft>
            </a:pPr>
            <a:r>
              <a:rPr lang="ar-SA" sz="3600" b="1" u="sng">
                <a:solidFill>
                  <a:schemeClr val="bg1">
                    <a:lumMod val="50000"/>
                  </a:schemeClr>
                </a:solidFill>
                <a:latin typeface="Calibri"/>
                <a:ea typeface="Calibri"/>
                <a:cs typeface="Traditional Arabic"/>
              </a:rPr>
              <a:t>احتياجات البروتين</a:t>
            </a:r>
            <a:endParaRPr lang="en-US" sz="3600" b="1">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تتوقف كمية البروتين التي يحتاجها الجسم في وجبته على عدة عوامل:</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-كمية البروتينات اللازمة لتعويض البروتينات التي فقدت في البول والبراز والجلد ونمو الاظافر والشعر</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-كمية البروتينات اللازمة لنمو الانسجة والصيانة.</a:t>
            </a:r>
          </a:p>
          <a:p>
            <a:pPr>
              <a:lnSpc>
                <a:spcPct val="115000"/>
              </a:lnSpc>
              <a:spcAft>
                <a:spcPts val="1000"/>
              </a:spcAft>
            </a:pPr>
            <a:r>
              <a:rPr lang="ar-SA" sz="2400">
                <a:solidFill>
                  <a:schemeClr val="bg1">
                    <a:lumMod val="50000"/>
                  </a:schemeClr>
                </a:solidFill>
                <a:latin typeface="Calibri"/>
                <a:ea typeface="Calibri"/>
                <a:cs typeface="Arial"/>
              </a:rPr>
              <a:t>وبالتالى فان الاحتياجات هى:</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-احتياج البالغين من ذكور واناث 0.8جم /كجم من وزن الجسم ، بمعنى إذا كان وزن الجسم 70 فإن احتياج الجسم هو 56جم بروتين وهو ناتج من 70ضرب 0.8</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-احتياج الرضيع 2.2 جم / كجم خلال الستة شهور الاولى من السنة الاولى</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-احتياج الرضيع 1.6 جم /كجم خلال الستة شهور الاخيرة .</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-احتياج المرأة الحامل 1.3 جم / كجم</a:t>
            </a:r>
            <a:endParaRPr lang="en-US" sz="2400">
              <a:solidFill>
                <a:schemeClr val="bg1">
                  <a:lumMod val="50000"/>
                </a:schemeClr>
              </a:solidFill>
              <a:effectLst/>
              <a:latin typeface="Calibri"/>
              <a:ea typeface="Calibri"/>
              <a:cs typeface="Arial"/>
            </a:endParaRPr>
          </a:p>
        </p:txBody>
      </p:sp>
    </p:spTree>
    <p:extLst>
      <p:ext uri="{BB962C8B-B14F-4D97-AF65-F5344CB8AC3E}">
        <p14:creationId xmlns:p14="http://schemas.microsoft.com/office/powerpoint/2010/main" val="157454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059610513"/>
              </p:ext>
            </p:extLst>
          </p:nvPr>
        </p:nvGraphicFramePr>
        <p:xfrm>
          <a:off x="0" y="116632"/>
          <a:ext cx="9036496"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52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5652120" y="61173"/>
            <a:ext cx="2746265" cy="830997"/>
          </a:xfrm>
          <a:prstGeom prst="rect">
            <a:avLst/>
          </a:prstGeom>
        </p:spPr>
        <p:txBody>
          <a:bodyPr wrap="none">
            <a:spAutoFit/>
          </a:bodyPr>
          <a:lstStyle/>
          <a:p>
            <a:r>
              <a:rPr lang="ar-SA" sz="4800" b="1" u="sng">
                <a:solidFill>
                  <a:schemeClr val="bg1">
                    <a:lumMod val="50000"/>
                  </a:schemeClr>
                </a:solidFill>
                <a:ea typeface="Calibri"/>
                <a:cs typeface="Traditional Arabic"/>
              </a:rPr>
              <a:t>تركيب البروتين </a:t>
            </a:r>
            <a:endParaRPr lang="en-US" sz="4800">
              <a:solidFill>
                <a:schemeClr val="bg1">
                  <a:lumMod val="50000"/>
                </a:schemeClr>
              </a:solidFill>
            </a:endParaRPr>
          </a:p>
        </p:txBody>
      </p:sp>
      <p:sp>
        <p:nvSpPr>
          <p:cNvPr id="3" name="Rectangle 2"/>
          <p:cNvSpPr/>
          <p:nvPr/>
        </p:nvSpPr>
        <p:spPr>
          <a:xfrm>
            <a:off x="107504" y="774633"/>
            <a:ext cx="9036496" cy="584775"/>
          </a:xfrm>
          <a:prstGeom prst="rect">
            <a:avLst/>
          </a:prstGeom>
        </p:spPr>
        <p:txBody>
          <a:bodyPr wrap="square">
            <a:spAutoFit/>
          </a:bodyPr>
          <a:lstStyle/>
          <a:p>
            <a:r>
              <a:rPr lang="ar-SA" sz="3200">
                <a:solidFill>
                  <a:schemeClr val="bg1">
                    <a:lumMod val="50000"/>
                  </a:schemeClr>
                </a:solidFill>
                <a:ea typeface="Calibri"/>
                <a:cs typeface="Traditional Arabic"/>
              </a:rPr>
              <a:t>تتألف البروتينات  من سلاسل من الاحماض الامينية مرتبطة مع بعضها بروابط ببتيدية</a:t>
            </a:r>
            <a:endParaRPr lang="en-US" sz="3200">
              <a:solidFill>
                <a:schemeClr val="bg1">
                  <a:lumMod val="50000"/>
                </a:schemeClr>
              </a:solidFill>
            </a:endParaRPr>
          </a:p>
        </p:txBody>
      </p:sp>
      <p:graphicFrame>
        <p:nvGraphicFramePr>
          <p:cNvPr id="4" name="Diagram 3"/>
          <p:cNvGraphicFramePr/>
          <p:nvPr>
            <p:extLst>
              <p:ext uri="{D42A27DB-BD31-4B8C-83A1-F6EECF244321}">
                <p14:modId xmlns:p14="http://schemas.microsoft.com/office/powerpoint/2010/main" val="2407891518"/>
              </p:ext>
            </p:extLst>
          </p:nvPr>
        </p:nvGraphicFramePr>
        <p:xfrm>
          <a:off x="0" y="1484784"/>
          <a:ext cx="9144000" cy="5373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522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251520" y="371843"/>
            <a:ext cx="8696611" cy="646331"/>
          </a:xfrm>
          <a:prstGeom prst="rect">
            <a:avLst/>
          </a:prstGeom>
        </p:spPr>
        <p:txBody>
          <a:bodyPr wrap="none">
            <a:spAutoFit/>
          </a:bodyPr>
          <a:lstStyle/>
          <a:p>
            <a:r>
              <a:rPr lang="ar-SA" sz="3600" b="1">
                <a:solidFill>
                  <a:schemeClr val="bg1">
                    <a:lumMod val="50000"/>
                  </a:schemeClr>
                </a:solidFill>
                <a:ea typeface="Calibri"/>
                <a:cs typeface="Traditional Arabic"/>
              </a:rPr>
              <a:t>تقسيم الأحماض الأمينية إلى قسمين تبعا لقدرة الجسم على تكوينها </a:t>
            </a:r>
            <a:endParaRPr lang="en-US" sz="3600">
              <a:solidFill>
                <a:schemeClr val="bg1">
                  <a:lumMod val="50000"/>
                </a:schemeClr>
              </a:solidFill>
            </a:endParaRPr>
          </a:p>
        </p:txBody>
      </p:sp>
      <p:graphicFrame>
        <p:nvGraphicFramePr>
          <p:cNvPr id="3" name="Diagram 2"/>
          <p:cNvGraphicFramePr/>
          <p:nvPr>
            <p:extLst>
              <p:ext uri="{D42A27DB-BD31-4B8C-83A1-F6EECF244321}">
                <p14:modId xmlns:p14="http://schemas.microsoft.com/office/powerpoint/2010/main" val="964075232"/>
              </p:ext>
            </p:extLst>
          </p:nvPr>
        </p:nvGraphicFramePr>
        <p:xfrm>
          <a:off x="71761" y="1196752"/>
          <a:ext cx="8840626"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231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6653652"/>
              </p:ext>
            </p:extLst>
          </p:nvPr>
        </p:nvGraphicFramePr>
        <p:xfrm>
          <a:off x="0" y="1"/>
          <a:ext cx="9144000" cy="6381326"/>
        </p:xfrm>
        <a:graphic>
          <a:graphicData uri="http://schemas.openxmlformats.org/drawingml/2006/table">
            <a:tbl>
              <a:tblPr rtl="1" firstRow="1" firstCol="1" lastRow="1" lastCol="1" bandRow="1" bandCol="1">
                <a:tableStyleId>{00A15C55-8517-42AA-B614-E9B94910E393}</a:tableStyleId>
              </a:tblPr>
              <a:tblGrid>
                <a:gridCol w="4600280">
                  <a:extLst>
                    <a:ext uri="{9D8B030D-6E8A-4147-A177-3AD203B41FA5}">
                      <a16:colId xmlns:a16="http://schemas.microsoft.com/office/drawing/2014/main" val="20000"/>
                    </a:ext>
                  </a:extLst>
                </a:gridCol>
                <a:gridCol w="4543720">
                  <a:extLst>
                    <a:ext uri="{9D8B030D-6E8A-4147-A177-3AD203B41FA5}">
                      <a16:colId xmlns:a16="http://schemas.microsoft.com/office/drawing/2014/main" val="20001"/>
                    </a:ext>
                  </a:extLst>
                </a:gridCol>
              </a:tblGrid>
              <a:tr h="911618">
                <a:tc>
                  <a:txBody>
                    <a:bodyPr/>
                    <a:lstStyle/>
                    <a:p>
                      <a:pPr marL="0" marR="0" algn="ctr" rtl="1">
                        <a:lnSpc>
                          <a:spcPct val="115000"/>
                        </a:lnSpc>
                        <a:spcBef>
                          <a:spcPts val="0"/>
                        </a:spcBef>
                        <a:spcAft>
                          <a:spcPts val="0"/>
                        </a:spcAft>
                      </a:pPr>
                      <a:r>
                        <a:rPr lang="ar-EG" sz="2800">
                          <a:effectLst/>
                        </a:rPr>
                        <a:t>الأحماض الأمين</a:t>
                      </a:r>
                      <a:r>
                        <a:rPr lang="ar-SA" sz="2800">
                          <a:effectLst/>
                        </a:rPr>
                        <a:t>ي</a:t>
                      </a:r>
                      <a:r>
                        <a:rPr lang="ar-EG" sz="2800">
                          <a:effectLst/>
                        </a:rPr>
                        <a:t>ة الأساسية</a:t>
                      </a:r>
                      <a:endParaRPr lang="en-US" sz="28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EG" sz="2800">
                          <a:effectLst/>
                        </a:rPr>
                        <a:t>الأحماض الأمين</a:t>
                      </a:r>
                      <a:r>
                        <a:rPr lang="ar-SA" sz="2800">
                          <a:effectLst/>
                        </a:rPr>
                        <a:t>ي</a:t>
                      </a:r>
                      <a:r>
                        <a:rPr lang="ar-EG" sz="2800">
                          <a:effectLst/>
                        </a:rPr>
                        <a:t>ة غير الأساسية</a:t>
                      </a:r>
                      <a:endParaRPr lang="en-US" sz="28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911618">
                <a:tc>
                  <a:txBody>
                    <a:bodyPr/>
                    <a:lstStyle/>
                    <a:p>
                      <a:pPr marL="0" marR="0" algn="ctr" rtl="1">
                        <a:lnSpc>
                          <a:spcPct val="115000"/>
                        </a:lnSpc>
                        <a:spcBef>
                          <a:spcPts val="0"/>
                        </a:spcBef>
                        <a:spcAft>
                          <a:spcPts val="0"/>
                        </a:spcAft>
                      </a:pPr>
                      <a:r>
                        <a:rPr lang="ar-EG" sz="1800">
                          <a:effectLst/>
                        </a:rPr>
                        <a:t>الليسين </a:t>
                      </a:r>
                      <a:r>
                        <a:rPr lang="en-US" sz="1800">
                          <a:effectLst/>
                        </a:rPr>
                        <a:t>Lysine</a:t>
                      </a:r>
                      <a:r>
                        <a:rPr lang="ar-EG" sz="1800">
                          <a:effectLst/>
                        </a:rPr>
                        <a:t> – ليوسين </a:t>
                      </a:r>
                      <a:r>
                        <a:rPr lang="en-US" sz="1800">
                          <a:effectLst/>
                        </a:rPr>
                        <a:t>Lucine </a:t>
                      </a:r>
                      <a:endParaRPr lang="en-US" sz="18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EG" sz="1800">
                          <a:effectLst/>
                        </a:rPr>
                        <a:t>آرج</a:t>
                      </a:r>
                      <a:r>
                        <a:rPr lang="ar-SA" sz="1800">
                          <a:effectLst/>
                        </a:rPr>
                        <a:t>ن</a:t>
                      </a:r>
                      <a:r>
                        <a:rPr lang="ar-EG" sz="1800">
                          <a:effectLst/>
                        </a:rPr>
                        <a:t>ين </a:t>
                      </a:r>
                      <a:r>
                        <a:rPr lang="en-US" sz="1800">
                          <a:effectLst/>
                        </a:rPr>
                        <a:t>Arginine</a:t>
                      </a:r>
                      <a:r>
                        <a:rPr lang="ar-EG" sz="1800">
                          <a:effectLst/>
                        </a:rPr>
                        <a:t> – تيوزين </a:t>
                      </a:r>
                      <a:r>
                        <a:rPr lang="en-US" sz="1800">
                          <a:effectLst/>
                        </a:rPr>
                        <a:t>Tyrosine</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911618">
                <a:tc>
                  <a:txBody>
                    <a:bodyPr/>
                    <a:lstStyle/>
                    <a:p>
                      <a:pPr marL="0" marR="0" algn="ctr" rtl="1">
                        <a:lnSpc>
                          <a:spcPct val="115000"/>
                        </a:lnSpc>
                        <a:spcBef>
                          <a:spcPts val="0"/>
                        </a:spcBef>
                        <a:spcAft>
                          <a:spcPts val="0"/>
                        </a:spcAft>
                      </a:pPr>
                      <a:r>
                        <a:rPr lang="ar-EG" sz="1800">
                          <a:effectLst/>
                        </a:rPr>
                        <a:t>أيزوليوسين </a:t>
                      </a:r>
                      <a:r>
                        <a:rPr lang="en-US" sz="1800">
                          <a:effectLst/>
                        </a:rPr>
                        <a:t>Isoleucine</a:t>
                      </a:r>
                      <a:r>
                        <a:rPr lang="ar-EG" sz="1800">
                          <a:effectLst/>
                        </a:rPr>
                        <a:t> – مثونين </a:t>
                      </a:r>
                      <a:r>
                        <a:rPr lang="en-US" sz="1800">
                          <a:effectLst/>
                        </a:rPr>
                        <a:t>Methionine </a:t>
                      </a:r>
                      <a:endParaRPr lang="en-US" sz="18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EG" sz="1800">
                          <a:effectLst/>
                        </a:rPr>
                        <a:t>سستين </a:t>
                      </a:r>
                      <a:r>
                        <a:rPr lang="en-US" sz="1800">
                          <a:effectLst/>
                        </a:rPr>
                        <a:t>Cystine</a:t>
                      </a:r>
                      <a:r>
                        <a:rPr lang="ar-EG" sz="1800">
                          <a:effectLst/>
                        </a:rPr>
                        <a:t> – س</a:t>
                      </a:r>
                      <a:r>
                        <a:rPr lang="ar-SA" sz="1800">
                          <a:effectLst/>
                        </a:rPr>
                        <a:t>س</a:t>
                      </a:r>
                      <a:r>
                        <a:rPr lang="ar-EG" sz="1800">
                          <a:effectLst/>
                        </a:rPr>
                        <a:t>تا</a:t>
                      </a:r>
                      <a:r>
                        <a:rPr lang="ar-SA" sz="1800">
                          <a:effectLst/>
                        </a:rPr>
                        <a:t>ئ</a:t>
                      </a:r>
                      <a:r>
                        <a:rPr lang="ar-EG" sz="1800">
                          <a:effectLst/>
                        </a:rPr>
                        <a:t>ين </a:t>
                      </a:r>
                      <a:r>
                        <a:rPr lang="en-US" sz="1800">
                          <a:effectLst/>
                        </a:rPr>
                        <a:t>Cysteine</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911618">
                <a:tc>
                  <a:txBody>
                    <a:bodyPr/>
                    <a:lstStyle/>
                    <a:p>
                      <a:pPr marL="0" marR="0" algn="ctr" rtl="1">
                        <a:lnSpc>
                          <a:spcPct val="115000"/>
                        </a:lnSpc>
                        <a:spcBef>
                          <a:spcPts val="0"/>
                        </a:spcBef>
                        <a:spcAft>
                          <a:spcPts val="0"/>
                        </a:spcAft>
                      </a:pPr>
                      <a:r>
                        <a:rPr lang="ar-EG" sz="1800">
                          <a:effectLst/>
                        </a:rPr>
                        <a:t>ف</a:t>
                      </a:r>
                      <a:r>
                        <a:rPr lang="ar-SA" sz="1800">
                          <a:effectLst/>
                        </a:rPr>
                        <a:t>ي</a:t>
                      </a:r>
                      <a:r>
                        <a:rPr lang="ar-EG" sz="1800">
                          <a:effectLst/>
                        </a:rPr>
                        <a:t>نيل آلانين </a:t>
                      </a:r>
                      <a:r>
                        <a:rPr lang="en-US" sz="1800">
                          <a:effectLst/>
                        </a:rPr>
                        <a:t>Phenyl alanine </a:t>
                      </a:r>
                      <a:endParaRPr lang="en-US" sz="18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EG" sz="1800">
                          <a:effectLst/>
                        </a:rPr>
                        <a:t>ألاني</a:t>
                      </a:r>
                      <a:r>
                        <a:rPr lang="ar-SA" sz="1800">
                          <a:effectLst/>
                        </a:rPr>
                        <a:t>ن </a:t>
                      </a:r>
                      <a:r>
                        <a:rPr lang="en-US" sz="1800">
                          <a:effectLst/>
                        </a:rPr>
                        <a:t>Alanine</a:t>
                      </a:r>
                      <a:r>
                        <a:rPr lang="ar-EG" sz="1800">
                          <a:effectLst/>
                        </a:rPr>
                        <a:t> – سيرين </a:t>
                      </a:r>
                      <a:r>
                        <a:rPr lang="en-US" sz="1800">
                          <a:effectLst/>
                        </a:rPr>
                        <a:t>Serine </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911618">
                <a:tc>
                  <a:txBody>
                    <a:bodyPr/>
                    <a:lstStyle/>
                    <a:p>
                      <a:pPr marL="0" marR="0" algn="ctr" rtl="1">
                        <a:lnSpc>
                          <a:spcPct val="115000"/>
                        </a:lnSpc>
                        <a:spcBef>
                          <a:spcPts val="0"/>
                        </a:spcBef>
                        <a:spcAft>
                          <a:spcPts val="0"/>
                        </a:spcAft>
                      </a:pPr>
                      <a:r>
                        <a:rPr lang="ar-EG" sz="1800">
                          <a:effectLst/>
                        </a:rPr>
                        <a:t>ثريونين </a:t>
                      </a:r>
                      <a:r>
                        <a:rPr lang="en-US" sz="1800">
                          <a:effectLst/>
                        </a:rPr>
                        <a:t>Threonine </a:t>
                      </a:r>
                      <a:endParaRPr lang="en-US" sz="18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EG" sz="1800">
                          <a:effectLst/>
                        </a:rPr>
                        <a:t>برولين </a:t>
                      </a:r>
                      <a:r>
                        <a:rPr lang="en-US" sz="1800">
                          <a:effectLst/>
                        </a:rPr>
                        <a:t>Proline</a:t>
                      </a:r>
                      <a:r>
                        <a:rPr lang="ar-EG" sz="1800">
                          <a:effectLst/>
                        </a:rPr>
                        <a:t> – جليسين </a:t>
                      </a:r>
                      <a:r>
                        <a:rPr lang="en-US" sz="1800">
                          <a:effectLst/>
                        </a:rPr>
                        <a:t>Glycine  </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val="10004"/>
                  </a:ext>
                </a:extLst>
              </a:tr>
              <a:tr h="911618">
                <a:tc>
                  <a:txBody>
                    <a:bodyPr/>
                    <a:lstStyle/>
                    <a:p>
                      <a:pPr marL="0" marR="0" algn="ctr" rtl="1">
                        <a:lnSpc>
                          <a:spcPct val="115000"/>
                        </a:lnSpc>
                        <a:spcBef>
                          <a:spcPts val="0"/>
                        </a:spcBef>
                        <a:spcAft>
                          <a:spcPts val="0"/>
                        </a:spcAft>
                      </a:pPr>
                      <a:r>
                        <a:rPr lang="ar-EG" sz="1800">
                          <a:effectLst/>
                        </a:rPr>
                        <a:t>تربتوفان </a:t>
                      </a:r>
                      <a:r>
                        <a:rPr lang="en-US" sz="1800">
                          <a:effectLst/>
                        </a:rPr>
                        <a:t>Treptophan </a:t>
                      </a:r>
                      <a:endParaRPr lang="en-US" sz="18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EG" sz="1800">
                          <a:effectLst/>
                        </a:rPr>
                        <a:t>نورليوسين </a:t>
                      </a:r>
                      <a:r>
                        <a:rPr lang="en-US" sz="1800">
                          <a:effectLst/>
                        </a:rPr>
                        <a:t>Norleucine</a:t>
                      </a:r>
                      <a:r>
                        <a:rPr lang="ar-EG" sz="1800">
                          <a:effectLst/>
                        </a:rPr>
                        <a:t> – هيدروكسي برولين </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val="10005"/>
                  </a:ext>
                </a:extLst>
              </a:tr>
              <a:tr h="911618">
                <a:tc>
                  <a:txBody>
                    <a:bodyPr/>
                    <a:lstStyle/>
                    <a:p>
                      <a:pPr marL="0" marR="0" algn="ctr" rtl="1">
                        <a:lnSpc>
                          <a:spcPct val="115000"/>
                        </a:lnSpc>
                        <a:spcBef>
                          <a:spcPts val="0"/>
                        </a:spcBef>
                        <a:spcAft>
                          <a:spcPts val="0"/>
                        </a:spcAft>
                      </a:pPr>
                      <a:r>
                        <a:rPr lang="ar-SA" sz="1800">
                          <a:effectLst/>
                        </a:rPr>
                        <a:t>فالين </a:t>
                      </a:r>
                      <a:r>
                        <a:rPr lang="en-US" sz="1800">
                          <a:effectLst/>
                        </a:rPr>
                        <a:t>Valine </a:t>
                      </a:r>
                      <a:r>
                        <a:rPr lang="ar-SA" sz="1800">
                          <a:effectLst/>
                        </a:rPr>
                        <a:t>– هستدين </a:t>
                      </a:r>
                      <a:r>
                        <a:rPr lang="en-US" sz="1800">
                          <a:effectLst/>
                        </a:rPr>
                        <a:t>Hestedeion</a:t>
                      </a:r>
                      <a:endParaRPr lang="en-US" sz="18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ar-EG" sz="1800">
                          <a:effectLst/>
                        </a:rPr>
                        <a:t>حمض الجلوتاميك – حمض الآسبارتيك </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03574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0" y="332656"/>
            <a:ext cx="9144000" cy="4451988"/>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nSpc>
                <a:spcPct val="115000"/>
              </a:lnSpc>
              <a:spcAft>
                <a:spcPts val="1000"/>
              </a:spcAft>
            </a:pPr>
            <a:r>
              <a:rPr lang="ar-SA" sz="5400" b="1" u="sng">
                <a:ln w="50800"/>
                <a:solidFill>
                  <a:srgbClr val="401B5B">
                    <a:shade val="50000"/>
                  </a:srgbClr>
                </a:solidFill>
                <a:latin typeface="Calibri"/>
                <a:ea typeface="Calibri"/>
                <a:cs typeface="Traditional Arabic"/>
              </a:rPr>
              <a:t>أهم مصادر البروتينات:</a:t>
            </a:r>
            <a:endParaRPr lang="en-US" sz="3600" b="1">
              <a:ln w="50800"/>
              <a:solidFill>
                <a:srgbClr val="401B5B">
                  <a:shade val="50000"/>
                </a:srgbClr>
              </a:solidFill>
              <a:latin typeface="Calibri"/>
              <a:ea typeface="Calibri"/>
              <a:cs typeface="Arial"/>
            </a:endParaRPr>
          </a:p>
          <a:p>
            <a:pPr>
              <a:lnSpc>
                <a:spcPct val="115000"/>
              </a:lnSpc>
              <a:spcAft>
                <a:spcPts val="1000"/>
              </a:spcAft>
            </a:pPr>
            <a:r>
              <a:rPr lang="ar-SA" sz="2800" b="1">
                <a:ln w="50800"/>
                <a:solidFill>
                  <a:srgbClr val="401B5B">
                    <a:shade val="50000"/>
                  </a:srgbClr>
                </a:solidFill>
                <a:latin typeface="Calibri"/>
                <a:ea typeface="Calibri"/>
                <a:cs typeface="Traditional Arabic"/>
              </a:rPr>
              <a:t>تتوافر البروتينات بنسب متفاوتة في مجموعة واسعة من الاغذية الحيوانية والنباتية </a:t>
            </a:r>
            <a:r>
              <a:rPr lang="ar-SA" sz="3600" b="1">
                <a:ln w="50800"/>
                <a:solidFill>
                  <a:srgbClr val="401B5B">
                    <a:shade val="50000"/>
                  </a:srgbClr>
                </a:solidFill>
                <a:latin typeface="Calibri"/>
                <a:ea typeface="Calibri"/>
                <a:cs typeface="Traditional Arabic"/>
              </a:rPr>
              <a:t>.</a:t>
            </a:r>
            <a:endParaRPr lang="en-US" sz="3600" b="1">
              <a:ln w="50800"/>
              <a:solidFill>
                <a:srgbClr val="401B5B">
                  <a:shade val="50000"/>
                </a:srgbClr>
              </a:solidFill>
              <a:latin typeface="Calibri"/>
              <a:ea typeface="Calibri"/>
              <a:cs typeface="Arial"/>
            </a:endParaRPr>
          </a:p>
          <a:p>
            <a:pPr marL="742950" indent="-742950">
              <a:lnSpc>
                <a:spcPct val="115000"/>
              </a:lnSpc>
              <a:spcAft>
                <a:spcPts val="1000"/>
              </a:spcAft>
              <a:buFont typeface="+mj-lt"/>
              <a:buAutoNum type="alphaUcPeriod"/>
            </a:pPr>
            <a:r>
              <a:rPr lang="ar-SA" sz="3600" b="1">
                <a:ln w="50800"/>
                <a:solidFill>
                  <a:srgbClr val="401B5B">
                    <a:shade val="50000"/>
                  </a:srgbClr>
                </a:solidFill>
                <a:latin typeface="Calibri"/>
                <a:ea typeface="Calibri"/>
                <a:cs typeface="Traditional Arabic"/>
              </a:rPr>
              <a:t>-الاغذية الحيوانية تتميز بأنها تحتوي على جميع الاحماض الامينية الاساسية عالية القيمة الحيوية.</a:t>
            </a:r>
            <a:endParaRPr lang="en-US" sz="3600" b="1">
              <a:ln w="50800"/>
              <a:solidFill>
                <a:srgbClr val="401B5B">
                  <a:shade val="50000"/>
                </a:srgbClr>
              </a:solidFill>
              <a:latin typeface="Calibri"/>
              <a:ea typeface="Calibri"/>
              <a:cs typeface="Arial"/>
            </a:endParaRPr>
          </a:p>
          <a:p>
            <a:pPr marL="742950" indent="-742950">
              <a:buFont typeface="+mj-lt"/>
              <a:buAutoNum type="alphaUcPeriod"/>
            </a:pPr>
            <a:r>
              <a:rPr lang="ar-SA" sz="3600" b="1">
                <a:ln w="50800"/>
                <a:solidFill>
                  <a:srgbClr val="401B5B">
                    <a:shade val="50000"/>
                  </a:srgbClr>
                </a:solidFill>
                <a:ea typeface="Calibri"/>
                <a:cs typeface="Traditional Arabic"/>
              </a:rPr>
              <a:t>-الاغذية النباتية ينقصها واحد أو أكثر من الاحماض الاساسية (منخفضة القيمة الحيوية).</a:t>
            </a:r>
            <a:endParaRPr lang="en-US" sz="3600" b="1">
              <a:ln w="50800"/>
              <a:solidFill>
                <a:srgbClr val="401B5B">
                  <a:shade val="50000"/>
                </a:srgbClr>
              </a:solidFill>
            </a:endParaRPr>
          </a:p>
        </p:txBody>
      </p:sp>
    </p:spTree>
    <p:extLst>
      <p:ext uri="{BB962C8B-B14F-4D97-AF65-F5344CB8AC3E}">
        <p14:creationId xmlns:p14="http://schemas.microsoft.com/office/powerpoint/2010/main" val="305749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4211960" y="332656"/>
            <a:ext cx="4495141" cy="769441"/>
          </a:xfrm>
          <a:prstGeom prst="rect">
            <a:avLst/>
          </a:prstGeom>
        </p:spPr>
        <p:txBody>
          <a:bodyPr wrap="none">
            <a:spAutoFit/>
          </a:bodyPr>
          <a:lstStyle/>
          <a:p>
            <a:r>
              <a:rPr lang="ar-SA" sz="4400" b="1" cap="all">
                <a:ln w="9000" cmpd="sng">
                  <a:solidFill>
                    <a:srgbClr val="12163D">
                      <a:shade val="50000"/>
                      <a:satMod val="120000"/>
                    </a:srgbClr>
                  </a:solidFill>
                  <a:prstDash val="solid"/>
                </a:ln>
                <a:gradFill>
                  <a:gsLst>
                    <a:gs pos="0">
                      <a:srgbClr val="12163D">
                        <a:shade val="20000"/>
                        <a:satMod val="245000"/>
                      </a:srgbClr>
                    </a:gs>
                    <a:gs pos="43000">
                      <a:srgbClr val="12163D">
                        <a:satMod val="255000"/>
                      </a:srgbClr>
                    </a:gs>
                    <a:gs pos="48000">
                      <a:srgbClr val="12163D">
                        <a:shade val="85000"/>
                        <a:satMod val="255000"/>
                      </a:srgbClr>
                    </a:gs>
                    <a:gs pos="100000">
                      <a:srgbClr val="12163D">
                        <a:shade val="20000"/>
                        <a:satMod val="245000"/>
                      </a:srgbClr>
                    </a:gs>
                  </a:gsLst>
                  <a:lin ang="5400000"/>
                </a:gradFill>
                <a:effectLst>
                  <a:reflection blurRad="12700" stA="28000" endPos="45000" dist="1000" dir="5400000" sy="-100000" algn="bl" rotWithShape="0"/>
                </a:effectLst>
                <a:ea typeface="Calibri"/>
                <a:cs typeface="Traditional Arabic"/>
              </a:rPr>
              <a:t>أهم وظائف البروتين بالجسم</a:t>
            </a:r>
            <a:endParaRPr lang="en-US" sz="4400" b="1" cap="all">
              <a:ln w="9000" cmpd="sng">
                <a:solidFill>
                  <a:srgbClr val="12163D">
                    <a:shade val="50000"/>
                    <a:satMod val="120000"/>
                  </a:srgbClr>
                </a:solidFill>
                <a:prstDash val="solid"/>
              </a:ln>
              <a:gradFill>
                <a:gsLst>
                  <a:gs pos="0">
                    <a:srgbClr val="12163D">
                      <a:shade val="20000"/>
                      <a:satMod val="245000"/>
                    </a:srgbClr>
                  </a:gs>
                  <a:gs pos="43000">
                    <a:srgbClr val="12163D">
                      <a:satMod val="255000"/>
                    </a:srgbClr>
                  </a:gs>
                  <a:gs pos="48000">
                    <a:srgbClr val="12163D">
                      <a:shade val="85000"/>
                      <a:satMod val="255000"/>
                    </a:srgbClr>
                  </a:gs>
                  <a:gs pos="100000">
                    <a:srgbClr val="12163D">
                      <a:shade val="20000"/>
                      <a:satMod val="245000"/>
                    </a:srgbClr>
                  </a:gs>
                </a:gsLst>
                <a:lin ang="5400000"/>
              </a:gradFill>
              <a:effectLst>
                <a:reflection blurRad="12700" stA="28000" endPos="45000" dist="1000" dir="5400000" sy="-100000" algn="bl" rotWithShape="0"/>
              </a:effectLst>
            </a:endParaRPr>
          </a:p>
        </p:txBody>
      </p:sp>
      <p:sp>
        <p:nvSpPr>
          <p:cNvPr id="3" name="Rectangle 2"/>
          <p:cNvSpPr/>
          <p:nvPr/>
        </p:nvSpPr>
        <p:spPr>
          <a:xfrm>
            <a:off x="0" y="1340768"/>
            <a:ext cx="9036496" cy="5365571"/>
          </a:xfrm>
          <a:prstGeom prst="rect">
            <a:avLst/>
          </a:prstGeom>
        </p:spPr>
        <p:txBody>
          <a:bodyPr wrap="square">
            <a:spAutoFit/>
          </a:bodyPr>
          <a:lstStyle/>
          <a:p>
            <a:pPr>
              <a:lnSpc>
                <a:spcPct val="115000"/>
              </a:lnSpc>
              <a:spcAft>
                <a:spcPts val="1000"/>
              </a:spcAft>
            </a:pPr>
            <a:r>
              <a:rPr lang="ar-SA" b="1">
                <a:solidFill>
                  <a:srgbClr val="401B5B">
                    <a:lumMod val="50000"/>
                  </a:srgbClr>
                </a:solidFill>
                <a:latin typeface="Calibri"/>
                <a:ea typeface="Calibri"/>
                <a:cs typeface="Traditional Arabic"/>
              </a:rPr>
              <a:t>1</a:t>
            </a:r>
            <a:r>
              <a:rPr lang="ar-SA" sz="2000" b="1">
                <a:solidFill>
                  <a:srgbClr val="401B5B">
                    <a:lumMod val="50000"/>
                  </a:srgbClr>
                </a:solidFill>
                <a:latin typeface="Calibri"/>
                <a:ea typeface="Calibri"/>
                <a:cs typeface="Traditional Arabic"/>
              </a:rPr>
              <a:t>-النمو والصيانة: </a:t>
            </a:r>
            <a:r>
              <a:rPr lang="ar-SA" sz="2000">
                <a:solidFill>
                  <a:srgbClr val="401B5B">
                    <a:lumMod val="50000"/>
                  </a:srgbClr>
                </a:solidFill>
                <a:latin typeface="Calibri"/>
                <a:ea typeface="Calibri"/>
                <a:cs typeface="Traditional Arabic"/>
              </a:rPr>
              <a:t>ومن أمثلتها ، نمو الشعر –الاظافر والجلد(أحماض امينية محتوية على الكبريت)</a:t>
            </a:r>
            <a:endParaRPr lang="en-US" sz="2000">
              <a:solidFill>
                <a:srgbClr val="401B5B">
                  <a:lumMod val="50000"/>
                </a:srgbClr>
              </a:solidFill>
              <a:latin typeface="Calibri"/>
              <a:ea typeface="Calibri"/>
              <a:cs typeface="Arial"/>
            </a:endParaRPr>
          </a:p>
          <a:p>
            <a:pPr>
              <a:lnSpc>
                <a:spcPct val="115000"/>
              </a:lnSpc>
              <a:spcAft>
                <a:spcPts val="1000"/>
              </a:spcAft>
            </a:pPr>
            <a:r>
              <a:rPr lang="ar-SA" sz="2000" b="1">
                <a:solidFill>
                  <a:srgbClr val="401B5B">
                    <a:lumMod val="50000"/>
                  </a:srgbClr>
                </a:solidFill>
                <a:latin typeface="Calibri"/>
                <a:ea typeface="Calibri"/>
                <a:cs typeface="Traditional Arabic"/>
              </a:rPr>
              <a:t>2-تكوين العضلات </a:t>
            </a:r>
            <a:r>
              <a:rPr lang="ar-SA" sz="2000">
                <a:solidFill>
                  <a:srgbClr val="401B5B">
                    <a:lumMod val="50000"/>
                  </a:srgbClr>
                </a:solidFill>
                <a:latin typeface="Calibri"/>
                <a:ea typeface="Calibri"/>
                <a:cs typeface="Traditional Arabic"/>
              </a:rPr>
              <a:t>واعضاء الجسم والغدد الصماء</a:t>
            </a:r>
            <a:endParaRPr lang="en-US" sz="2000">
              <a:solidFill>
                <a:srgbClr val="401B5B">
                  <a:lumMod val="50000"/>
                </a:srgbClr>
              </a:solidFill>
              <a:latin typeface="Calibri"/>
              <a:ea typeface="Calibri"/>
              <a:cs typeface="Arial"/>
            </a:endParaRPr>
          </a:p>
          <a:p>
            <a:pPr>
              <a:lnSpc>
                <a:spcPct val="115000"/>
              </a:lnSpc>
              <a:spcAft>
                <a:spcPts val="1000"/>
              </a:spcAft>
            </a:pPr>
            <a:r>
              <a:rPr lang="ar-SA" sz="2000" b="1">
                <a:solidFill>
                  <a:srgbClr val="401B5B">
                    <a:lumMod val="50000"/>
                  </a:srgbClr>
                </a:solidFill>
                <a:latin typeface="Calibri"/>
                <a:ea typeface="Calibri"/>
                <a:cs typeface="Traditional Arabic"/>
              </a:rPr>
              <a:t>3-يكون نخاع العظام والأسنان.</a:t>
            </a:r>
            <a:endParaRPr lang="en-US" sz="2000" b="1">
              <a:solidFill>
                <a:srgbClr val="401B5B">
                  <a:lumMod val="50000"/>
                </a:srgbClr>
              </a:solidFill>
              <a:latin typeface="Calibri"/>
              <a:ea typeface="Calibri"/>
              <a:cs typeface="Arial"/>
            </a:endParaRPr>
          </a:p>
          <a:p>
            <a:pPr>
              <a:lnSpc>
                <a:spcPct val="115000"/>
              </a:lnSpc>
              <a:spcAft>
                <a:spcPts val="1000"/>
              </a:spcAft>
            </a:pPr>
            <a:r>
              <a:rPr lang="ar-SA" sz="2000" b="1">
                <a:solidFill>
                  <a:srgbClr val="401B5B">
                    <a:lumMod val="50000"/>
                  </a:srgbClr>
                </a:solidFill>
                <a:latin typeface="Calibri"/>
                <a:ea typeface="Calibri"/>
                <a:cs typeface="Traditional Arabic"/>
              </a:rPr>
              <a:t>4-تصنيع البروتينات التركيبية في الجسم </a:t>
            </a:r>
            <a:r>
              <a:rPr lang="ar-SA" sz="2000">
                <a:solidFill>
                  <a:srgbClr val="401B5B">
                    <a:lumMod val="50000"/>
                  </a:srgbClr>
                </a:solidFill>
                <a:latin typeface="Calibri"/>
                <a:ea typeface="Calibri"/>
                <a:cs typeface="Traditional Arabic"/>
              </a:rPr>
              <a:t>(الكولاجين الذي يربط الخلايا مع بعضها والميوسين المسئول عن انقباض العضلات.</a:t>
            </a:r>
            <a:endParaRPr lang="en-US" sz="2000">
              <a:solidFill>
                <a:srgbClr val="401B5B">
                  <a:lumMod val="50000"/>
                </a:srgbClr>
              </a:solidFill>
              <a:latin typeface="Calibri"/>
              <a:ea typeface="Calibri"/>
              <a:cs typeface="Arial"/>
            </a:endParaRPr>
          </a:p>
          <a:p>
            <a:pPr>
              <a:lnSpc>
                <a:spcPct val="115000"/>
              </a:lnSpc>
              <a:spcAft>
                <a:spcPts val="1000"/>
              </a:spcAft>
            </a:pPr>
            <a:r>
              <a:rPr lang="ar-SA" sz="2000" b="1">
                <a:solidFill>
                  <a:srgbClr val="401B5B">
                    <a:lumMod val="50000"/>
                  </a:srgbClr>
                </a:solidFill>
                <a:latin typeface="Calibri"/>
                <a:ea typeface="Calibri"/>
                <a:cs typeface="Traditional Arabic"/>
              </a:rPr>
              <a:t>5-اصلاح انسجة الجسم </a:t>
            </a:r>
            <a:r>
              <a:rPr lang="ar-SA" sz="2000">
                <a:solidFill>
                  <a:srgbClr val="401B5B">
                    <a:lumMod val="50000"/>
                  </a:srgbClr>
                </a:solidFill>
                <a:latin typeface="Calibri"/>
                <a:ea typeface="Calibri"/>
                <a:cs typeface="Traditional Arabic"/>
              </a:rPr>
              <a:t>وترمميها مثل تعويض الانسجة التالفة للأمعاء (4-6أيام)</a:t>
            </a:r>
            <a:endParaRPr lang="en-US" sz="2000">
              <a:solidFill>
                <a:srgbClr val="401B5B">
                  <a:lumMod val="50000"/>
                </a:srgbClr>
              </a:solidFill>
              <a:latin typeface="Calibri"/>
              <a:ea typeface="Calibri"/>
              <a:cs typeface="Arial"/>
            </a:endParaRPr>
          </a:p>
          <a:p>
            <a:pPr>
              <a:lnSpc>
                <a:spcPct val="115000"/>
              </a:lnSpc>
              <a:spcAft>
                <a:spcPts val="1000"/>
              </a:spcAft>
            </a:pPr>
            <a:r>
              <a:rPr lang="ar-SA" sz="2000" b="1">
                <a:solidFill>
                  <a:srgbClr val="401B5B">
                    <a:lumMod val="50000"/>
                  </a:srgbClr>
                </a:solidFill>
                <a:latin typeface="Calibri"/>
                <a:ea typeface="Calibri"/>
                <a:cs typeface="Traditional Arabic"/>
              </a:rPr>
              <a:t>6-الطاقة :</a:t>
            </a:r>
            <a:r>
              <a:rPr lang="ar-SA" sz="2000">
                <a:solidFill>
                  <a:srgbClr val="401B5B">
                    <a:lumMod val="50000"/>
                  </a:srgbClr>
                </a:solidFill>
                <a:latin typeface="Calibri"/>
                <a:ea typeface="Calibri"/>
                <a:cs typeface="Traditional Arabic"/>
              </a:rPr>
              <a:t>مصدر ثانوي يمد الجسم بالطاقة على حساب البناء والصيانة والنمو كل اجم يعطي 4 سعر ولكنه مصدر غالي ومكلف ومرهق للكليتين.</a:t>
            </a:r>
            <a:endParaRPr lang="en-US" sz="2000">
              <a:solidFill>
                <a:srgbClr val="401B5B">
                  <a:lumMod val="50000"/>
                </a:srgbClr>
              </a:solidFill>
              <a:latin typeface="Calibri"/>
              <a:ea typeface="Calibri"/>
              <a:cs typeface="Arial"/>
            </a:endParaRPr>
          </a:p>
          <a:p>
            <a:pPr>
              <a:lnSpc>
                <a:spcPct val="115000"/>
              </a:lnSpc>
              <a:spcAft>
                <a:spcPts val="1000"/>
              </a:spcAft>
            </a:pPr>
            <a:r>
              <a:rPr lang="ar-SA" sz="2000" b="1">
                <a:solidFill>
                  <a:srgbClr val="401B5B">
                    <a:lumMod val="50000"/>
                  </a:srgbClr>
                </a:solidFill>
                <a:latin typeface="Calibri"/>
                <a:ea typeface="Calibri"/>
                <a:cs typeface="Traditional Arabic"/>
              </a:rPr>
              <a:t>7-اتزان السوائل: </a:t>
            </a:r>
            <a:r>
              <a:rPr lang="ar-SA" sz="2000">
                <a:solidFill>
                  <a:srgbClr val="401B5B">
                    <a:lumMod val="50000"/>
                  </a:srgbClr>
                </a:solidFill>
                <a:latin typeface="Calibri"/>
                <a:ea typeface="Calibri"/>
                <a:cs typeface="Traditional Arabic"/>
              </a:rPr>
              <a:t>ينظم البروتين توازن السوائل داخل الجسم وخارج وفي الاوعية الدموية خلاياه جزئيا بسبب كبر حجم جزيئاتها مما لا يمكنها من المرور من خلال اغشية الخلايا </a:t>
            </a:r>
            <a:endParaRPr lang="en-US" sz="2000">
              <a:solidFill>
                <a:srgbClr val="401B5B">
                  <a:lumMod val="50000"/>
                </a:srgbClr>
              </a:solidFill>
              <a:latin typeface="Calibri"/>
              <a:ea typeface="Calibri"/>
              <a:cs typeface="Arial"/>
            </a:endParaRPr>
          </a:p>
          <a:p>
            <a:pPr>
              <a:lnSpc>
                <a:spcPct val="115000"/>
              </a:lnSpc>
              <a:spcAft>
                <a:spcPts val="1000"/>
              </a:spcAft>
            </a:pPr>
            <a:r>
              <a:rPr lang="ar-SA" sz="2000" b="1">
                <a:solidFill>
                  <a:srgbClr val="401B5B">
                    <a:lumMod val="50000"/>
                  </a:srgbClr>
                </a:solidFill>
                <a:latin typeface="Calibri"/>
                <a:ea typeface="Calibri"/>
                <a:cs typeface="Traditional Arabic"/>
              </a:rPr>
              <a:t>8-المحافظة على الضغط الاسموزي: </a:t>
            </a:r>
            <a:r>
              <a:rPr lang="ar-SA" sz="2000">
                <a:solidFill>
                  <a:srgbClr val="401B5B">
                    <a:lumMod val="50000"/>
                  </a:srgbClr>
                </a:solidFill>
                <a:latin typeface="Calibri"/>
                <a:ea typeface="Calibri"/>
                <a:cs typeface="Traditional Arabic"/>
              </a:rPr>
              <a:t>تعد البروتينات مهمة جدا للمحافظة على الرقم الهيدروجيني في وضع متعادل (7.2(</a:t>
            </a:r>
            <a:r>
              <a:rPr lang="en-US" sz="2000">
                <a:solidFill>
                  <a:srgbClr val="401B5B">
                    <a:lumMod val="50000"/>
                  </a:srgbClr>
                </a:solidFill>
                <a:latin typeface="Traditional Arabic"/>
                <a:ea typeface="Calibri"/>
                <a:cs typeface="Arial"/>
              </a:rPr>
              <a:t>PH</a:t>
            </a:r>
            <a:r>
              <a:rPr lang="ar-SA" sz="2000">
                <a:solidFill>
                  <a:srgbClr val="401B5B">
                    <a:lumMod val="50000"/>
                  </a:srgbClr>
                </a:solidFill>
                <a:latin typeface="Calibri"/>
                <a:ea typeface="Calibri"/>
                <a:cs typeface="Traditional Arabic"/>
              </a:rPr>
              <a:t>بسبب احتواء البروتينات على </a:t>
            </a:r>
            <a:r>
              <a:rPr lang="en-US" sz="2000">
                <a:solidFill>
                  <a:srgbClr val="401B5B">
                    <a:lumMod val="50000"/>
                  </a:srgbClr>
                </a:solidFill>
                <a:latin typeface="Traditional Arabic"/>
                <a:ea typeface="Calibri"/>
                <a:cs typeface="Arial"/>
              </a:rPr>
              <a:t>COOH, NH2</a:t>
            </a:r>
            <a:endParaRPr lang="en-US" sz="2000">
              <a:solidFill>
                <a:srgbClr val="401B5B">
                  <a:lumMod val="50000"/>
                </a:srgbClr>
              </a:solidFill>
              <a:latin typeface="Calibri"/>
              <a:ea typeface="Calibri"/>
              <a:cs typeface="Arial"/>
            </a:endParaRPr>
          </a:p>
          <a:p>
            <a:pPr>
              <a:lnSpc>
                <a:spcPct val="115000"/>
              </a:lnSpc>
              <a:spcAft>
                <a:spcPts val="1000"/>
              </a:spcAft>
            </a:pPr>
            <a:r>
              <a:rPr lang="ar-SA" sz="2000" b="1">
                <a:solidFill>
                  <a:srgbClr val="401B5B">
                    <a:lumMod val="50000"/>
                  </a:srgbClr>
                </a:solidFill>
                <a:latin typeface="Calibri"/>
                <a:ea typeface="Calibri"/>
                <a:cs typeface="Traditional Arabic"/>
              </a:rPr>
              <a:t>9-تكوين المركبات الرئيسية </a:t>
            </a:r>
            <a:r>
              <a:rPr lang="ar-SA" sz="2000">
                <a:solidFill>
                  <a:srgbClr val="401B5B">
                    <a:lumMod val="50000"/>
                  </a:srgbClr>
                </a:solidFill>
                <a:latin typeface="Calibri"/>
                <a:ea typeface="Calibri"/>
                <a:cs typeface="Traditional Arabic"/>
              </a:rPr>
              <a:t>(الهرمونات-الانزيمات-الاجسام المضادة)</a:t>
            </a:r>
            <a:endParaRPr lang="en-US" sz="2000">
              <a:solidFill>
                <a:srgbClr val="401B5B">
                  <a:lumMod val="50000"/>
                </a:srgbClr>
              </a:solidFill>
              <a:latin typeface="Calibri"/>
              <a:ea typeface="Calibri"/>
              <a:cs typeface="Arial"/>
            </a:endParaRPr>
          </a:p>
        </p:txBody>
      </p:sp>
    </p:spTree>
    <p:extLst>
      <p:ext uri="{BB962C8B-B14F-4D97-AF65-F5344CB8AC3E}">
        <p14:creationId xmlns:p14="http://schemas.microsoft.com/office/powerpoint/2010/main" val="408859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4211960" y="260648"/>
            <a:ext cx="4621778" cy="941796"/>
          </a:xfrm>
          <a:prstGeom prst="rect">
            <a:avLst/>
          </a:prstGeom>
        </p:spPr>
        <p:txBody>
          <a:bodyPr wrap="none">
            <a:spAutoFit/>
          </a:bodyPr>
          <a:lstStyle/>
          <a:p>
            <a:pPr algn="ctr">
              <a:lnSpc>
                <a:spcPct val="115000"/>
              </a:lnSpc>
              <a:spcAft>
                <a:spcPts val="1000"/>
              </a:spcAft>
            </a:pPr>
            <a:r>
              <a:rPr lang="ar-SA" sz="4800" b="1" u="sng">
                <a:solidFill>
                  <a:schemeClr val="bg1">
                    <a:lumMod val="50000"/>
                  </a:schemeClr>
                </a:solidFill>
                <a:latin typeface="Calibri"/>
                <a:ea typeface="Calibri"/>
                <a:cs typeface="Traditional Arabic"/>
              </a:rPr>
              <a:t>ثالثا: الدهـــــون   </a:t>
            </a:r>
            <a:r>
              <a:rPr lang="en-US" sz="4800" b="1" u="sng">
                <a:solidFill>
                  <a:schemeClr val="bg1">
                    <a:lumMod val="50000"/>
                  </a:schemeClr>
                </a:solidFill>
                <a:latin typeface="Traditional Arabic"/>
                <a:ea typeface="Calibri"/>
                <a:cs typeface="Arial"/>
              </a:rPr>
              <a:t>Lipids</a:t>
            </a:r>
            <a:endParaRPr lang="en-US" sz="4800">
              <a:solidFill>
                <a:schemeClr val="bg1">
                  <a:lumMod val="50000"/>
                </a:schemeClr>
              </a:solidFill>
              <a:effectLst/>
              <a:latin typeface="Calibri"/>
              <a:ea typeface="Calibri"/>
              <a:cs typeface="Arial"/>
            </a:endParaRPr>
          </a:p>
        </p:txBody>
      </p:sp>
      <p:sp>
        <p:nvSpPr>
          <p:cNvPr id="3" name="Rectangle 2"/>
          <p:cNvSpPr/>
          <p:nvPr/>
        </p:nvSpPr>
        <p:spPr>
          <a:xfrm>
            <a:off x="0" y="1396266"/>
            <a:ext cx="9122296" cy="954107"/>
          </a:xfrm>
          <a:prstGeom prst="rect">
            <a:avLst/>
          </a:prstGeom>
        </p:spPr>
        <p:txBody>
          <a:bodyPr wrap="square">
            <a:spAutoFit/>
          </a:bodyPr>
          <a:lstStyle/>
          <a:p>
            <a:r>
              <a:rPr lang="ar-SA" sz="2800">
                <a:solidFill>
                  <a:schemeClr val="bg1">
                    <a:lumMod val="50000"/>
                  </a:schemeClr>
                </a:solidFill>
                <a:ea typeface="Calibri"/>
                <a:cs typeface="Traditional Arabic"/>
              </a:rPr>
              <a:t>تشمل الليبيدات كلمة الدهون والزيوت تمد الجسم بحوالي 30-35% من احتياجات الطاقة يوميا.</a:t>
            </a:r>
          </a:p>
          <a:p>
            <a:r>
              <a:rPr lang="ar-SA" sz="2800">
                <a:solidFill>
                  <a:schemeClr val="bg1">
                    <a:lumMod val="50000"/>
                  </a:schemeClr>
                </a:solidFill>
                <a:ea typeface="Calibri"/>
                <a:cs typeface="Traditional Arabic"/>
              </a:rPr>
              <a:t> تحتوي على جميع الاحماض الدهنية الاساسية. تحتوي على جميع الفيتامينات الذائبة في الدهون</a:t>
            </a:r>
            <a:endParaRPr lang="en-US" sz="2800">
              <a:solidFill>
                <a:schemeClr val="bg1">
                  <a:lumMod val="50000"/>
                </a:schemeClr>
              </a:solidFill>
            </a:endParaRPr>
          </a:p>
        </p:txBody>
      </p:sp>
      <p:sp>
        <p:nvSpPr>
          <p:cNvPr id="4" name="Rectangle 3"/>
          <p:cNvSpPr/>
          <p:nvPr/>
        </p:nvSpPr>
        <p:spPr>
          <a:xfrm>
            <a:off x="3881086" y="2350373"/>
            <a:ext cx="5097869" cy="58477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ar-SA" sz="3200" b="1">
                <a:solidFill>
                  <a:schemeClr val="bg1">
                    <a:lumMod val="50000"/>
                  </a:schemeClr>
                </a:solidFill>
                <a:ea typeface="Calibri"/>
                <a:cs typeface="Traditional Arabic"/>
              </a:rPr>
              <a:t>تقسيم الاغذية حسب محتواها من الليبيدات</a:t>
            </a:r>
            <a:endParaRPr lang="en-US" sz="3200">
              <a:solidFill>
                <a:schemeClr val="bg1">
                  <a:lumMod val="50000"/>
                </a:schemeClr>
              </a:solidFill>
            </a:endParaRPr>
          </a:p>
        </p:txBody>
      </p:sp>
      <p:sp>
        <p:nvSpPr>
          <p:cNvPr id="5" name="Rectangle 4"/>
          <p:cNvSpPr/>
          <p:nvPr/>
        </p:nvSpPr>
        <p:spPr>
          <a:xfrm>
            <a:off x="0" y="3212976"/>
            <a:ext cx="9122296" cy="2047740"/>
          </a:xfrm>
          <a:prstGeom prst="rect">
            <a:avLst/>
          </a:prstGeom>
        </p:spPr>
        <p:txBody>
          <a:bodyPr wrap="square">
            <a:spAutoFit/>
          </a:bodyPr>
          <a:lstStyle/>
          <a:p>
            <a:pPr>
              <a:lnSpc>
                <a:spcPct val="115000"/>
              </a:lnSpc>
              <a:spcAft>
                <a:spcPts val="1000"/>
              </a:spcAft>
            </a:pPr>
            <a:r>
              <a:rPr lang="ar-SA" sz="3200" b="1">
                <a:solidFill>
                  <a:schemeClr val="bg1">
                    <a:lumMod val="50000"/>
                  </a:schemeClr>
                </a:solidFill>
                <a:latin typeface="Calibri"/>
                <a:ea typeface="Calibri"/>
                <a:cs typeface="Traditional Arabic"/>
              </a:rPr>
              <a:t>- غنية بالدهون (أكثر من 10 % ): </a:t>
            </a:r>
            <a:r>
              <a:rPr lang="ar-SA" sz="2800">
                <a:solidFill>
                  <a:schemeClr val="bg1">
                    <a:lumMod val="50000"/>
                  </a:schemeClr>
                </a:solidFill>
                <a:latin typeface="Calibri"/>
                <a:ea typeface="Calibri"/>
                <a:cs typeface="Traditional Arabic"/>
              </a:rPr>
              <a:t>مثل الأعذية الحيوانية والزيوت النباتية –صفار البيض)</a:t>
            </a:r>
            <a:endParaRPr lang="en-US" sz="2800">
              <a:solidFill>
                <a:schemeClr val="bg1">
                  <a:lumMod val="50000"/>
                </a:schemeClr>
              </a:solidFill>
              <a:latin typeface="Calibri"/>
              <a:ea typeface="Calibri"/>
              <a:cs typeface="Arial"/>
            </a:endParaRPr>
          </a:p>
          <a:p>
            <a:pPr>
              <a:lnSpc>
                <a:spcPct val="115000"/>
              </a:lnSpc>
              <a:spcAft>
                <a:spcPts val="1000"/>
              </a:spcAft>
            </a:pPr>
            <a:r>
              <a:rPr lang="ar-SA" sz="3200" b="1">
                <a:solidFill>
                  <a:schemeClr val="bg1">
                    <a:lumMod val="50000"/>
                  </a:schemeClr>
                </a:solidFill>
                <a:latin typeface="Calibri"/>
                <a:ea typeface="Calibri"/>
                <a:cs typeface="Traditional Arabic"/>
              </a:rPr>
              <a:t>-متوسطة (2-10%) : </a:t>
            </a:r>
            <a:r>
              <a:rPr lang="ar-SA" sz="2800">
                <a:solidFill>
                  <a:schemeClr val="bg1">
                    <a:lumMod val="50000"/>
                  </a:schemeClr>
                </a:solidFill>
                <a:latin typeface="Calibri"/>
                <a:ea typeface="Calibri"/>
                <a:cs typeface="Traditional Arabic"/>
              </a:rPr>
              <a:t>مثل الحليب وبعض اللحوم.</a:t>
            </a:r>
            <a:endParaRPr lang="en-US" sz="2800">
              <a:solidFill>
                <a:schemeClr val="bg1">
                  <a:lumMod val="50000"/>
                </a:schemeClr>
              </a:solidFill>
              <a:latin typeface="Calibri"/>
              <a:ea typeface="Calibri"/>
              <a:cs typeface="Arial"/>
            </a:endParaRPr>
          </a:p>
          <a:p>
            <a:pPr>
              <a:lnSpc>
                <a:spcPct val="115000"/>
              </a:lnSpc>
              <a:spcAft>
                <a:spcPts val="1000"/>
              </a:spcAft>
            </a:pPr>
            <a:r>
              <a:rPr lang="ar-SA" sz="3200">
                <a:solidFill>
                  <a:schemeClr val="bg1">
                    <a:lumMod val="50000"/>
                  </a:schemeClr>
                </a:solidFill>
                <a:latin typeface="Calibri"/>
                <a:ea typeface="Calibri"/>
                <a:cs typeface="Traditional Arabic"/>
              </a:rPr>
              <a:t>-</a:t>
            </a:r>
            <a:r>
              <a:rPr lang="ar-SA" sz="3200" b="1">
                <a:solidFill>
                  <a:schemeClr val="bg1">
                    <a:lumMod val="50000"/>
                  </a:schemeClr>
                </a:solidFill>
                <a:latin typeface="Calibri"/>
                <a:ea typeface="Calibri"/>
                <a:cs typeface="Traditional Arabic"/>
              </a:rPr>
              <a:t>فقيرة (لا يزيد عن 2% ): </a:t>
            </a:r>
            <a:r>
              <a:rPr lang="ar-SA" sz="2800">
                <a:solidFill>
                  <a:schemeClr val="bg1">
                    <a:lumMod val="50000"/>
                  </a:schemeClr>
                </a:solidFill>
                <a:latin typeface="Calibri"/>
                <a:ea typeface="Calibri"/>
                <a:cs typeface="Traditional Arabic"/>
              </a:rPr>
              <a:t>مثل الخضروات والفواكه.</a:t>
            </a:r>
            <a:endParaRPr lang="en-US" sz="2800">
              <a:solidFill>
                <a:schemeClr val="bg1">
                  <a:lumMod val="50000"/>
                </a:schemeClr>
              </a:solidFill>
              <a:effectLst/>
              <a:latin typeface="Calibri"/>
              <a:ea typeface="Calibri"/>
              <a:cs typeface="Arial"/>
            </a:endParaRPr>
          </a:p>
        </p:txBody>
      </p:sp>
    </p:spTree>
    <p:extLst>
      <p:ext uri="{BB962C8B-B14F-4D97-AF65-F5344CB8AC3E}">
        <p14:creationId xmlns:p14="http://schemas.microsoft.com/office/powerpoint/2010/main" val="110357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
        <p:cNvGrpSpPr/>
        <p:nvPr/>
      </p:nvGrpSpPr>
      <p:grpSpPr>
        <a:xfrm>
          <a:off x="0" y="0"/>
          <a:ext cx="0" cy="0"/>
          <a:chOff x="0" y="0"/>
          <a:chExt cx="0" cy="0"/>
        </a:xfrm>
      </p:grpSpPr>
      <p:sp>
        <p:nvSpPr>
          <p:cNvPr id="26626" name="Rectangle 45"/>
          <p:cNvSpPr>
            <a:spLocks noChangeArrowheads="1"/>
          </p:cNvSpPr>
          <p:nvPr/>
        </p:nvSpPr>
        <p:spPr bwMode="ltGray">
          <a:xfrm>
            <a:off x="0" y="6629400"/>
            <a:ext cx="9140825" cy="2286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fontAlgn="base">
              <a:spcBef>
                <a:spcPct val="0"/>
              </a:spcBef>
              <a:spcAft>
                <a:spcPct val="0"/>
              </a:spcAft>
            </a:pPr>
            <a:endParaRPr lang="en-US">
              <a:solidFill>
                <a:srgbClr val="FFFFFF"/>
              </a:solidFill>
              <a:cs typeface="Arial" pitchFamily="34" charset="0"/>
            </a:endParaRPr>
          </a:p>
        </p:txBody>
      </p:sp>
      <p:sp>
        <p:nvSpPr>
          <p:cNvPr id="26627" name="Title 8"/>
          <p:cNvSpPr>
            <a:spLocks noGrp="1"/>
          </p:cNvSpPr>
          <p:nvPr>
            <p:ph type="title"/>
          </p:nvPr>
        </p:nvSpPr>
        <p:spPr>
          <a:xfrm>
            <a:off x="1" y="2708920"/>
            <a:ext cx="8983500" cy="3344416"/>
          </a:xfrm>
          <a:solidFill>
            <a:schemeClr val="bg1">
              <a:lumMod val="60000"/>
              <a:lumOff val="40000"/>
            </a:schemeClr>
          </a:solidFill>
        </p:spPr>
        <p:txBody>
          <a:bodyPr/>
          <a:lstStyle/>
          <a:p>
            <a:pPr marR="0" lvl="0" algn="ctr" rtl="1">
              <a:lnSpc>
                <a:spcPct val="115000"/>
              </a:lnSpc>
              <a:spcBef>
                <a:spcPts val="0"/>
              </a:spcBef>
              <a:spcAft>
                <a:spcPts val="1000"/>
              </a:spcAft>
              <a:tabLst>
                <a:tab pos="685800" algn="l"/>
              </a:tabLst>
            </a:pPr>
            <a:r>
              <a:rPr lang="ar-SA" sz="3200">
                <a:ea typeface="Calibri"/>
                <a:cs typeface="Traditional Arabic"/>
              </a:rPr>
              <a:t>عبارة عن مجموعة من العناصر الكيمائية والمركبات العضوية التي يزودنا بها الطعام بمقادير محددة وتستخدم في الجسم لتوفير الطاقة والمواد التي تنظم النمو وتحافظ على الجسم وبناء وصيانة أنسجته ، وقد تقلل العناصر الغذائية مخاطر بعض الأمراض المزمنة </a:t>
            </a:r>
            <a:br>
              <a:rPr lang="en-US" sz="3200">
                <a:latin typeface="Arabic Typesetting" pitchFamily="66" charset="-78"/>
                <a:ea typeface="Calibri"/>
                <a:cs typeface="Arabic Typesetting" pitchFamily="66" charset="-78"/>
              </a:rPr>
            </a:br>
            <a:endParaRPr lang="en-US" sz="3200" dirty="0">
              <a:latin typeface="Arabic Typesetting" pitchFamily="66" charset="-78"/>
              <a:cs typeface="Arabic Typesetting" pitchFamily="66" charset="-78"/>
            </a:endParaRPr>
          </a:p>
        </p:txBody>
      </p:sp>
      <p:sp>
        <p:nvSpPr>
          <p:cNvPr id="19" name="Text Placeholder 18"/>
          <p:cNvSpPr>
            <a:spLocks noGrp="1"/>
          </p:cNvSpPr>
          <p:nvPr>
            <p:ph type="body" sz="quarter" idx="13"/>
          </p:nvPr>
        </p:nvSpPr>
        <p:spPr>
          <a:xfrm>
            <a:off x="-1" y="781376"/>
            <a:ext cx="4139953" cy="1262799"/>
          </a:xfrm>
        </p:spPr>
        <p:txBody>
          <a:bodyPr>
            <a:noAutofit/>
            <a:scene3d>
              <a:camera prst="orthographicFront"/>
              <a:lightRig rig="threePt" dir="t"/>
            </a:scene3d>
            <a:sp3d>
              <a:bevelB w="38100" h="38100"/>
            </a:sp3d>
          </a:bodyPr>
          <a:lstStyle/>
          <a:p>
            <a:pPr>
              <a:defRPr/>
            </a:pPr>
            <a:r>
              <a:rPr lang="ar-SA" sz="8800">
                <a:ln>
                  <a:solidFill>
                    <a:schemeClr val="accent1"/>
                  </a:solidFill>
                </a:ln>
                <a:solidFill>
                  <a:srgbClr val="FFC000"/>
                </a:solidFill>
                <a:effectLst>
                  <a:glow rad="228600">
                    <a:schemeClr val="accent3">
                      <a:satMod val="175000"/>
                      <a:alpha val="40000"/>
                    </a:schemeClr>
                  </a:glow>
                  <a:outerShdw blurRad="50800" dist="38100" dir="2700000" algn="tl" rotWithShape="0">
                    <a:schemeClr val="accent1">
                      <a:lumMod val="75000"/>
                      <a:alpha val="40000"/>
                    </a:schemeClr>
                  </a:outerShdw>
                  <a:reflection blurRad="6350" stA="60000" endA="900" endPos="60000" dist="60007" dir="5400000" sy="-100000" algn="bl" rotWithShape="0"/>
                </a:effectLst>
                <a:latin typeface="Arabic Typesetting" pitchFamily="66" charset="-78"/>
                <a:ea typeface="+mj-ea"/>
                <a:cs typeface="Arabic Typesetting" pitchFamily="66" charset="-78"/>
              </a:rPr>
              <a:t>العناصر الغذائية</a:t>
            </a:r>
            <a:endParaRPr lang="en-US" sz="8800" dirty="0">
              <a:ln>
                <a:solidFill>
                  <a:schemeClr val="accent1"/>
                </a:solidFill>
              </a:ln>
              <a:solidFill>
                <a:srgbClr val="FFC000"/>
              </a:solidFill>
              <a:effectLst>
                <a:glow rad="228600">
                  <a:schemeClr val="accent3">
                    <a:satMod val="175000"/>
                    <a:alpha val="40000"/>
                  </a:schemeClr>
                </a:glow>
                <a:outerShdw blurRad="50800" dist="38100" dir="2700000" algn="tl" rotWithShape="0">
                  <a:schemeClr val="accent1">
                    <a:lumMod val="75000"/>
                    <a:alpha val="40000"/>
                  </a:schemeClr>
                </a:outerShdw>
                <a:reflection blurRad="6350" stA="60000" endA="900" endPos="60000" dist="60007" dir="5400000" sy="-100000" algn="bl" rotWithShape="0"/>
              </a:effectLst>
              <a:latin typeface="Arabic Typesetting" pitchFamily="66" charset="-78"/>
              <a:cs typeface="Arabic Typesetting" pitchFamily="66" charset="-78"/>
            </a:endParaRPr>
          </a:p>
        </p:txBody>
      </p:sp>
      <p:pic>
        <p:nvPicPr>
          <p:cNvPr id="2060" name="Picture 12" descr="http://www.fullfreestuff.com/free-graphics/downloads/animation/Food/Fruits/animated%20sub%20sandwich%20veggies%20rocking%20frui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116632"/>
            <a:ext cx="4608513"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91366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12585139"/>
              </p:ext>
            </p:extLst>
          </p:nvPr>
        </p:nvGraphicFramePr>
        <p:xfrm>
          <a:off x="107504" y="116632"/>
          <a:ext cx="88569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151806" y="4369459"/>
            <a:ext cx="3647152" cy="5847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ar-SA" sz="3200" b="1">
                <a:ea typeface="Calibri"/>
                <a:cs typeface="Traditional Arabic"/>
              </a:rPr>
              <a:t>الدهون (الجلسريدات) الثلاثية </a:t>
            </a:r>
            <a:endParaRPr lang="en-US" sz="3200"/>
          </a:p>
        </p:txBody>
      </p:sp>
      <p:sp>
        <p:nvSpPr>
          <p:cNvPr id="6" name="Rectangle 5"/>
          <p:cNvSpPr/>
          <p:nvPr/>
        </p:nvSpPr>
        <p:spPr>
          <a:xfrm>
            <a:off x="107504" y="5085184"/>
            <a:ext cx="8856984" cy="162300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15000"/>
              </a:lnSpc>
              <a:spcAft>
                <a:spcPts val="1000"/>
              </a:spcAft>
            </a:pPr>
            <a:r>
              <a:rPr lang="ar-SA" sz="2400">
                <a:ea typeface="Calibri"/>
                <a:cs typeface="Traditional Arabic"/>
              </a:rPr>
              <a:t>- تتكون الجلسريدات الثلاثية من اتحاد جزيء جلسرول مع 3 احماض دهنية تسمى الرابطة بالرابطة (الاستيرية).</a:t>
            </a:r>
            <a:endParaRPr lang="en-US" sz="2400">
              <a:ea typeface="Calibri"/>
              <a:cs typeface="Arial"/>
            </a:endParaRPr>
          </a:p>
          <a:p>
            <a:pPr>
              <a:lnSpc>
                <a:spcPct val="115000"/>
              </a:lnSpc>
              <a:spcAft>
                <a:spcPts val="1000"/>
              </a:spcAft>
            </a:pPr>
            <a:r>
              <a:rPr lang="ar-SA" sz="2400">
                <a:ea typeface="Calibri"/>
                <a:cs typeface="Traditional Arabic"/>
              </a:rPr>
              <a:t>-95% من الليبدات في الوجبة على شكل جلسريدات ثلاثية .</a:t>
            </a:r>
            <a:endParaRPr lang="en-US" sz="2400">
              <a:ea typeface="Calibri"/>
              <a:cs typeface="Arial"/>
            </a:endParaRPr>
          </a:p>
          <a:p>
            <a:pPr>
              <a:lnSpc>
                <a:spcPct val="115000"/>
              </a:lnSpc>
              <a:spcAft>
                <a:spcPts val="1000"/>
              </a:spcAft>
            </a:pPr>
            <a:r>
              <a:rPr lang="ar-SA" sz="2400">
                <a:ea typeface="Calibri"/>
                <a:cs typeface="Traditional Arabic"/>
              </a:rPr>
              <a:t>الجلسريدات الثنائية والاحادية فتتكون من اتحاد الجلسرول مع حمضيين دهنيين أو مع حمض واحد على التوالي.</a:t>
            </a:r>
            <a:endParaRPr lang="en-US" sz="2400">
              <a:ea typeface="Calibri"/>
              <a:cs typeface="Arial"/>
            </a:endParaRPr>
          </a:p>
        </p:txBody>
      </p:sp>
    </p:spTree>
    <p:extLst>
      <p:ext uri="{BB962C8B-B14F-4D97-AF65-F5344CB8AC3E}">
        <p14:creationId xmlns:p14="http://schemas.microsoft.com/office/powerpoint/2010/main" val="15000529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939186" y="328300"/>
            <a:ext cx="7218643" cy="707886"/>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4000" b="1">
                <a:solidFill>
                  <a:schemeClr val="bg1">
                    <a:lumMod val="50000"/>
                  </a:schemeClr>
                </a:solidFill>
                <a:ea typeface="Calibri"/>
                <a:cs typeface="Traditional Arabic"/>
              </a:rPr>
              <a:t>تقسيم الدهون حسب احتوائها على روابط مزدوجة </a:t>
            </a:r>
            <a:endParaRPr lang="en-US" sz="4000" b="1">
              <a:solidFill>
                <a:schemeClr val="bg1">
                  <a:lumMod val="50000"/>
                </a:schemeClr>
              </a:solidFill>
            </a:endParaRPr>
          </a:p>
        </p:txBody>
      </p:sp>
      <p:graphicFrame>
        <p:nvGraphicFramePr>
          <p:cNvPr id="3" name="Diagram 2"/>
          <p:cNvGraphicFramePr/>
          <p:nvPr>
            <p:extLst>
              <p:ext uri="{D42A27DB-BD31-4B8C-83A1-F6EECF244321}">
                <p14:modId xmlns:p14="http://schemas.microsoft.com/office/powerpoint/2010/main" val="34312127"/>
              </p:ext>
            </p:extLst>
          </p:nvPr>
        </p:nvGraphicFramePr>
        <p:xfrm>
          <a:off x="0" y="1196752"/>
          <a:ext cx="9036496"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3574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6300192" y="142201"/>
            <a:ext cx="2236510" cy="707886"/>
          </a:xfrm>
          <a:prstGeom prst="rect">
            <a:avLst/>
          </a:prstGeom>
        </p:spPr>
        <p:txBody>
          <a:bodyPr wrap="none">
            <a:spAutoFit/>
          </a:bodyPr>
          <a:lstStyle/>
          <a:p>
            <a:r>
              <a:rPr lang="ar-EG" sz="4000" b="1">
                <a:solidFill>
                  <a:schemeClr val="bg1">
                    <a:lumMod val="50000"/>
                  </a:schemeClr>
                </a:solidFill>
                <a:ea typeface="Calibri"/>
                <a:cs typeface="Traditional Arabic"/>
              </a:rPr>
              <a:t>وظائف الدهون</a:t>
            </a:r>
            <a:endParaRPr lang="en-US" sz="4000">
              <a:solidFill>
                <a:schemeClr val="bg1">
                  <a:lumMod val="50000"/>
                </a:schemeClr>
              </a:solidFill>
            </a:endParaRPr>
          </a:p>
        </p:txBody>
      </p:sp>
      <p:sp>
        <p:nvSpPr>
          <p:cNvPr id="3" name="Rectangle 2"/>
          <p:cNvSpPr/>
          <p:nvPr/>
        </p:nvSpPr>
        <p:spPr>
          <a:xfrm>
            <a:off x="0" y="890886"/>
            <a:ext cx="9144000" cy="5321457"/>
          </a:xfrm>
          <a:prstGeom prst="rect">
            <a:avLst/>
          </a:prstGeom>
        </p:spPr>
        <p:txBody>
          <a:bodyPr wrap="square">
            <a:spAutoFit/>
          </a:bodyPr>
          <a:lstStyle/>
          <a:p>
            <a:pPr marL="457200" lvl="0" indent="-457200">
              <a:lnSpc>
                <a:spcPct val="115000"/>
              </a:lnSpc>
              <a:spcAft>
                <a:spcPts val="1000"/>
              </a:spcAft>
              <a:buSzPts val="1800"/>
              <a:buFont typeface="+mj-lt"/>
              <a:buAutoNum type="arabicPeriod"/>
              <a:tabLst>
                <a:tab pos="228600" algn="l"/>
              </a:tabLst>
            </a:pPr>
            <a:r>
              <a:rPr lang="ar-EG" sz="2800" b="1">
                <a:solidFill>
                  <a:schemeClr val="bg1">
                    <a:lumMod val="50000"/>
                  </a:schemeClr>
                </a:solidFill>
                <a:latin typeface="Calibri"/>
                <a:ea typeface="Times New Roman"/>
                <a:cs typeface="Traditional Arabic"/>
              </a:rPr>
              <a:t>تعتبر الدهون مصدراً للطاقة: </a:t>
            </a:r>
            <a:r>
              <a:rPr lang="ar-EG" sz="2800">
                <a:solidFill>
                  <a:schemeClr val="bg1">
                    <a:lumMod val="50000"/>
                  </a:schemeClr>
                </a:solidFill>
                <a:latin typeface="Calibri"/>
                <a:ea typeface="Times New Roman"/>
                <a:cs typeface="Traditional Arabic"/>
              </a:rPr>
              <a:t>حيث أن [الجرام الواحد من الدهون = تمد الجسم بـ </a:t>
            </a:r>
            <a:r>
              <a:rPr lang="ar-SA" sz="2800">
                <a:solidFill>
                  <a:schemeClr val="bg1">
                    <a:lumMod val="50000"/>
                  </a:schemeClr>
                </a:solidFill>
                <a:latin typeface="Calibri"/>
                <a:ea typeface="Times New Roman"/>
                <a:cs typeface="Traditional Arabic"/>
              </a:rPr>
              <a:t>9 </a:t>
            </a:r>
            <a:r>
              <a:rPr lang="ar-EG" sz="2800">
                <a:solidFill>
                  <a:schemeClr val="bg1">
                    <a:lumMod val="50000"/>
                  </a:schemeClr>
                </a:solidFill>
                <a:latin typeface="Calibri"/>
                <a:ea typeface="Times New Roman"/>
                <a:cs typeface="Traditional Arabic"/>
              </a:rPr>
              <a:t>سعر حراري] أي 2 :1 مرة مثل التي تعطيها البروتينات والكربوهيدرات 4 سعر حراري. </a:t>
            </a:r>
            <a:endParaRPr lang="en-US" sz="2800">
              <a:solidFill>
                <a:schemeClr val="bg1">
                  <a:lumMod val="50000"/>
                </a:schemeClr>
              </a:solidFill>
              <a:latin typeface="Calibri"/>
              <a:ea typeface="Times New Roman"/>
              <a:cs typeface="Simplified Arabic"/>
            </a:endParaRPr>
          </a:p>
          <a:p>
            <a:pPr marL="457200" lvl="0" indent="-457200">
              <a:lnSpc>
                <a:spcPct val="115000"/>
              </a:lnSpc>
              <a:spcAft>
                <a:spcPts val="1000"/>
              </a:spcAft>
              <a:buSzPts val="1800"/>
              <a:buFont typeface="+mj-lt"/>
              <a:buAutoNum type="arabicPeriod"/>
              <a:tabLst>
                <a:tab pos="228600" algn="l"/>
              </a:tabLst>
            </a:pPr>
            <a:r>
              <a:rPr lang="ar-EG" sz="2800" b="1">
                <a:solidFill>
                  <a:schemeClr val="bg1">
                    <a:lumMod val="50000"/>
                  </a:schemeClr>
                </a:solidFill>
                <a:latin typeface="Calibri"/>
                <a:ea typeface="Times New Roman"/>
                <a:cs typeface="Traditional Arabic"/>
              </a:rPr>
              <a:t>تمد الجسم (بالأحماض الدهنية الأساسية) </a:t>
            </a:r>
            <a:r>
              <a:rPr lang="ar-EG" sz="2800">
                <a:solidFill>
                  <a:schemeClr val="bg1">
                    <a:lumMod val="50000"/>
                  </a:schemeClr>
                </a:solidFill>
                <a:latin typeface="Calibri"/>
                <a:ea typeface="Times New Roman"/>
                <a:cs typeface="Traditional Arabic"/>
              </a:rPr>
              <a:t>التي لا يستطيع الجسم أن يصنعها. </a:t>
            </a:r>
            <a:endParaRPr lang="en-US" sz="2800">
              <a:solidFill>
                <a:schemeClr val="bg1">
                  <a:lumMod val="50000"/>
                </a:schemeClr>
              </a:solidFill>
              <a:latin typeface="Calibri"/>
              <a:ea typeface="Times New Roman"/>
              <a:cs typeface="Simplified Arabic"/>
            </a:endParaRPr>
          </a:p>
          <a:p>
            <a:pPr marL="457200" lvl="0" indent="-457200">
              <a:lnSpc>
                <a:spcPct val="115000"/>
              </a:lnSpc>
              <a:spcAft>
                <a:spcPts val="1000"/>
              </a:spcAft>
              <a:buSzPts val="1800"/>
              <a:buFont typeface="+mj-lt"/>
              <a:buAutoNum type="arabicPeriod"/>
              <a:tabLst>
                <a:tab pos="228600" algn="l"/>
              </a:tabLst>
            </a:pPr>
            <a:r>
              <a:rPr lang="ar-EG" sz="2800" b="1">
                <a:solidFill>
                  <a:schemeClr val="bg1">
                    <a:lumMod val="50000"/>
                  </a:schemeClr>
                </a:solidFill>
                <a:latin typeface="Calibri"/>
                <a:ea typeface="Times New Roman"/>
                <a:cs typeface="Traditional Arabic"/>
              </a:rPr>
              <a:t>تعطي شعوراً بالشبع لمدة طويلة</a:t>
            </a:r>
            <a:r>
              <a:rPr lang="ar-EG" sz="2800">
                <a:solidFill>
                  <a:schemeClr val="bg1">
                    <a:lumMod val="50000"/>
                  </a:schemeClr>
                </a:solidFill>
                <a:latin typeface="Calibri"/>
                <a:ea typeface="Times New Roman"/>
                <a:cs typeface="Traditional Arabic"/>
              </a:rPr>
              <a:t>. وذلك لبطيء هضمها. </a:t>
            </a:r>
            <a:endParaRPr lang="en-US" sz="2800">
              <a:solidFill>
                <a:schemeClr val="bg1">
                  <a:lumMod val="50000"/>
                </a:schemeClr>
              </a:solidFill>
              <a:latin typeface="Calibri"/>
              <a:ea typeface="Times New Roman"/>
              <a:cs typeface="Simplified Arabic"/>
            </a:endParaRPr>
          </a:p>
          <a:p>
            <a:pPr marL="457200" lvl="0" indent="-457200">
              <a:lnSpc>
                <a:spcPct val="115000"/>
              </a:lnSpc>
              <a:spcAft>
                <a:spcPts val="1000"/>
              </a:spcAft>
              <a:buSzPts val="1800"/>
              <a:buFont typeface="+mj-lt"/>
              <a:buAutoNum type="arabicPeriod"/>
              <a:tabLst>
                <a:tab pos="228600" algn="l"/>
              </a:tabLst>
            </a:pPr>
            <a:r>
              <a:rPr lang="ar-EG" sz="2800" b="1">
                <a:solidFill>
                  <a:schemeClr val="bg1">
                    <a:lumMod val="50000"/>
                  </a:schemeClr>
                </a:solidFill>
                <a:latin typeface="Calibri"/>
                <a:ea typeface="Times New Roman"/>
                <a:cs typeface="Traditional Arabic"/>
              </a:rPr>
              <a:t>تعمل الدهون كوسادة حول العظام والأعضاء الداخل</a:t>
            </a:r>
            <a:r>
              <a:rPr lang="ar-SA" sz="2800" b="1">
                <a:solidFill>
                  <a:schemeClr val="bg1">
                    <a:lumMod val="50000"/>
                  </a:schemeClr>
                </a:solidFill>
                <a:latin typeface="Calibri"/>
                <a:ea typeface="Times New Roman"/>
                <a:cs typeface="Traditional Arabic"/>
              </a:rPr>
              <a:t>ي</a:t>
            </a:r>
            <a:r>
              <a:rPr lang="ar-EG" sz="2800" b="1">
                <a:solidFill>
                  <a:schemeClr val="bg1">
                    <a:lumMod val="50000"/>
                  </a:schemeClr>
                </a:solidFill>
                <a:latin typeface="Calibri"/>
                <a:ea typeface="Times New Roman"/>
                <a:cs typeface="Traditional Arabic"/>
              </a:rPr>
              <a:t>ة</a:t>
            </a:r>
            <a:r>
              <a:rPr lang="ar-EG" sz="2800">
                <a:solidFill>
                  <a:schemeClr val="bg1">
                    <a:lumMod val="50000"/>
                  </a:schemeClr>
                </a:solidFill>
                <a:latin typeface="Calibri"/>
                <a:ea typeface="Times New Roman"/>
                <a:cs typeface="Traditional Arabic"/>
              </a:rPr>
              <a:t>. وتحميها من الصدمات وتحفظها من ال</a:t>
            </a:r>
            <a:r>
              <a:rPr lang="ar-SA" sz="2800">
                <a:solidFill>
                  <a:schemeClr val="bg1">
                    <a:lumMod val="50000"/>
                  </a:schemeClr>
                </a:solidFill>
                <a:latin typeface="Calibri"/>
                <a:ea typeface="Times New Roman"/>
                <a:cs typeface="Traditional Arabic"/>
              </a:rPr>
              <a:t>إ</a:t>
            </a:r>
            <a:r>
              <a:rPr lang="ar-EG" sz="2800">
                <a:solidFill>
                  <a:schemeClr val="bg1">
                    <a:lumMod val="50000"/>
                  </a:schemeClr>
                </a:solidFill>
                <a:latin typeface="Calibri"/>
                <a:ea typeface="Times New Roman"/>
                <a:cs typeface="Traditional Arabic"/>
              </a:rPr>
              <a:t>نزلاق. </a:t>
            </a:r>
            <a:endParaRPr lang="en-US" sz="2800">
              <a:solidFill>
                <a:schemeClr val="bg1">
                  <a:lumMod val="50000"/>
                </a:schemeClr>
              </a:solidFill>
              <a:latin typeface="Calibri"/>
              <a:ea typeface="Times New Roman"/>
              <a:cs typeface="Simplified Arabic"/>
            </a:endParaRPr>
          </a:p>
          <a:p>
            <a:pPr marL="457200" lvl="0" indent="-457200">
              <a:lnSpc>
                <a:spcPct val="115000"/>
              </a:lnSpc>
              <a:spcAft>
                <a:spcPts val="1000"/>
              </a:spcAft>
              <a:buSzPts val="1800"/>
              <a:buFont typeface="+mj-lt"/>
              <a:buAutoNum type="arabicPeriod"/>
              <a:tabLst>
                <a:tab pos="228600" algn="l"/>
              </a:tabLst>
            </a:pPr>
            <a:r>
              <a:rPr lang="ar-EG" sz="2800" b="1">
                <a:solidFill>
                  <a:schemeClr val="bg1">
                    <a:lumMod val="50000"/>
                  </a:schemeClr>
                </a:solidFill>
                <a:latin typeface="Calibri"/>
                <a:ea typeface="Times New Roman"/>
                <a:cs typeface="Traditional Arabic"/>
              </a:rPr>
              <a:t>تعمل الدهون علي تحسين طعم الغذاء</a:t>
            </a:r>
            <a:r>
              <a:rPr lang="ar-EG" sz="2800">
                <a:solidFill>
                  <a:schemeClr val="bg1">
                    <a:lumMod val="50000"/>
                  </a:schemeClr>
                </a:solidFill>
                <a:latin typeface="Calibri"/>
                <a:ea typeface="Times New Roman"/>
                <a:cs typeface="Traditional Arabic"/>
              </a:rPr>
              <a:t> وبخاصة (الخضر والبقول والنشويات) الفقيرة في الدهن </a:t>
            </a:r>
            <a:endParaRPr lang="ar-SA" sz="2800">
              <a:solidFill>
                <a:schemeClr val="bg1">
                  <a:lumMod val="50000"/>
                </a:schemeClr>
              </a:solidFill>
              <a:latin typeface="Calibri"/>
              <a:ea typeface="Times New Roman"/>
              <a:cs typeface="Traditional Arabic"/>
            </a:endParaRPr>
          </a:p>
          <a:p>
            <a:pPr marL="457200" lvl="0" indent="-457200">
              <a:lnSpc>
                <a:spcPct val="115000"/>
              </a:lnSpc>
              <a:spcAft>
                <a:spcPts val="1000"/>
              </a:spcAft>
              <a:buSzPts val="1800"/>
              <a:buFont typeface="+mj-lt"/>
              <a:buAutoNum type="arabicPeriod"/>
              <a:tabLst>
                <a:tab pos="228600" algn="l"/>
              </a:tabLst>
            </a:pPr>
            <a:r>
              <a:rPr lang="ar-EG" sz="2800" b="1">
                <a:solidFill>
                  <a:schemeClr val="bg1">
                    <a:lumMod val="50000"/>
                  </a:schemeClr>
                </a:solidFill>
                <a:latin typeface="Calibri"/>
                <a:ea typeface="Times New Roman"/>
                <a:cs typeface="Traditional Arabic"/>
              </a:rPr>
              <a:t>وجود الدهن بجانب الكربوهيدرات في الغذاء يحمي البروتين من الاحتراق</a:t>
            </a:r>
            <a:r>
              <a:rPr lang="ar-EG" sz="2800">
                <a:solidFill>
                  <a:schemeClr val="bg1">
                    <a:lumMod val="50000"/>
                  </a:schemeClr>
                </a:solidFill>
                <a:latin typeface="Calibri"/>
                <a:ea typeface="Times New Roman"/>
                <a:cs typeface="Traditional Arabic"/>
              </a:rPr>
              <a:t>، لتوليد الطاقة </a:t>
            </a:r>
            <a:endParaRPr lang="ar-SA" sz="2800">
              <a:solidFill>
                <a:schemeClr val="bg1">
                  <a:lumMod val="50000"/>
                </a:schemeClr>
              </a:solidFill>
              <a:latin typeface="Calibri"/>
              <a:ea typeface="Times New Roman"/>
              <a:cs typeface="Traditional Arabic"/>
            </a:endParaRPr>
          </a:p>
          <a:p>
            <a:pPr marL="457200" lvl="0" indent="-457200">
              <a:lnSpc>
                <a:spcPct val="115000"/>
              </a:lnSpc>
              <a:spcAft>
                <a:spcPts val="1000"/>
              </a:spcAft>
              <a:buSzPts val="1800"/>
              <a:buFont typeface="+mj-lt"/>
              <a:buAutoNum type="arabicPeriod"/>
              <a:tabLst>
                <a:tab pos="228600" algn="l"/>
              </a:tabLst>
            </a:pPr>
            <a:r>
              <a:rPr lang="ar-EG" sz="2800" b="1">
                <a:solidFill>
                  <a:schemeClr val="bg1">
                    <a:lumMod val="50000"/>
                  </a:schemeClr>
                </a:solidFill>
                <a:ea typeface="Calibri"/>
                <a:cs typeface="Traditional Arabic"/>
              </a:rPr>
              <a:t>تعمل الدهون علي تليين الفضلات </a:t>
            </a:r>
            <a:r>
              <a:rPr lang="ar-EG" sz="2800">
                <a:solidFill>
                  <a:schemeClr val="bg1">
                    <a:lumMod val="50000"/>
                  </a:schemeClr>
                </a:solidFill>
                <a:ea typeface="Calibri"/>
                <a:cs typeface="Traditional Arabic"/>
              </a:rPr>
              <a:t>وسهولة مرورها في الأمعاء الغليظة وتخلص الجسم منها</a:t>
            </a:r>
            <a:endParaRPr lang="en-US" sz="2800">
              <a:solidFill>
                <a:schemeClr val="bg1">
                  <a:lumMod val="50000"/>
                </a:schemeClr>
              </a:solidFill>
            </a:endParaRPr>
          </a:p>
        </p:txBody>
      </p:sp>
    </p:spTree>
    <p:extLst>
      <p:ext uri="{BB962C8B-B14F-4D97-AF65-F5344CB8AC3E}">
        <p14:creationId xmlns:p14="http://schemas.microsoft.com/office/powerpoint/2010/main" val="2832529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4849092" y="620688"/>
            <a:ext cx="3539752" cy="646331"/>
          </a:xfrm>
          <a:prstGeom prst="rect">
            <a:avLst/>
          </a:prstGeom>
        </p:spPr>
        <p:txBody>
          <a:bodyPr wrap="none">
            <a:spAutoFit/>
          </a:bodyPr>
          <a:lstStyle/>
          <a:p>
            <a:r>
              <a:rPr lang="ar-SA" sz="3600" b="1">
                <a:solidFill>
                  <a:schemeClr val="bg1">
                    <a:lumMod val="50000"/>
                  </a:schemeClr>
                </a:solidFill>
                <a:ea typeface="Calibri"/>
                <a:cs typeface="Traditional Arabic"/>
              </a:rPr>
              <a:t>الاحتياجات اليومية للدهون</a:t>
            </a:r>
            <a:endParaRPr lang="en-US" sz="3600">
              <a:solidFill>
                <a:schemeClr val="bg1">
                  <a:lumMod val="50000"/>
                </a:schemeClr>
              </a:solidFill>
            </a:endParaRPr>
          </a:p>
        </p:txBody>
      </p:sp>
      <p:sp>
        <p:nvSpPr>
          <p:cNvPr id="3" name="Rectangle 2"/>
          <p:cNvSpPr/>
          <p:nvPr/>
        </p:nvSpPr>
        <p:spPr>
          <a:xfrm>
            <a:off x="0" y="1772816"/>
            <a:ext cx="9144000" cy="3970318"/>
          </a:xfrm>
          <a:prstGeom prst="rect">
            <a:avLst/>
          </a:prstGeom>
        </p:spPr>
        <p:txBody>
          <a:bodyPr wrap="square">
            <a:spAutoFit/>
          </a:bodyPr>
          <a:lstStyle/>
          <a:p>
            <a:pPr algn="ctr"/>
            <a:r>
              <a:rPr lang="ar-SA" sz="3600">
                <a:solidFill>
                  <a:schemeClr val="bg1">
                    <a:lumMod val="50000"/>
                  </a:schemeClr>
                </a:solidFill>
                <a:ea typeface="Calibri"/>
                <a:cs typeface="Traditional Arabic"/>
              </a:rPr>
              <a:t>لا يوجد توصيات تحدد كميات الدهن في الوجبة الغذائية اليومية ،</a:t>
            </a:r>
          </a:p>
          <a:p>
            <a:pPr algn="ctr"/>
            <a:r>
              <a:rPr lang="ar-SA" sz="3600">
                <a:solidFill>
                  <a:schemeClr val="bg1">
                    <a:lumMod val="50000"/>
                  </a:schemeClr>
                </a:solidFill>
                <a:ea typeface="Calibri"/>
                <a:cs typeface="Traditional Arabic"/>
              </a:rPr>
              <a:t> حيث ان كمية في الغذاء تتوقف علي عدة عوامل منها الحالة الصحية ودرجة نشاطه ، والعادات الغذائية. </a:t>
            </a:r>
          </a:p>
          <a:p>
            <a:pPr algn="ctr"/>
            <a:r>
              <a:rPr lang="ar-SA" sz="3600" b="1">
                <a:solidFill>
                  <a:schemeClr val="bg1">
                    <a:lumMod val="50000"/>
                  </a:schemeClr>
                </a:solidFill>
                <a:ea typeface="Calibri"/>
                <a:cs typeface="Traditional Arabic"/>
              </a:rPr>
              <a:t>يجب الا تزيد النسبة المئوية للدهون عن 30%  من احتياجات الطاقة الكلية في اليوم الواحد للشخص السليم.</a:t>
            </a:r>
          </a:p>
          <a:p>
            <a:pPr algn="ctr"/>
            <a:r>
              <a:rPr lang="ar-SA" sz="3600">
                <a:solidFill>
                  <a:schemeClr val="bg1">
                    <a:lumMod val="50000"/>
                  </a:schemeClr>
                </a:solidFill>
                <a:ea typeface="Calibri"/>
                <a:cs typeface="Traditional Arabic"/>
              </a:rPr>
              <a:t> علي أن تكون 10%  من هذه  الطاقة الكلية  مصدرها الدهون المشبعة  ، 20% دهون غير مشبعة</a:t>
            </a:r>
            <a:endParaRPr lang="en-US" sz="3600">
              <a:solidFill>
                <a:schemeClr val="bg1">
                  <a:lumMod val="50000"/>
                </a:schemeClr>
              </a:solidFill>
            </a:endParaRPr>
          </a:p>
        </p:txBody>
      </p:sp>
    </p:spTree>
    <p:extLst>
      <p:ext uri="{BB962C8B-B14F-4D97-AF65-F5344CB8AC3E}">
        <p14:creationId xmlns:p14="http://schemas.microsoft.com/office/powerpoint/2010/main" val="2832529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3334635" y="476672"/>
            <a:ext cx="4812536" cy="707886"/>
          </a:xfrm>
          <a:prstGeom prst="rect">
            <a:avLst/>
          </a:prstGeom>
        </p:spPr>
        <p:txBody>
          <a:bodyPr wrap="none">
            <a:spAutoFit/>
          </a:bodyPr>
          <a:lstStyle/>
          <a:p>
            <a:r>
              <a:rPr lang="ar-SA" sz="4000" b="1">
                <a:solidFill>
                  <a:srgbClr val="401B5B">
                    <a:lumMod val="50000"/>
                  </a:srgbClr>
                </a:solidFill>
                <a:ea typeface="Calibri"/>
                <a:cs typeface="Traditional Arabic"/>
              </a:rPr>
              <a:t>رابعا الفيتامينات   </a:t>
            </a:r>
            <a:r>
              <a:rPr lang="en-US" sz="4000" b="1">
                <a:solidFill>
                  <a:srgbClr val="401B5B">
                    <a:lumMod val="50000"/>
                  </a:srgbClr>
                </a:solidFill>
                <a:latin typeface="Traditional Arabic"/>
                <a:ea typeface="Calibri"/>
              </a:rPr>
              <a:t>Vitamins</a:t>
            </a:r>
            <a:endParaRPr lang="en-US" sz="4000">
              <a:solidFill>
                <a:srgbClr val="401B5B">
                  <a:lumMod val="50000"/>
                </a:srgbClr>
              </a:solidFill>
            </a:endParaRPr>
          </a:p>
        </p:txBody>
      </p:sp>
      <p:sp>
        <p:nvSpPr>
          <p:cNvPr id="3" name="Rectangle 2"/>
          <p:cNvSpPr/>
          <p:nvPr/>
        </p:nvSpPr>
        <p:spPr>
          <a:xfrm>
            <a:off x="179512" y="1484784"/>
            <a:ext cx="8964488" cy="1569660"/>
          </a:xfrm>
          <a:prstGeom prst="rect">
            <a:avLst/>
          </a:prstGeom>
        </p:spPr>
        <p:txBody>
          <a:bodyPr wrap="square">
            <a:spAutoFit/>
          </a:bodyPr>
          <a:lstStyle/>
          <a:p>
            <a:pPr algn="ctr"/>
            <a:r>
              <a:rPr lang="ar-SA" sz="2400">
                <a:solidFill>
                  <a:srgbClr val="401B5B">
                    <a:lumMod val="50000"/>
                  </a:srgbClr>
                </a:solidFill>
                <a:ea typeface="Calibri"/>
              </a:rPr>
              <a:t>مركبات كيميائية عضوية توجد بكميات قليلة في الطعام وهي ضرورية ولازمة للحياة حيث تقوم بتنظيم عملية البناء والهدم بجسم الإنسان ولا تنتج طاقة وتقوم الفيتامينات بمساعدة الإنزيمات وتعمل كإنزيمات مساعدة    </a:t>
            </a:r>
            <a:r>
              <a:rPr lang="en-US" sz="2400">
                <a:solidFill>
                  <a:srgbClr val="401B5B">
                    <a:lumMod val="50000"/>
                  </a:srgbClr>
                </a:solidFill>
                <a:ea typeface="Calibri"/>
              </a:rPr>
              <a:t>  co-  enzymes </a:t>
            </a:r>
            <a:r>
              <a:rPr lang="ar-SA" sz="2400">
                <a:solidFill>
                  <a:srgbClr val="401B5B">
                    <a:lumMod val="50000"/>
                  </a:srgbClr>
                </a:solidFill>
                <a:ea typeface="Calibri"/>
              </a:rPr>
              <a:t> وبذا تساعد جميع التفاعلات داخل الجسم لتحدث بدقة وبسرعة عالية وانضباط تام</a:t>
            </a:r>
            <a:endParaRPr lang="en-US" sz="2400">
              <a:solidFill>
                <a:srgbClr val="401B5B">
                  <a:lumMod val="50000"/>
                </a:srgbClr>
              </a:solidFill>
            </a:endParaRPr>
          </a:p>
        </p:txBody>
      </p:sp>
    </p:spTree>
    <p:extLst>
      <p:ext uri="{BB962C8B-B14F-4D97-AF65-F5344CB8AC3E}">
        <p14:creationId xmlns:p14="http://schemas.microsoft.com/office/powerpoint/2010/main" val="112889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5508104" y="235967"/>
            <a:ext cx="2799164" cy="769441"/>
          </a:xfrm>
          <a:prstGeom prst="rect">
            <a:avLst/>
          </a:prstGeom>
        </p:spPr>
        <p:txBody>
          <a:bodyPr wrap="none">
            <a:spAutoFit/>
          </a:bodyPr>
          <a:lstStyle/>
          <a:p>
            <a:r>
              <a:rPr lang="ar-SA" sz="4400" b="1">
                <a:solidFill>
                  <a:schemeClr val="bg1">
                    <a:lumMod val="50000"/>
                  </a:schemeClr>
                </a:solidFill>
                <a:ea typeface="Calibri"/>
                <a:cs typeface="Traditional Arabic"/>
              </a:rPr>
              <a:t>أنواع الفيتامينات </a:t>
            </a:r>
            <a:endParaRPr lang="en-US" sz="4400">
              <a:solidFill>
                <a:schemeClr val="bg1">
                  <a:lumMod val="50000"/>
                </a:schemeClr>
              </a:solidFill>
            </a:endParaRPr>
          </a:p>
        </p:txBody>
      </p:sp>
      <p:graphicFrame>
        <p:nvGraphicFramePr>
          <p:cNvPr id="3" name="Diagram 2"/>
          <p:cNvGraphicFramePr/>
          <p:nvPr>
            <p:extLst>
              <p:ext uri="{D42A27DB-BD31-4B8C-83A1-F6EECF244321}">
                <p14:modId xmlns:p14="http://schemas.microsoft.com/office/powerpoint/2010/main" val="4085833343"/>
              </p:ext>
            </p:extLst>
          </p:nvPr>
        </p:nvGraphicFramePr>
        <p:xfrm>
          <a:off x="0" y="1012676"/>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2529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5930484" y="548680"/>
            <a:ext cx="2845651" cy="523220"/>
          </a:xfrm>
          <a:prstGeom prst="rect">
            <a:avLst/>
          </a:prstGeom>
        </p:spPr>
        <p:txBody>
          <a:bodyPr wrap="none">
            <a:spAutoFit/>
          </a:bodyPr>
          <a:lstStyle/>
          <a:p>
            <a:r>
              <a:rPr lang="ar-SA" sz="2800" b="1">
                <a:solidFill>
                  <a:schemeClr val="bg1">
                    <a:lumMod val="50000"/>
                  </a:schemeClr>
                </a:solidFill>
                <a:ea typeface="Calibri"/>
                <a:cs typeface="Traditional Arabic"/>
              </a:rPr>
              <a:t>فيتامين أ </a:t>
            </a:r>
            <a:r>
              <a:rPr lang="en-US" sz="2800" b="1">
                <a:solidFill>
                  <a:schemeClr val="bg1">
                    <a:lumMod val="50000"/>
                  </a:schemeClr>
                </a:solidFill>
                <a:latin typeface="Traditional Arabic"/>
                <a:ea typeface="Calibri"/>
              </a:rPr>
              <a:t>Vitamin A </a:t>
            </a:r>
            <a:endParaRPr lang="en-US" sz="2800">
              <a:solidFill>
                <a:schemeClr val="bg1">
                  <a:lumMod val="50000"/>
                </a:schemeClr>
              </a:solidFill>
            </a:endParaRPr>
          </a:p>
        </p:txBody>
      </p:sp>
      <p:sp>
        <p:nvSpPr>
          <p:cNvPr id="4" name="Rectangle 3"/>
          <p:cNvSpPr/>
          <p:nvPr/>
        </p:nvSpPr>
        <p:spPr>
          <a:xfrm>
            <a:off x="37892" y="4149080"/>
            <a:ext cx="9036496" cy="2415020"/>
          </a:xfrm>
          <a:prstGeom prst="rect">
            <a:avLst/>
          </a:prstGeom>
        </p:spPr>
        <p:txBody>
          <a:bodyPr wrap="square">
            <a:spAutoFit/>
          </a:bodyPr>
          <a:lstStyle/>
          <a:p>
            <a:pPr>
              <a:lnSpc>
                <a:spcPct val="115000"/>
              </a:lnSpc>
              <a:spcAft>
                <a:spcPts val="1000"/>
              </a:spcAft>
            </a:pPr>
            <a:r>
              <a:rPr lang="ar-SA" sz="4000" b="1">
                <a:solidFill>
                  <a:schemeClr val="bg1">
                    <a:lumMod val="50000"/>
                  </a:schemeClr>
                </a:solidFill>
                <a:latin typeface="Calibri"/>
                <a:ea typeface="Calibri"/>
                <a:cs typeface="Traditional Arabic"/>
              </a:rPr>
              <a:t>مصادره:</a:t>
            </a:r>
            <a:endParaRPr lang="en-US" sz="4000" b="1">
              <a:solidFill>
                <a:schemeClr val="bg1">
                  <a:lumMod val="50000"/>
                </a:schemeClr>
              </a:solidFill>
              <a:latin typeface="Calibri"/>
              <a:ea typeface="Calibri"/>
              <a:cs typeface="Arial"/>
            </a:endParaRPr>
          </a:p>
          <a:p>
            <a:pPr>
              <a:lnSpc>
                <a:spcPct val="115000"/>
              </a:lnSpc>
              <a:spcAft>
                <a:spcPts val="1000"/>
              </a:spcAft>
            </a:pPr>
            <a:r>
              <a:rPr lang="ar-SA" sz="2800">
                <a:solidFill>
                  <a:schemeClr val="bg1">
                    <a:lumMod val="50000"/>
                  </a:schemeClr>
                </a:solidFill>
                <a:latin typeface="Calibri"/>
                <a:ea typeface="Calibri"/>
                <a:cs typeface="Traditional Arabic"/>
              </a:rPr>
              <a:t>يوجد في الكبد و زيت كبد السمك و زيت كبد الحوت والألبان ومنتجاتها و صفار البيض والفواكه الصفراء والخضراء</a:t>
            </a:r>
            <a:r>
              <a:rPr lang="ar-SA" sz="2800">
                <a:solidFill>
                  <a:schemeClr val="bg1">
                    <a:lumMod val="50000"/>
                  </a:schemeClr>
                </a:solidFill>
                <a:latin typeface="Calibri"/>
                <a:ea typeface="Calibri"/>
                <a:cs typeface="Arial"/>
              </a:rPr>
              <a:t>  </a:t>
            </a:r>
            <a:r>
              <a:rPr lang="ar-SA" sz="2800">
                <a:solidFill>
                  <a:schemeClr val="bg1">
                    <a:lumMod val="50000"/>
                  </a:schemeClr>
                </a:solidFill>
                <a:latin typeface="Calibri"/>
                <a:ea typeface="Calibri"/>
                <a:cs typeface="Traditional Arabic"/>
              </a:rPr>
              <a:t>( البرقوق والقرنبيط ولكنتالوب والجزر والفلفل الأحمر والتين والبطاطس والسبانخ و القرع والبنجر والخس والثوم والكرنب)</a:t>
            </a:r>
            <a:endParaRPr lang="en-US" sz="2800">
              <a:solidFill>
                <a:schemeClr val="bg1">
                  <a:lumMod val="50000"/>
                </a:schemeClr>
              </a:solidFill>
              <a:effectLst/>
              <a:latin typeface="Calibri"/>
              <a:ea typeface="Calibri"/>
              <a:cs typeface="Arial"/>
            </a:endParaRPr>
          </a:p>
        </p:txBody>
      </p:sp>
      <p:sp>
        <p:nvSpPr>
          <p:cNvPr id="5" name="Rectangle 4"/>
          <p:cNvSpPr/>
          <p:nvPr/>
        </p:nvSpPr>
        <p:spPr>
          <a:xfrm>
            <a:off x="0" y="1196752"/>
            <a:ext cx="9112280" cy="3096232"/>
          </a:xfrm>
          <a:prstGeom prst="rect">
            <a:avLst/>
          </a:prstGeom>
        </p:spPr>
        <p:txBody>
          <a:bodyPr wrap="square">
            <a:spAutoFit/>
          </a:bodyPr>
          <a:lstStyle/>
          <a:p>
            <a:pPr>
              <a:lnSpc>
                <a:spcPct val="115000"/>
              </a:lnSpc>
              <a:spcAft>
                <a:spcPts val="1000"/>
              </a:spcAft>
            </a:pPr>
            <a:r>
              <a:rPr lang="ar-SA" sz="3600" b="1">
                <a:solidFill>
                  <a:schemeClr val="bg1">
                    <a:lumMod val="50000"/>
                  </a:schemeClr>
                </a:solidFill>
                <a:latin typeface="Calibri"/>
                <a:ea typeface="Calibri"/>
                <a:cs typeface="Traditional Arabic"/>
              </a:rPr>
              <a:t>وظائفه</a:t>
            </a:r>
            <a:r>
              <a:rPr lang="ar-SA" sz="2800" b="1">
                <a:solidFill>
                  <a:schemeClr val="bg1">
                    <a:lumMod val="50000"/>
                  </a:schemeClr>
                </a:solidFill>
                <a:latin typeface="Calibri"/>
                <a:ea typeface="Calibri"/>
                <a:cs typeface="Traditional Arabic"/>
              </a:rPr>
              <a:t>:</a:t>
            </a:r>
            <a:endParaRPr lang="en-US" sz="28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800">
                <a:solidFill>
                  <a:schemeClr val="bg1">
                    <a:lumMod val="50000"/>
                  </a:schemeClr>
                </a:solidFill>
                <a:latin typeface="Calibri"/>
                <a:ea typeface="Calibri"/>
                <a:cs typeface="Traditional Arabic"/>
              </a:rPr>
              <a:t>يدخل في تركيب العظام والأسنان.</a:t>
            </a:r>
            <a:endParaRPr lang="en-US" sz="28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800">
                <a:solidFill>
                  <a:schemeClr val="bg1">
                    <a:lumMod val="50000"/>
                  </a:schemeClr>
                </a:solidFill>
                <a:latin typeface="Calibri"/>
                <a:ea typeface="Calibri"/>
                <a:cs typeface="Traditional Arabic"/>
              </a:rPr>
              <a:t>يحافظ على الطبقة الخارجية من الجلد والأغشية المخاطية المبطنة للأمعاء والجهاز التنفسي والعين (قرنية العين )والغدد</a:t>
            </a:r>
            <a:endParaRPr lang="ar-SA" sz="28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800">
                <a:solidFill>
                  <a:schemeClr val="bg1">
                    <a:lumMod val="50000"/>
                  </a:schemeClr>
                </a:solidFill>
                <a:ea typeface="Calibri"/>
                <a:cs typeface="Traditional Arabic"/>
              </a:rPr>
              <a:t>تدخل في تركي الحبيبات البصرية الموجودة بشبكية العين </a:t>
            </a:r>
            <a:endParaRPr lang="en-US" sz="2800">
              <a:solidFill>
                <a:schemeClr val="bg1">
                  <a:lumMod val="50000"/>
                </a:schemeClr>
              </a:solidFill>
            </a:endParaRPr>
          </a:p>
        </p:txBody>
      </p:sp>
    </p:spTree>
    <p:extLst>
      <p:ext uri="{BB962C8B-B14F-4D97-AF65-F5344CB8AC3E}">
        <p14:creationId xmlns:p14="http://schemas.microsoft.com/office/powerpoint/2010/main" val="4034792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5398541" y="764704"/>
            <a:ext cx="3235181" cy="584775"/>
          </a:xfrm>
          <a:prstGeom prst="rect">
            <a:avLst/>
          </a:prstGeom>
        </p:spPr>
        <p:txBody>
          <a:bodyPr wrap="none">
            <a:spAutoFit/>
          </a:bodyPr>
          <a:lstStyle/>
          <a:p>
            <a:r>
              <a:rPr lang="ar-SA" sz="3200" b="1">
                <a:solidFill>
                  <a:schemeClr val="bg1">
                    <a:lumMod val="50000"/>
                  </a:schemeClr>
                </a:solidFill>
                <a:ea typeface="Calibri"/>
                <a:cs typeface="Traditional Arabic"/>
              </a:rPr>
              <a:t>فيتامين د </a:t>
            </a:r>
            <a:r>
              <a:rPr lang="en-US" sz="3200" b="1">
                <a:solidFill>
                  <a:schemeClr val="bg1">
                    <a:lumMod val="50000"/>
                  </a:schemeClr>
                </a:solidFill>
                <a:latin typeface="Traditional Arabic"/>
                <a:ea typeface="Calibri"/>
              </a:rPr>
              <a:t>Vitamin D</a:t>
            </a:r>
            <a:endParaRPr lang="en-US" sz="3200">
              <a:solidFill>
                <a:schemeClr val="bg1">
                  <a:lumMod val="50000"/>
                </a:schemeClr>
              </a:solidFill>
            </a:endParaRPr>
          </a:p>
        </p:txBody>
      </p:sp>
      <p:sp>
        <p:nvSpPr>
          <p:cNvPr id="3" name="Rectangle 2"/>
          <p:cNvSpPr/>
          <p:nvPr/>
        </p:nvSpPr>
        <p:spPr>
          <a:xfrm>
            <a:off x="0" y="1268760"/>
            <a:ext cx="9144000" cy="3779496"/>
          </a:xfrm>
          <a:prstGeom prst="rect">
            <a:avLst/>
          </a:prstGeom>
        </p:spPr>
        <p:txBody>
          <a:bodyPr wrap="square">
            <a:spAutoFit/>
          </a:bodyPr>
          <a:lstStyle/>
          <a:p>
            <a:pPr>
              <a:lnSpc>
                <a:spcPct val="115000"/>
              </a:lnSpc>
              <a:spcAft>
                <a:spcPts val="1000"/>
              </a:spcAft>
            </a:pPr>
            <a:r>
              <a:rPr lang="ar-SA" sz="2400" b="1">
                <a:solidFill>
                  <a:schemeClr val="bg1">
                    <a:lumMod val="50000"/>
                  </a:schemeClr>
                </a:solidFill>
                <a:latin typeface="Calibri"/>
                <a:ea typeface="Calibri"/>
                <a:cs typeface="Traditional Arabic"/>
              </a:rPr>
              <a:t>وظائفه</a:t>
            </a:r>
            <a:r>
              <a:rPr lang="ar-SA" sz="2400">
                <a:solidFill>
                  <a:schemeClr val="bg1">
                    <a:lumMod val="50000"/>
                  </a:schemeClr>
                </a:solidFill>
                <a:latin typeface="Calibri"/>
                <a:ea typeface="Calibri"/>
                <a:cs typeface="Traditional Arabic"/>
              </a:rPr>
              <a:t>:</a:t>
            </a:r>
            <a:endParaRPr lang="en-US" sz="2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امتصاص عنصر الكالسيوم والفسفور من الأمعاء الدقيقة</a:t>
            </a:r>
            <a:endParaRPr lang="en-US" sz="2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يساعد في ترسيب الكالسيوم والفسفور في العظام</a:t>
            </a:r>
            <a:endParaRPr lang="en-US" sz="2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يحافظ على نسبة التوازن بين الكالسيوم والفسفور في العظام والأسنان </a:t>
            </a:r>
            <a:endParaRPr lang="en-US" sz="2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تنظيم عملية اخراج الكالسيوم والفسفور في البول</a:t>
            </a:r>
            <a:endParaRPr lang="en-US" sz="2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يحافظ على المستوى الطبيعي للكالسيوم في الدم </a:t>
            </a:r>
            <a:endParaRPr lang="en-US" sz="2400">
              <a:solidFill>
                <a:schemeClr val="bg1">
                  <a:lumMod val="50000"/>
                </a:schemeClr>
              </a:solidFill>
              <a:latin typeface="Calibri"/>
              <a:ea typeface="Calibri"/>
              <a:cs typeface="Arial"/>
            </a:endParaRPr>
          </a:p>
          <a:p>
            <a:r>
              <a:rPr lang="ar-SA" sz="2400">
                <a:solidFill>
                  <a:schemeClr val="bg1">
                    <a:lumMod val="50000"/>
                  </a:schemeClr>
                </a:solidFill>
                <a:ea typeface="Calibri"/>
                <a:cs typeface="Traditional Arabic"/>
              </a:rPr>
              <a:t>له دور فعال في منع الروماتزم وسرطان القولون وسرطان الثدي</a:t>
            </a:r>
            <a:endParaRPr lang="en-US" sz="2400">
              <a:solidFill>
                <a:schemeClr val="bg1">
                  <a:lumMod val="50000"/>
                </a:schemeClr>
              </a:solidFill>
            </a:endParaRPr>
          </a:p>
        </p:txBody>
      </p:sp>
      <p:sp>
        <p:nvSpPr>
          <p:cNvPr id="4" name="Rectangle 3"/>
          <p:cNvSpPr/>
          <p:nvPr/>
        </p:nvSpPr>
        <p:spPr>
          <a:xfrm>
            <a:off x="251520" y="5087472"/>
            <a:ext cx="8208912" cy="1623008"/>
          </a:xfrm>
          <a:prstGeom prst="rect">
            <a:avLst/>
          </a:prstGeom>
        </p:spPr>
        <p:txBody>
          <a:bodyPr wrap="square">
            <a:spAutoFit/>
          </a:bodyPr>
          <a:lstStyle/>
          <a:p>
            <a:pPr>
              <a:lnSpc>
                <a:spcPct val="115000"/>
              </a:lnSpc>
              <a:spcAft>
                <a:spcPts val="1000"/>
              </a:spcAft>
            </a:pPr>
            <a:r>
              <a:rPr lang="ar-SA" sz="2400" b="1">
                <a:solidFill>
                  <a:schemeClr val="bg1">
                    <a:lumMod val="50000"/>
                  </a:schemeClr>
                </a:solidFill>
                <a:latin typeface="Calibri"/>
                <a:ea typeface="Calibri"/>
                <a:cs typeface="Traditional Arabic"/>
              </a:rPr>
              <a:t>نقصه:</a:t>
            </a:r>
            <a:endParaRPr lang="en-US" sz="2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نقصه في الأطفال يسبب مرض الكساح </a:t>
            </a:r>
            <a:endParaRPr lang="en-US" sz="2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نقصه في الكبار يسبب مرض لين العظام </a:t>
            </a:r>
            <a:endParaRPr lang="en-US" sz="2400">
              <a:solidFill>
                <a:schemeClr val="bg1">
                  <a:lumMod val="50000"/>
                </a:schemeClr>
              </a:solidFill>
              <a:effectLst/>
              <a:latin typeface="Calibri"/>
              <a:ea typeface="Calibri"/>
              <a:cs typeface="Arial"/>
            </a:endParaRPr>
          </a:p>
        </p:txBody>
      </p:sp>
    </p:spTree>
    <p:extLst>
      <p:ext uri="{BB962C8B-B14F-4D97-AF65-F5344CB8AC3E}">
        <p14:creationId xmlns:p14="http://schemas.microsoft.com/office/powerpoint/2010/main" val="3019838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5398541" y="764704"/>
            <a:ext cx="3235181" cy="584775"/>
          </a:xfrm>
          <a:prstGeom prst="rect">
            <a:avLst/>
          </a:prstGeom>
        </p:spPr>
        <p:txBody>
          <a:bodyPr wrap="none">
            <a:spAutoFit/>
          </a:bodyPr>
          <a:lstStyle/>
          <a:p>
            <a:r>
              <a:rPr lang="ar-SA" sz="3200" b="1">
                <a:solidFill>
                  <a:schemeClr val="bg1">
                    <a:lumMod val="50000"/>
                  </a:schemeClr>
                </a:solidFill>
                <a:ea typeface="Calibri"/>
                <a:cs typeface="Traditional Arabic"/>
              </a:rPr>
              <a:t>فيتامين د </a:t>
            </a:r>
            <a:r>
              <a:rPr lang="en-US" sz="3200" b="1">
                <a:solidFill>
                  <a:schemeClr val="bg1">
                    <a:lumMod val="50000"/>
                  </a:schemeClr>
                </a:solidFill>
                <a:latin typeface="Traditional Arabic"/>
                <a:ea typeface="Calibri"/>
              </a:rPr>
              <a:t>Vitamin D</a:t>
            </a:r>
            <a:endParaRPr lang="en-US" sz="3200">
              <a:solidFill>
                <a:schemeClr val="bg1">
                  <a:lumMod val="50000"/>
                </a:schemeClr>
              </a:solidFill>
            </a:endParaRPr>
          </a:p>
        </p:txBody>
      </p:sp>
      <p:sp>
        <p:nvSpPr>
          <p:cNvPr id="3" name="Rectangle 2"/>
          <p:cNvSpPr/>
          <p:nvPr/>
        </p:nvSpPr>
        <p:spPr>
          <a:xfrm>
            <a:off x="155104" y="1395874"/>
            <a:ext cx="8964488" cy="5183983"/>
          </a:xfrm>
          <a:prstGeom prst="rect">
            <a:avLst/>
          </a:prstGeom>
        </p:spPr>
        <p:txBody>
          <a:bodyPr wrap="square">
            <a:spAutoFit/>
          </a:bodyPr>
          <a:lstStyle/>
          <a:p>
            <a:pPr>
              <a:lnSpc>
                <a:spcPct val="115000"/>
              </a:lnSpc>
              <a:spcAft>
                <a:spcPts val="1000"/>
              </a:spcAft>
            </a:pPr>
            <a:r>
              <a:rPr lang="ar-SA" sz="2400" b="1">
                <a:solidFill>
                  <a:schemeClr val="bg1">
                    <a:lumMod val="50000"/>
                  </a:schemeClr>
                </a:solidFill>
                <a:latin typeface="Calibri"/>
                <a:ea typeface="Calibri"/>
                <a:cs typeface="Traditional Arabic"/>
              </a:rPr>
              <a:t>مصادره :</a:t>
            </a:r>
            <a:endParaRPr lang="en-US" sz="2400">
              <a:solidFill>
                <a:schemeClr val="bg1">
                  <a:lumMod val="50000"/>
                </a:schemeClr>
              </a:solidFill>
              <a:latin typeface="Calibri"/>
              <a:ea typeface="Calibri"/>
              <a:cs typeface="Arial"/>
            </a:endParaRPr>
          </a:p>
          <a:p>
            <a:pPr lvl="0">
              <a:lnSpc>
                <a:spcPct val="115000"/>
              </a:lnSpc>
              <a:spcAft>
                <a:spcPts val="1000"/>
              </a:spcAft>
            </a:pPr>
            <a:r>
              <a:rPr lang="ar-SA" sz="2400" b="1">
                <a:solidFill>
                  <a:schemeClr val="bg1">
                    <a:lumMod val="50000"/>
                  </a:schemeClr>
                </a:solidFill>
                <a:latin typeface="Calibri"/>
                <a:ea typeface="Calibri"/>
                <a:cs typeface="Traditional Arabic"/>
              </a:rPr>
              <a:t>مصادرة الغير غذائية:</a:t>
            </a:r>
          </a:p>
          <a:p>
            <a:pPr lvl="0">
              <a:lnSpc>
                <a:spcPct val="115000"/>
              </a:lnSpc>
              <a:spcAft>
                <a:spcPts val="1000"/>
              </a:spcAft>
            </a:pPr>
            <a:r>
              <a:rPr lang="ar-SA" sz="2400">
                <a:solidFill>
                  <a:schemeClr val="bg1">
                    <a:lumMod val="50000"/>
                  </a:schemeClr>
                </a:solidFill>
                <a:latin typeface="Calibri"/>
                <a:ea typeface="Calibri"/>
                <a:cs typeface="Traditional Arabic"/>
              </a:rPr>
              <a:t>7ديهدرو كولسترول  </a:t>
            </a:r>
            <a:r>
              <a:rPr lang="en-US" sz="2400">
                <a:solidFill>
                  <a:schemeClr val="bg1">
                    <a:lumMod val="50000"/>
                  </a:schemeClr>
                </a:solidFill>
                <a:latin typeface="Traditional Arabic"/>
                <a:ea typeface="Calibri"/>
                <a:cs typeface="Arial"/>
              </a:rPr>
              <a:t>7-dehydro cholesterol</a:t>
            </a:r>
            <a:r>
              <a:rPr lang="ar-SA" sz="2400">
                <a:solidFill>
                  <a:schemeClr val="bg1">
                    <a:lumMod val="50000"/>
                  </a:schemeClr>
                </a:solidFill>
                <a:latin typeface="Calibri"/>
                <a:ea typeface="Calibri"/>
                <a:cs typeface="Traditional Arabic"/>
              </a:rPr>
              <a:t>تحت الجلد الذي يتحول بفعل أشعة الشمس الفوق بنفسجية النشطة إلى نوع من أنواع فيتامين د ثم يقوم كل من الكبد والكلى بتحويله إلى فيتامين د النشط بإضافة مجموعة الهيدروكسيد له ولذا يصاب مرضى الكبد والكلى بلين العظام .</a:t>
            </a:r>
            <a:endParaRPr lang="en-US" sz="2400">
              <a:solidFill>
                <a:schemeClr val="bg1">
                  <a:lumMod val="50000"/>
                </a:schemeClr>
              </a:solidFill>
              <a:latin typeface="Calibri"/>
              <a:ea typeface="Calibri"/>
              <a:cs typeface="Arial"/>
            </a:endParaRPr>
          </a:p>
          <a:p>
            <a:pPr>
              <a:lnSpc>
                <a:spcPct val="115000"/>
              </a:lnSpc>
              <a:spcAft>
                <a:spcPts val="1000"/>
              </a:spcAft>
            </a:pPr>
            <a:r>
              <a:rPr lang="ar-SA" sz="2400" b="1">
                <a:solidFill>
                  <a:schemeClr val="bg1">
                    <a:lumMod val="50000"/>
                  </a:schemeClr>
                </a:solidFill>
                <a:latin typeface="Calibri"/>
                <a:ea typeface="Calibri"/>
                <a:cs typeface="Traditional Arabic"/>
              </a:rPr>
              <a:t>مصادره الغذائية :</a:t>
            </a:r>
            <a:endParaRPr lang="en-US" sz="2400">
              <a:solidFill>
                <a:schemeClr val="bg1">
                  <a:lumMod val="50000"/>
                </a:schemeClr>
              </a:solidFill>
              <a:latin typeface="Calibri"/>
              <a:ea typeface="Calibri"/>
              <a:cs typeface="Arial"/>
            </a:endParaRPr>
          </a:p>
          <a:p>
            <a:r>
              <a:rPr lang="ar-SA" sz="2400">
                <a:solidFill>
                  <a:schemeClr val="bg1">
                    <a:lumMod val="50000"/>
                  </a:schemeClr>
                </a:solidFill>
                <a:ea typeface="Calibri"/>
                <a:cs typeface="Traditional Arabic"/>
              </a:rPr>
              <a:t>جميع مصادره حيوانية وهي الكبد والبيض (البيضة الواحدة بها 27 وحدة دولية ) والسمك واللحوم وزيوت الخضروات واللبن (كوب اللبن يحتوي على 100وحدة دولية ) وبعض منتجات الألبان لا يوجد بها فيتامين د مثل الآيس كريم والجبن والزبادي.</a:t>
            </a:r>
          </a:p>
          <a:p>
            <a:pPr>
              <a:lnSpc>
                <a:spcPct val="115000"/>
              </a:lnSpc>
              <a:spcAft>
                <a:spcPts val="1000"/>
              </a:spcAft>
            </a:pPr>
            <a:r>
              <a:rPr lang="ar-SA" sz="2400" b="1">
                <a:solidFill>
                  <a:schemeClr val="bg1">
                    <a:lumMod val="50000"/>
                  </a:schemeClr>
                </a:solidFill>
                <a:latin typeface="Calibri"/>
                <a:ea typeface="Calibri"/>
                <a:cs typeface="Traditional Arabic"/>
              </a:rPr>
              <a:t>مصادره العلاجية :</a:t>
            </a:r>
            <a:endParaRPr lang="en-US" sz="2400">
              <a:solidFill>
                <a:schemeClr val="bg1">
                  <a:lumMod val="50000"/>
                </a:schemeClr>
              </a:solidFill>
              <a:latin typeface="Calibri"/>
              <a:ea typeface="Calibri"/>
              <a:cs typeface="Arial"/>
            </a:endParaRPr>
          </a:p>
          <a:p>
            <a:r>
              <a:rPr lang="ar-SA" sz="2400">
                <a:solidFill>
                  <a:schemeClr val="bg1">
                    <a:lumMod val="50000"/>
                  </a:schemeClr>
                </a:solidFill>
                <a:ea typeface="Calibri"/>
                <a:cs typeface="Traditional Arabic"/>
              </a:rPr>
              <a:t>زيت السمك وزيت كبد الحوت كما يضاف الى الفيتامينات المتعددة </a:t>
            </a:r>
            <a:endParaRPr lang="en-US" sz="2400">
              <a:solidFill>
                <a:schemeClr val="bg1">
                  <a:lumMod val="50000"/>
                </a:schemeClr>
              </a:solidFill>
            </a:endParaRPr>
          </a:p>
        </p:txBody>
      </p:sp>
    </p:spTree>
    <p:extLst>
      <p:ext uri="{BB962C8B-B14F-4D97-AF65-F5344CB8AC3E}">
        <p14:creationId xmlns:p14="http://schemas.microsoft.com/office/powerpoint/2010/main" val="4034792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4625894" y="764704"/>
            <a:ext cx="4022255" cy="707886"/>
          </a:xfrm>
          <a:prstGeom prst="rect">
            <a:avLst/>
          </a:prstGeom>
        </p:spPr>
        <p:txBody>
          <a:bodyPr wrap="none">
            <a:spAutoFit/>
          </a:bodyPr>
          <a:lstStyle/>
          <a:p>
            <a:r>
              <a:rPr lang="ar-SA" sz="4000" b="1">
                <a:solidFill>
                  <a:srgbClr val="401B5B">
                    <a:lumMod val="50000"/>
                  </a:srgbClr>
                </a:solidFill>
                <a:ea typeface="Calibri"/>
                <a:cs typeface="Traditional Arabic"/>
              </a:rPr>
              <a:t>فيتامين ك </a:t>
            </a:r>
            <a:r>
              <a:rPr lang="en-US" sz="4000" b="1">
                <a:solidFill>
                  <a:srgbClr val="401B5B">
                    <a:lumMod val="50000"/>
                  </a:srgbClr>
                </a:solidFill>
                <a:latin typeface="Traditional Arabic"/>
                <a:ea typeface="Calibri"/>
              </a:rPr>
              <a:t>Vitamin K</a:t>
            </a:r>
            <a:endParaRPr lang="en-US" sz="4000">
              <a:solidFill>
                <a:srgbClr val="401B5B">
                  <a:lumMod val="50000"/>
                </a:srgbClr>
              </a:solidFill>
            </a:endParaRPr>
          </a:p>
        </p:txBody>
      </p:sp>
      <p:sp>
        <p:nvSpPr>
          <p:cNvPr id="3" name="Rectangle 2"/>
          <p:cNvSpPr/>
          <p:nvPr/>
        </p:nvSpPr>
        <p:spPr>
          <a:xfrm>
            <a:off x="0" y="1323683"/>
            <a:ext cx="9036496" cy="2175980"/>
          </a:xfrm>
          <a:prstGeom prst="rect">
            <a:avLst/>
          </a:prstGeom>
        </p:spPr>
        <p:txBody>
          <a:bodyPr wrap="square">
            <a:spAutoFit/>
          </a:bodyPr>
          <a:lstStyle/>
          <a:p>
            <a:pPr>
              <a:lnSpc>
                <a:spcPct val="115000"/>
              </a:lnSpc>
              <a:spcAft>
                <a:spcPts val="1000"/>
              </a:spcAft>
            </a:pPr>
            <a:r>
              <a:rPr lang="ar-SA" sz="2400" b="1" u="sng">
                <a:solidFill>
                  <a:schemeClr val="bg1">
                    <a:lumMod val="50000"/>
                  </a:schemeClr>
                </a:solidFill>
                <a:latin typeface="Calibri"/>
                <a:ea typeface="Calibri"/>
                <a:cs typeface="Traditional Arabic"/>
              </a:rPr>
              <a:t>مصادره الغذائية :</a:t>
            </a:r>
            <a:endParaRPr lang="en-US" sz="2400" b="1" u="sng">
              <a:solidFill>
                <a:schemeClr val="bg1">
                  <a:lumMod val="50000"/>
                </a:schemeClr>
              </a:solidFill>
              <a:latin typeface="Calibri"/>
              <a:ea typeface="Calibri"/>
              <a:cs typeface="Arial"/>
            </a:endParaRPr>
          </a:p>
          <a:p>
            <a:pPr marL="342900" lvl="0" indent="-342900">
              <a:lnSpc>
                <a:spcPct val="115000"/>
              </a:lnSpc>
              <a:spcAft>
                <a:spcPts val="1000"/>
              </a:spcAft>
              <a:buFont typeface="Arial"/>
              <a:buChar char="-"/>
            </a:pPr>
            <a:r>
              <a:rPr lang="ar-SA" sz="2400">
                <a:solidFill>
                  <a:schemeClr val="bg1">
                    <a:lumMod val="50000"/>
                  </a:schemeClr>
                </a:solidFill>
                <a:latin typeface="Calibri"/>
                <a:ea typeface="Calibri"/>
                <a:cs typeface="Traditional Arabic"/>
              </a:rPr>
              <a:t>مصادر غنية مثل الأوراق الخضراء (القنبيط- الخس – اللفت-البنجر) وزيت الزيتون وزيت فول الصويا .</a:t>
            </a:r>
            <a:endParaRPr lang="en-US" sz="2400">
              <a:solidFill>
                <a:schemeClr val="bg1">
                  <a:lumMod val="50000"/>
                </a:schemeClr>
              </a:solidFill>
              <a:latin typeface="Calibri"/>
              <a:ea typeface="Calibri"/>
              <a:cs typeface="Arial"/>
            </a:endParaRPr>
          </a:p>
          <a:p>
            <a:pPr marL="342900" lvl="0" indent="-342900">
              <a:lnSpc>
                <a:spcPct val="115000"/>
              </a:lnSpc>
              <a:spcAft>
                <a:spcPts val="1000"/>
              </a:spcAft>
              <a:buFont typeface="Arial"/>
              <a:buChar char="-"/>
            </a:pPr>
            <a:r>
              <a:rPr lang="ar-SA" sz="2400">
                <a:solidFill>
                  <a:schemeClr val="bg1">
                    <a:lumMod val="50000"/>
                  </a:schemeClr>
                </a:solidFill>
                <a:latin typeface="Calibri"/>
                <a:ea typeface="Calibri"/>
                <a:cs typeface="Traditional Arabic"/>
              </a:rPr>
              <a:t>مصادر غير غنية مثل الخضروات التي ليس لها أوراق خضراء ، والفواكه، والحبوب.</a:t>
            </a:r>
            <a:endParaRPr lang="en-US" sz="2400">
              <a:solidFill>
                <a:schemeClr val="bg1">
                  <a:lumMod val="50000"/>
                </a:schemeClr>
              </a:solidFill>
              <a:latin typeface="Calibri"/>
              <a:ea typeface="Calibri"/>
              <a:cs typeface="Arial"/>
            </a:endParaRPr>
          </a:p>
          <a:p>
            <a:pPr marL="342900" lvl="0" indent="-342900">
              <a:lnSpc>
                <a:spcPct val="115000"/>
              </a:lnSpc>
              <a:spcAft>
                <a:spcPts val="1000"/>
              </a:spcAft>
              <a:buFont typeface="Arial"/>
              <a:buChar char="-"/>
            </a:pPr>
            <a:r>
              <a:rPr lang="ar-SA" sz="2400">
                <a:solidFill>
                  <a:schemeClr val="bg1">
                    <a:lumMod val="50000"/>
                  </a:schemeClr>
                </a:solidFill>
                <a:latin typeface="Calibri"/>
                <a:ea typeface="Calibri"/>
                <a:cs typeface="Traditional Arabic"/>
              </a:rPr>
              <a:t>المصدر الرئيسي للجسم يعتبر البكتريا الحميدة التي تعيش في الأمعاء الغليظة.</a:t>
            </a:r>
            <a:endParaRPr lang="en-US" sz="2400">
              <a:solidFill>
                <a:schemeClr val="bg1">
                  <a:lumMod val="50000"/>
                </a:schemeClr>
              </a:solidFill>
              <a:effectLst/>
              <a:latin typeface="Calibri"/>
              <a:ea typeface="Calibri"/>
              <a:cs typeface="Arial"/>
            </a:endParaRPr>
          </a:p>
        </p:txBody>
      </p:sp>
      <p:sp>
        <p:nvSpPr>
          <p:cNvPr id="4" name="Rectangle 3"/>
          <p:cNvSpPr/>
          <p:nvPr/>
        </p:nvSpPr>
        <p:spPr>
          <a:xfrm>
            <a:off x="-108520" y="3356992"/>
            <a:ext cx="9036496" cy="3307572"/>
          </a:xfrm>
          <a:prstGeom prst="rect">
            <a:avLst/>
          </a:prstGeom>
        </p:spPr>
        <p:txBody>
          <a:bodyPr wrap="square">
            <a:spAutoFit/>
          </a:bodyPr>
          <a:lstStyle/>
          <a:p>
            <a:pPr>
              <a:lnSpc>
                <a:spcPct val="115000"/>
              </a:lnSpc>
              <a:spcAft>
                <a:spcPts val="1000"/>
              </a:spcAft>
            </a:pPr>
            <a:r>
              <a:rPr lang="ar-SA" sz="2800" b="1" u="sng">
                <a:solidFill>
                  <a:schemeClr val="bg1">
                    <a:lumMod val="50000"/>
                  </a:schemeClr>
                </a:solidFill>
                <a:latin typeface="Calibri"/>
                <a:ea typeface="Calibri"/>
                <a:cs typeface="Traditional Arabic"/>
              </a:rPr>
              <a:t>وظائفه :</a:t>
            </a:r>
            <a:endParaRPr lang="en-US" sz="2800" u="sng">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عامل يساعد على تكوين مادة البروثرومبين وهذه المادة البروتينية ضرورية وأساسية لعليمة تجلط الدم.</a:t>
            </a:r>
            <a:endParaRPr lang="en-US" sz="2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يساعد على اتمام عملية تكوين الجلطة عند حدوث النزيف. ويخزن فيتامين ك في الكبد.</a:t>
            </a:r>
            <a:endParaRPr lang="en-US" sz="2400">
              <a:solidFill>
                <a:schemeClr val="bg1">
                  <a:lumMod val="50000"/>
                </a:schemeClr>
              </a:solidFill>
              <a:latin typeface="Calibri"/>
              <a:ea typeface="Calibri"/>
              <a:cs typeface="Arial"/>
            </a:endParaRPr>
          </a:p>
          <a:p>
            <a:pPr>
              <a:lnSpc>
                <a:spcPct val="115000"/>
              </a:lnSpc>
              <a:spcAft>
                <a:spcPts val="1000"/>
              </a:spcAft>
            </a:pPr>
            <a:r>
              <a:rPr lang="ar-SA" sz="2800" b="1" u="sng">
                <a:solidFill>
                  <a:schemeClr val="bg1">
                    <a:lumMod val="50000"/>
                  </a:schemeClr>
                </a:solidFill>
                <a:latin typeface="Calibri"/>
                <a:ea typeface="Calibri"/>
                <a:cs typeface="Traditional Arabic"/>
              </a:rPr>
              <a:t>أعراض نقصه :</a:t>
            </a:r>
            <a:endParaRPr lang="en-US" sz="2800" u="sng">
              <a:solidFill>
                <a:schemeClr val="bg1">
                  <a:lumMod val="50000"/>
                </a:schemeClr>
              </a:solidFill>
              <a:latin typeface="Calibri"/>
              <a:ea typeface="Calibri"/>
              <a:cs typeface="Arial"/>
            </a:endParaRPr>
          </a:p>
          <a:p>
            <a:r>
              <a:rPr lang="ar-SA" sz="2400">
                <a:solidFill>
                  <a:schemeClr val="bg1">
                    <a:lumMod val="50000"/>
                  </a:schemeClr>
                </a:solidFill>
                <a:ea typeface="Calibri"/>
                <a:cs typeface="Traditional Arabic"/>
              </a:rPr>
              <a:t>نزيف من أي جزء من الجسم. ويتعرض بعض الاطفال حديثي الولادة للنزيف لعدم تكون البكتريا الحميدة في الأمعاء الغليظة</a:t>
            </a:r>
            <a:endParaRPr lang="en-US" sz="2400">
              <a:solidFill>
                <a:schemeClr val="bg1">
                  <a:lumMod val="50000"/>
                </a:schemeClr>
              </a:solidFill>
            </a:endParaRPr>
          </a:p>
        </p:txBody>
      </p:sp>
    </p:spTree>
    <p:extLst>
      <p:ext uri="{BB962C8B-B14F-4D97-AF65-F5344CB8AC3E}">
        <p14:creationId xmlns:p14="http://schemas.microsoft.com/office/powerpoint/2010/main" val="3712358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1835696" y="188640"/>
          <a:ext cx="4896544"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bwMode="auto">
          <a:xfrm>
            <a:off x="6156176" y="1268760"/>
            <a:ext cx="2520280" cy="576064"/>
          </a:xfrm>
          <a:prstGeom prst="roundRect">
            <a:avLst/>
          </a:prstGeom>
          <a:solidFill>
            <a:schemeClr val="tx1"/>
          </a:solidFill>
          <a:ln w="9525" cap="flat" cmpd="sng" algn="ctr">
            <a:noFill/>
            <a:prstDash val="solid"/>
            <a:round/>
            <a:headEnd type="none" w="med" len="med"/>
            <a:tailEnd type="none" w="med" len="med"/>
          </a:ln>
          <a:effectLst>
            <a:glow rad="228600">
              <a:schemeClr val="accent2">
                <a:satMod val="175000"/>
                <a:alpha val="40000"/>
              </a:schemeClr>
            </a:glow>
          </a:effectLst>
        </p:spPr>
        <p:txBody>
          <a:bodyPr rtlCol="1"/>
          <a:lstStyle/>
          <a:p>
            <a:pPr algn="ctr" rtl="0" fontAlgn="base">
              <a:spcBef>
                <a:spcPct val="0"/>
              </a:spcBef>
              <a:spcAft>
                <a:spcPct val="0"/>
              </a:spcAft>
              <a:defRPr/>
            </a:pPr>
            <a:r>
              <a:rPr lang="ar-EG" sz="2800" b="1" dirty="0">
                <a:solidFill>
                  <a:srgbClr val="FFFFFF"/>
                </a:solidFill>
                <a:latin typeface="Comic Sans MS" pitchFamily="66" charset="0"/>
                <a:cs typeface="Arial" pitchFamily="34" charset="0"/>
              </a:rPr>
              <a:t>مكونات سائلة </a:t>
            </a:r>
          </a:p>
        </p:txBody>
      </p:sp>
      <p:sp>
        <p:nvSpPr>
          <p:cNvPr id="5" name="Rounded Rectangle 4"/>
          <p:cNvSpPr/>
          <p:nvPr/>
        </p:nvSpPr>
        <p:spPr bwMode="auto">
          <a:xfrm>
            <a:off x="683568" y="1268760"/>
            <a:ext cx="3024336" cy="576064"/>
          </a:xfrm>
          <a:prstGeom prst="roundRect">
            <a:avLst/>
          </a:prstGeom>
          <a:solidFill>
            <a:schemeClr val="accent2"/>
          </a:solidFill>
          <a:ln w="9525" cap="flat" cmpd="sng" algn="ctr">
            <a:noFill/>
            <a:prstDash val="solid"/>
            <a:round/>
            <a:headEnd type="none" w="med" len="med"/>
            <a:tailEnd type="none" w="med" len="med"/>
          </a:ln>
          <a:effectLst>
            <a:glow rad="228600">
              <a:schemeClr val="accent2">
                <a:satMod val="175000"/>
                <a:alpha val="40000"/>
              </a:schemeClr>
            </a:glow>
          </a:effectLst>
        </p:spPr>
        <p:txBody>
          <a:bodyPr rtlCol="1"/>
          <a:lstStyle/>
          <a:p>
            <a:pPr algn="ctr" rtl="0" fontAlgn="base">
              <a:spcBef>
                <a:spcPct val="0"/>
              </a:spcBef>
              <a:spcAft>
                <a:spcPct val="0"/>
              </a:spcAft>
              <a:defRPr/>
            </a:pPr>
            <a:r>
              <a:rPr lang="ar-EG" sz="2800" b="1" dirty="0">
                <a:solidFill>
                  <a:srgbClr val="FFFFFF"/>
                </a:solidFill>
                <a:latin typeface="Comic Sans MS" pitchFamily="66" charset="0"/>
                <a:cs typeface="Arial" pitchFamily="34" charset="0"/>
              </a:rPr>
              <a:t>مكونات صلبة</a:t>
            </a:r>
          </a:p>
        </p:txBody>
      </p:sp>
      <p:cxnSp>
        <p:nvCxnSpPr>
          <p:cNvPr id="7" name="Straight Arrow Connector 6"/>
          <p:cNvCxnSpPr/>
          <p:nvPr/>
        </p:nvCxnSpPr>
        <p:spPr bwMode="auto">
          <a:xfrm>
            <a:off x="7596188" y="1822450"/>
            <a:ext cx="0" cy="3603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7178" name="Title 7"/>
          <p:cNvSpPr>
            <a:spLocks noGrp="1"/>
          </p:cNvSpPr>
          <p:nvPr>
            <p:ph type="title"/>
          </p:nvPr>
        </p:nvSpPr>
        <p:spPr>
          <a:xfrm>
            <a:off x="4197350" y="2593975"/>
            <a:ext cx="2765425" cy="700088"/>
          </a:xfrm>
        </p:spPr>
        <p:txBody>
          <a:bodyPr/>
          <a:lstStyle/>
          <a:p>
            <a:r>
              <a:rPr lang="ar-EG" sz="2000" b="1"/>
              <a:t>عناصر غذائية صغرى</a:t>
            </a:r>
            <a:br>
              <a:rPr lang="ar-EG" sz="2000" b="1"/>
            </a:br>
            <a:r>
              <a:rPr lang="ar-EG" sz="2000" b="1"/>
              <a:t>(مغذيات صغرى</a:t>
            </a:r>
            <a:r>
              <a:rPr lang="ar-EG" sz="3200"/>
              <a:t>)</a:t>
            </a:r>
          </a:p>
        </p:txBody>
      </p:sp>
      <p:cxnSp>
        <p:nvCxnSpPr>
          <p:cNvPr id="10" name="Straight Arrow Connector 9"/>
          <p:cNvCxnSpPr/>
          <p:nvPr/>
        </p:nvCxnSpPr>
        <p:spPr bwMode="auto">
          <a:xfrm>
            <a:off x="2195513" y="1844675"/>
            <a:ext cx="0" cy="33813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p:nvCxnSpPr>
        <p:spPr bwMode="auto">
          <a:xfrm flipV="1">
            <a:off x="747713" y="2182813"/>
            <a:ext cx="4832350" cy="1587"/>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bwMode="auto">
          <a:xfrm>
            <a:off x="747713" y="2184400"/>
            <a:ext cx="0" cy="3810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bwMode="auto">
          <a:xfrm>
            <a:off x="5580063" y="2184400"/>
            <a:ext cx="0"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7183" name="Title 7"/>
          <p:cNvSpPr txBox="1">
            <a:spLocks/>
          </p:cNvSpPr>
          <p:nvPr/>
        </p:nvSpPr>
        <p:spPr bwMode="auto">
          <a:xfrm>
            <a:off x="6638925" y="2335213"/>
            <a:ext cx="21891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algn="ctr"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algn="ctr"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algn="ctr"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algn="ctr" eaLnBrk="0" fontAlgn="base" hangingPunct="0">
              <a:spcBef>
                <a:spcPct val="0"/>
              </a:spcBef>
              <a:spcAft>
                <a:spcPct val="0"/>
              </a:spcAft>
              <a:defRPr>
                <a:solidFill>
                  <a:schemeClr val="tx1"/>
                </a:solidFill>
                <a:latin typeface="Comic Sans MS" pitchFamily="66" charset="0"/>
                <a:cs typeface="Arial" pitchFamily="34" charset="0"/>
              </a:defRPr>
            </a:lvl9pPr>
          </a:lstStyle>
          <a:p>
            <a:pPr algn="ctr" rtl="0" fontAlgn="base">
              <a:spcBef>
                <a:spcPct val="0"/>
              </a:spcBef>
              <a:spcAft>
                <a:spcPct val="0"/>
              </a:spcAft>
            </a:pPr>
            <a:r>
              <a:rPr lang="ar-EG" sz="3200">
                <a:solidFill>
                  <a:srgbClr val="000000"/>
                </a:solidFill>
                <a:latin typeface="Consolas" pitchFamily="49" charset="0"/>
                <a:cs typeface="Tahoma" pitchFamily="34" charset="0"/>
              </a:rPr>
              <a:t>الماء</a:t>
            </a:r>
          </a:p>
        </p:txBody>
      </p:sp>
      <p:sp>
        <p:nvSpPr>
          <p:cNvPr id="7184" name="Title 7"/>
          <p:cNvSpPr txBox="1">
            <a:spLocks/>
          </p:cNvSpPr>
          <p:nvPr/>
        </p:nvSpPr>
        <p:spPr bwMode="auto">
          <a:xfrm>
            <a:off x="179388" y="2657475"/>
            <a:ext cx="276701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algn="ctr"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algn="ctr"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algn="ctr"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algn="ctr" eaLnBrk="0" fontAlgn="base" hangingPunct="0">
              <a:spcBef>
                <a:spcPct val="0"/>
              </a:spcBef>
              <a:spcAft>
                <a:spcPct val="0"/>
              </a:spcAft>
              <a:defRPr>
                <a:solidFill>
                  <a:schemeClr val="tx1"/>
                </a:solidFill>
                <a:latin typeface="Comic Sans MS" pitchFamily="66" charset="0"/>
                <a:cs typeface="Arial" pitchFamily="34" charset="0"/>
              </a:defRPr>
            </a:lvl9pPr>
          </a:lstStyle>
          <a:p>
            <a:pPr algn="ctr" rtl="0" fontAlgn="base">
              <a:spcBef>
                <a:spcPct val="0"/>
              </a:spcBef>
              <a:spcAft>
                <a:spcPct val="0"/>
              </a:spcAft>
            </a:pPr>
            <a:r>
              <a:rPr lang="ar-EG" sz="2000" b="1">
                <a:solidFill>
                  <a:srgbClr val="000000"/>
                </a:solidFill>
                <a:latin typeface="Consolas" pitchFamily="49" charset="0"/>
                <a:cs typeface="Tahoma" pitchFamily="34" charset="0"/>
              </a:rPr>
              <a:t>عناصر غذائية كبرى</a:t>
            </a:r>
          </a:p>
          <a:p>
            <a:pPr algn="ctr" rtl="0" fontAlgn="base">
              <a:spcBef>
                <a:spcPct val="0"/>
              </a:spcBef>
              <a:spcAft>
                <a:spcPct val="0"/>
              </a:spcAft>
            </a:pPr>
            <a:r>
              <a:rPr lang="ar-EG" sz="2000" b="1">
                <a:solidFill>
                  <a:srgbClr val="000000"/>
                </a:solidFill>
                <a:latin typeface="Consolas" pitchFamily="49" charset="0"/>
                <a:cs typeface="Tahoma" pitchFamily="34" charset="0"/>
              </a:rPr>
              <a:t>(مغذيات كبرى)</a:t>
            </a:r>
            <a:r>
              <a:rPr lang="ar-EG" sz="3200">
                <a:solidFill>
                  <a:srgbClr val="000000"/>
                </a:solidFill>
                <a:latin typeface="Consolas" pitchFamily="49" charset="0"/>
                <a:cs typeface="Tahoma" pitchFamily="34" charset="0"/>
              </a:rPr>
              <a:t> </a:t>
            </a:r>
          </a:p>
        </p:txBody>
      </p:sp>
      <p:cxnSp>
        <p:nvCxnSpPr>
          <p:cNvPr id="25" name="Straight Arrow Connector 24"/>
          <p:cNvCxnSpPr/>
          <p:nvPr/>
        </p:nvCxnSpPr>
        <p:spPr bwMode="auto">
          <a:xfrm>
            <a:off x="2087563" y="3378200"/>
            <a:ext cx="0" cy="28733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bwMode="auto">
          <a:xfrm>
            <a:off x="468313" y="3709988"/>
            <a:ext cx="324008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63841" name="Straight Arrow Connector 163840"/>
          <p:cNvCxnSpPr/>
          <p:nvPr/>
        </p:nvCxnSpPr>
        <p:spPr bwMode="auto">
          <a:xfrm>
            <a:off x="468313" y="3709988"/>
            <a:ext cx="0" cy="439737"/>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63844" name="Straight Arrow Connector 163843"/>
          <p:cNvCxnSpPr/>
          <p:nvPr/>
        </p:nvCxnSpPr>
        <p:spPr bwMode="auto">
          <a:xfrm>
            <a:off x="2087563" y="3709988"/>
            <a:ext cx="0" cy="439737"/>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63846" name="Straight Arrow Connector 163845"/>
          <p:cNvCxnSpPr/>
          <p:nvPr/>
        </p:nvCxnSpPr>
        <p:spPr bwMode="auto">
          <a:xfrm>
            <a:off x="3708400" y="3709988"/>
            <a:ext cx="0" cy="43973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7190" name="Title 7"/>
          <p:cNvSpPr txBox="1">
            <a:spLocks/>
          </p:cNvSpPr>
          <p:nvPr/>
        </p:nvSpPr>
        <p:spPr bwMode="auto">
          <a:xfrm>
            <a:off x="1100138" y="4286250"/>
            <a:ext cx="21907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algn="ctr"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algn="ctr"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algn="ctr"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algn="ctr" eaLnBrk="0" fontAlgn="base" hangingPunct="0">
              <a:spcBef>
                <a:spcPct val="0"/>
              </a:spcBef>
              <a:spcAft>
                <a:spcPct val="0"/>
              </a:spcAft>
              <a:defRPr>
                <a:solidFill>
                  <a:schemeClr val="tx1"/>
                </a:solidFill>
                <a:latin typeface="Comic Sans MS" pitchFamily="66" charset="0"/>
                <a:cs typeface="Arial" pitchFamily="34" charset="0"/>
              </a:defRPr>
            </a:lvl9pPr>
          </a:lstStyle>
          <a:p>
            <a:pPr algn="ctr" rtl="0" fontAlgn="base">
              <a:spcBef>
                <a:spcPct val="0"/>
              </a:spcBef>
              <a:spcAft>
                <a:spcPct val="0"/>
              </a:spcAft>
            </a:pPr>
            <a:r>
              <a:rPr lang="ar-EG" sz="2800" b="1">
                <a:solidFill>
                  <a:srgbClr val="000000"/>
                </a:solidFill>
                <a:latin typeface="Consolas" pitchFamily="49" charset="0"/>
                <a:cs typeface="Tahoma" pitchFamily="34" charset="0"/>
              </a:rPr>
              <a:t>البروتين</a:t>
            </a:r>
            <a:r>
              <a:rPr lang="ar-EG" sz="3200">
                <a:solidFill>
                  <a:srgbClr val="000000"/>
                </a:solidFill>
                <a:latin typeface="Consolas" pitchFamily="49" charset="0"/>
                <a:cs typeface="Tahoma" pitchFamily="34" charset="0"/>
              </a:rPr>
              <a:t> </a:t>
            </a:r>
          </a:p>
        </p:txBody>
      </p:sp>
      <p:sp>
        <p:nvSpPr>
          <p:cNvPr id="7191" name="Title 7"/>
          <p:cNvSpPr txBox="1">
            <a:spLocks/>
          </p:cNvSpPr>
          <p:nvPr/>
        </p:nvSpPr>
        <p:spPr bwMode="auto">
          <a:xfrm>
            <a:off x="3000375" y="4292600"/>
            <a:ext cx="21907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algn="ctr"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algn="ctr"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algn="ctr"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algn="ctr" eaLnBrk="0" fontAlgn="base" hangingPunct="0">
              <a:spcBef>
                <a:spcPct val="0"/>
              </a:spcBef>
              <a:spcAft>
                <a:spcPct val="0"/>
              </a:spcAft>
              <a:defRPr>
                <a:solidFill>
                  <a:schemeClr val="tx1"/>
                </a:solidFill>
                <a:latin typeface="Comic Sans MS" pitchFamily="66" charset="0"/>
                <a:cs typeface="Arial" pitchFamily="34" charset="0"/>
              </a:defRPr>
            </a:lvl9pPr>
          </a:lstStyle>
          <a:p>
            <a:pPr algn="ctr" rtl="0" fontAlgn="base">
              <a:spcBef>
                <a:spcPct val="0"/>
              </a:spcBef>
              <a:spcAft>
                <a:spcPct val="0"/>
              </a:spcAft>
            </a:pPr>
            <a:r>
              <a:rPr lang="ar-EG" sz="2400" b="1">
                <a:solidFill>
                  <a:srgbClr val="000000"/>
                </a:solidFill>
                <a:latin typeface="Consolas" pitchFamily="49" charset="0"/>
                <a:cs typeface="Tahoma" pitchFamily="34" charset="0"/>
              </a:rPr>
              <a:t>الكربوهيدرات</a:t>
            </a:r>
          </a:p>
        </p:txBody>
      </p:sp>
      <p:sp>
        <p:nvSpPr>
          <p:cNvPr id="7192" name="Title 7"/>
          <p:cNvSpPr txBox="1">
            <a:spLocks/>
          </p:cNvSpPr>
          <p:nvPr/>
        </p:nvSpPr>
        <p:spPr bwMode="auto">
          <a:xfrm>
            <a:off x="-23813" y="4292600"/>
            <a:ext cx="15859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algn="ctr"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algn="ctr"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algn="ctr"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algn="ctr" eaLnBrk="0" fontAlgn="base" hangingPunct="0">
              <a:spcBef>
                <a:spcPct val="0"/>
              </a:spcBef>
              <a:spcAft>
                <a:spcPct val="0"/>
              </a:spcAft>
              <a:defRPr>
                <a:solidFill>
                  <a:schemeClr val="tx1"/>
                </a:solidFill>
                <a:latin typeface="Comic Sans MS" pitchFamily="66" charset="0"/>
                <a:cs typeface="Arial" pitchFamily="34" charset="0"/>
              </a:defRPr>
            </a:lvl9pPr>
          </a:lstStyle>
          <a:p>
            <a:pPr algn="ctr" rtl="0" fontAlgn="base">
              <a:spcBef>
                <a:spcPct val="0"/>
              </a:spcBef>
              <a:spcAft>
                <a:spcPct val="0"/>
              </a:spcAft>
            </a:pPr>
            <a:r>
              <a:rPr lang="ar-EG" sz="2800" b="1">
                <a:solidFill>
                  <a:srgbClr val="000000"/>
                </a:solidFill>
                <a:latin typeface="Consolas" pitchFamily="49" charset="0"/>
                <a:cs typeface="Tahoma" pitchFamily="34" charset="0"/>
              </a:rPr>
              <a:t>الدهون</a:t>
            </a:r>
          </a:p>
        </p:txBody>
      </p:sp>
      <p:cxnSp>
        <p:nvCxnSpPr>
          <p:cNvPr id="163849" name="Elbow Connector 163848"/>
          <p:cNvCxnSpPr/>
          <p:nvPr/>
        </p:nvCxnSpPr>
        <p:spPr bwMode="auto">
          <a:xfrm>
            <a:off x="6681788" y="476250"/>
            <a:ext cx="776287" cy="720725"/>
          </a:xfrm>
          <a:prstGeom prst="bentConnector2">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63853" name="Elbow Connector 163852"/>
          <p:cNvCxnSpPr/>
          <p:nvPr/>
        </p:nvCxnSpPr>
        <p:spPr bwMode="auto">
          <a:xfrm rot="5400000">
            <a:off x="1042987" y="476251"/>
            <a:ext cx="792163" cy="792162"/>
          </a:xfrm>
          <a:prstGeom prst="bentConnector3">
            <a:avLst>
              <a:gd name="adj1" fmla="val -6859"/>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7195" name="Straight Arrow Connector 163859"/>
          <p:cNvCxnSpPr>
            <a:cxnSpLocks noChangeShapeType="1"/>
          </p:cNvCxnSpPr>
          <p:nvPr/>
        </p:nvCxnSpPr>
        <p:spPr bwMode="auto">
          <a:xfrm>
            <a:off x="6638925" y="33782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163862" name="Straight Arrow Connector 163861"/>
          <p:cNvCxnSpPr/>
          <p:nvPr/>
        </p:nvCxnSpPr>
        <p:spPr bwMode="auto">
          <a:xfrm>
            <a:off x="6300788" y="3357563"/>
            <a:ext cx="0" cy="573087"/>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63868" name="Straight Connector 163867"/>
          <p:cNvCxnSpPr/>
          <p:nvPr/>
        </p:nvCxnSpPr>
        <p:spPr bwMode="auto">
          <a:xfrm flipV="1">
            <a:off x="5940425" y="3930650"/>
            <a:ext cx="2735263" cy="1270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63870" name="Straight Arrow Connector 163869"/>
          <p:cNvCxnSpPr/>
          <p:nvPr/>
        </p:nvCxnSpPr>
        <p:spPr bwMode="auto">
          <a:xfrm>
            <a:off x="5940425" y="3943350"/>
            <a:ext cx="0" cy="401638"/>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32" name="Straight Arrow Connector 31"/>
          <p:cNvCxnSpPr/>
          <p:nvPr/>
        </p:nvCxnSpPr>
        <p:spPr bwMode="auto">
          <a:xfrm>
            <a:off x="8650288" y="3951288"/>
            <a:ext cx="0" cy="593725"/>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7200" name="Title 7"/>
          <p:cNvSpPr txBox="1">
            <a:spLocks/>
          </p:cNvSpPr>
          <p:nvPr/>
        </p:nvSpPr>
        <p:spPr bwMode="auto">
          <a:xfrm>
            <a:off x="6943725" y="4814888"/>
            <a:ext cx="21907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algn="ctr"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algn="ctr"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algn="ctr"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algn="ctr" eaLnBrk="0" fontAlgn="base" hangingPunct="0">
              <a:spcBef>
                <a:spcPct val="0"/>
              </a:spcBef>
              <a:spcAft>
                <a:spcPct val="0"/>
              </a:spcAft>
              <a:defRPr>
                <a:solidFill>
                  <a:schemeClr val="tx1"/>
                </a:solidFill>
                <a:latin typeface="Comic Sans MS" pitchFamily="66" charset="0"/>
                <a:cs typeface="Arial" pitchFamily="34" charset="0"/>
              </a:defRPr>
            </a:lvl9pPr>
          </a:lstStyle>
          <a:p>
            <a:pPr algn="ctr" rtl="0" fontAlgn="base">
              <a:spcBef>
                <a:spcPct val="0"/>
              </a:spcBef>
              <a:spcAft>
                <a:spcPct val="0"/>
              </a:spcAft>
            </a:pPr>
            <a:r>
              <a:rPr lang="en-US" sz="2000" b="1">
                <a:solidFill>
                  <a:srgbClr val="000000"/>
                </a:solidFill>
                <a:latin typeface="Consolas" pitchFamily="49" charset="0"/>
              </a:rPr>
              <a:t>phytochemical compounds</a:t>
            </a:r>
            <a:endParaRPr lang="ar-EG" sz="2000" b="1">
              <a:solidFill>
                <a:srgbClr val="000000"/>
              </a:solidFill>
              <a:latin typeface="Consolas" pitchFamily="49" charset="0"/>
              <a:cs typeface="Tahoma" pitchFamily="34" charset="0"/>
            </a:endParaRPr>
          </a:p>
        </p:txBody>
      </p:sp>
      <p:sp>
        <p:nvSpPr>
          <p:cNvPr id="7201" name="Title 7"/>
          <p:cNvSpPr txBox="1">
            <a:spLocks/>
          </p:cNvSpPr>
          <p:nvPr/>
        </p:nvSpPr>
        <p:spPr bwMode="auto">
          <a:xfrm>
            <a:off x="5030788" y="4562475"/>
            <a:ext cx="21907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algn="ctr"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algn="ctr"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algn="ctr"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algn="ctr" eaLnBrk="0" fontAlgn="base" hangingPunct="0">
              <a:spcBef>
                <a:spcPct val="0"/>
              </a:spcBef>
              <a:spcAft>
                <a:spcPct val="0"/>
              </a:spcAft>
              <a:defRPr>
                <a:solidFill>
                  <a:schemeClr val="tx1"/>
                </a:solidFill>
                <a:latin typeface="Comic Sans MS" pitchFamily="66" charset="0"/>
                <a:cs typeface="Arial" pitchFamily="34" charset="0"/>
              </a:defRPr>
            </a:lvl9pPr>
          </a:lstStyle>
          <a:p>
            <a:pPr algn="ctr" rtl="0" fontAlgn="base">
              <a:spcBef>
                <a:spcPct val="0"/>
              </a:spcBef>
              <a:spcAft>
                <a:spcPct val="0"/>
              </a:spcAft>
            </a:pPr>
            <a:r>
              <a:rPr lang="ar-EG" sz="2400" b="1">
                <a:solidFill>
                  <a:srgbClr val="000000"/>
                </a:solidFill>
                <a:latin typeface="Consolas" pitchFamily="49" charset="0"/>
                <a:cs typeface="Tahoma" pitchFamily="34" charset="0"/>
              </a:rPr>
              <a:t>الرماد (المعادن)</a:t>
            </a:r>
          </a:p>
        </p:txBody>
      </p:sp>
      <p:cxnSp>
        <p:nvCxnSpPr>
          <p:cNvPr id="36" name="Straight Arrow Connector 35"/>
          <p:cNvCxnSpPr>
            <a:stCxn id="7201" idx="2"/>
          </p:cNvCxnSpPr>
          <p:nvPr/>
        </p:nvCxnSpPr>
        <p:spPr bwMode="auto">
          <a:xfrm>
            <a:off x="6126163" y="5303838"/>
            <a:ext cx="0" cy="415925"/>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38" name="Straight Connector 37"/>
          <p:cNvCxnSpPr/>
          <p:nvPr/>
        </p:nvCxnSpPr>
        <p:spPr bwMode="auto">
          <a:xfrm flipH="1">
            <a:off x="5556250" y="5732463"/>
            <a:ext cx="120015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4" name="Straight Arrow Connector 43"/>
          <p:cNvCxnSpPr/>
          <p:nvPr/>
        </p:nvCxnSpPr>
        <p:spPr bwMode="auto">
          <a:xfrm>
            <a:off x="6748463" y="5737225"/>
            <a:ext cx="7937" cy="474663"/>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46" name="Straight Arrow Connector 45"/>
          <p:cNvCxnSpPr/>
          <p:nvPr/>
        </p:nvCxnSpPr>
        <p:spPr bwMode="auto">
          <a:xfrm>
            <a:off x="5570538" y="5737225"/>
            <a:ext cx="0" cy="433388"/>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7206" name="Title 7"/>
          <p:cNvSpPr txBox="1">
            <a:spLocks/>
          </p:cNvSpPr>
          <p:nvPr/>
        </p:nvSpPr>
        <p:spPr bwMode="auto">
          <a:xfrm>
            <a:off x="6230938" y="6211888"/>
            <a:ext cx="1346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algn="ctr"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algn="ctr"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algn="ctr"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algn="ctr" eaLnBrk="0" fontAlgn="base" hangingPunct="0">
              <a:spcBef>
                <a:spcPct val="0"/>
              </a:spcBef>
              <a:spcAft>
                <a:spcPct val="0"/>
              </a:spcAft>
              <a:defRPr>
                <a:solidFill>
                  <a:schemeClr val="tx1"/>
                </a:solidFill>
                <a:latin typeface="Comic Sans MS" pitchFamily="66" charset="0"/>
                <a:cs typeface="Arial" pitchFamily="34" charset="0"/>
              </a:defRPr>
            </a:lvl9pPr>
          </a:lstStyle>
          <a:p>
            <a:pPr algn="ctr" rtl="0" fontAlgn="base">
              <a:spcBef>
                <a:spcPct val="0"/>
              </a:spcBef>
              <a:spcAft>
                <a:spcPct val="0"/>
              </a:spcAft>
            </a:pPr>
            <a:r>
              <a:rPr lang="ar-EG" sz="3200">
                <a:solidFill>
                  <a:srgbClr val="000000"/>
                </a:solidFill>
                <a:latin typeface="Consolas" pitchFamily="49" charset="0"/>
                <a:cs typeface="Tahoma" pitchFamily="34" charset="0"/>
              </a:rPr>
              <a:t>كبرى</a:t>
            </a:r>
          </a:p>
        </p:txBody>
      </p:sp>
      <p:sp>
        <p:nvSpPr>
          <p:cNvPr id="7207" name="Title 7"/>
          <p:cNvSpPr txBox="1">
            <a:spLocks/>
          </p:cNvSpPr>
          <p:nvPr/>
        </p:nvSpPr>
        <p:spPr bwMode="auto">
          <a:xfrm>
            <a:off x="4737100" y="6257925"/>
            <a:ext cx="14859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algn="ctr"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algn="ctr"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algn="ctr"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algn="ctr" eaLnBrk="0" fontAlgn="base" hangingPunct="0">
              <a:spcBef>
                <a:spcPct val="0"/>
              </a:spcBef>
              <a:spcAft>
                <a:spcPct val="0"/>
              </a:spcAft>
              <a:defRPr>
                <a:solidFill>
                  <a:schemeClr val="tx1"/>
                </a:solidFill>
                <a:latin typeface="Comic Sans MS" pitchFamily="66" charset="0"/>
                <a:cs typeface="Arial" pitchFamily="34" charset="0"/>
              </a:defRPr>
            </a:lvl9pPr>
          </a:lstStyle>
          <a:p>
            <a:pPr algn="ctr" rtl="0" fontAlgn="base">
              <a:spcBef>
                <a:spcPct val="0"/>
              </a:spcBef>
              <a:spcAft>
                <a:spcPct val="0"/>
              </a:spcAft>
            </a:pPr>
            <a:r>
              <a:rPr lang="ar-EG" sz="3200">
                <a:solidFill>
                  <a:srgbClr val="000000"/>
                </a:solidFill>
                <a:latin typeface="Consolas" pitchFamily="49" charset="0"/>
                <a:cs typeface="Tahoma" pitchFamily="34" charset="0"/>
              </a:rPr>
              <a:t> صغرى</a:t>
            </a:r>
          </a:p>
        </p:txBody>
      </p:sp>
    </p:spTree>
    <p:extLst>
      <p:ext uri="{BB962C8B-B14F-4D97-AF65-F5344CB8AC3E}">
        <p14:creationId xmlns:p14="http://schemas.microsoft.com/office/powerpoint/2010/main" val="2443704312"/>
      </p:ext>
    </p:extLst>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5080051" y="5120"/>
            <a:ext cx="3299301" cy="584775"/>
          </a:xfrm>
          <a:prstGeom prst="rect">
            <a:avLst/>
          </a:prstGeom>
        </p:spPr>
        <p:txBody>
          <a:bodyPr wrap="none">
            <a:spAutoFit/>
          </a:bodyPr>
          <a:lstStyle/>
          <a:p>
            <a:r>
              <a:rPr lang="ar-SA" sz="3200" b="1">
                <a:solidFill>
                  <a:schemeClr val="bg1">
                    <a:lumMod val="50000"/>
                  </a:schemeClr>
                </a:solidFill>
                <a:ea typeface="Calibri"/>
                <a:cs typeface="Traditional Arabic"/>
              </a:rPr>
              <a:t>فيتامين هـ </a:t>
            </a:r>
            <a:r>
              <a:rPr lang="en-US" sz="3200" b="1">
                <a:solidFill>
                  <a:schemeClr val="bg1">
                    <a:lumMod val="50000"/>
                  </a:schemeClr>
                </a:solidFill>
                <a:latin typeface="Traditional Arabic"/>
                <a:ea typeface="Calibri"/>
              </a:rPr>
              <a:t>Vitamin E </a:t>
            </a:r>
            <a:endParaRPr lang="en-US" sz="3200">
              <a:solidFill>
                <a:schemeClr val="bg1">
                  <a:lumMod val="50000"/>
                </a:schemeClr>
              </a:solidFill>
            </a:endParaRPr>
          </a:p>
        </p:txBody>
      </p:sp>
      <p:sp>
        <p:nvSpPr>
          <p:cNvPr id="3" name="Rectangle 2"/>
          <p:cNvSpPr/>
          <p:nvPr/>
        </p:nvSpPr>
        <p:spPr>
          <a:xfrm>
            <a:off x="-6400" y="601355"/>
            <a:ext cx="9144000" cy="1577868"/>
          </a:xfrm>
          <a:prstGeom prst="rect">
            <a:avLst/>
          </a:prstGeom>
        </p:spPr>
        <p:txBody>
          <a:bodyPr wrap="square">
            <a:spAutoFit/>
          </a:bodyPr>
          <a:lstStyle/>
          <a:p>
            <a:pPr>
              <a:lnSpc>
                <a:spcPct val="115000"/>
              </a:lnSpc>
              <a:spcAft>
                <a:spcPts val="1000"/>
              </a:spcAft>
            </a:pPr>
            <a:r>
              <a:rPr lang="ar-SA" sz="2800" b="1" u="sng">
                <a:solidFill>
                  <a:schemeClr val="bg1">
                    <a:lumMod val="50000"/>
                  </a:schemeClr>
                </a:solidFill>
                <a:latin typeface="Calibri"/>
                <a:ea typeface="Calibri"/>
                <a:cs typeface="Traditional Arabic"/>
              </a:rPr>
              <a:t>مصادره:</a:t>
            </a:r>
            <a:endParaRPr lang="en-US" sz="2800" u="sng">
              <a:solidFill>
                <a:schemeClr val="bg1">
                  <a:lumMod val="50000"/>
                </a:schemeClr>
              </a:solidFill>
              <a:latin typeface="Calibri"/>
              <a:ea typeface="Calibri"/>
              <a:cs typeface="Arial"/>
            </a:endParaRPr>
          </a:p>
          <a:p>
            <a:r>
              <a:rPr lang="ar-SA" sz="2800">
                <a:solidFill>
                  <a:schemeClr val="bg1">
                    <a:lumMod val="50000"/>
                  </a:schemeClr>
                </a:solidFill>
                <a:ea typeface="Calibri"/>
                <a:cs typeface="Traditional Arabic"/>
              </a:rPr>
              <a:t>يوجد في زيت القمح وزيت الخس كما يوجد بالخضروات ذات الاوراق الخضراء واللوز وزيت عباد الشمس والبذور والحبوب والبيض واللبن والشعير واللحوم والبطاطس.</a:t>
            </a:r>
            <a:endParaRPr lang="en-US" sz="2800">
              <a:solidFill>
                <a:schemeClr val="bg1">
                  <a:lumMod val="50000"/>
                </a:schemeClr>
              </a:solidFill>
            </a:endParaRPr>
          </a:p>
        </p:txBody>
      </p:sp>
      <p:sp>
        <p:nvSpPr>
          <p:cNvPr id="4" name="Rectangle 3"/>
          <p:cNvSpPr/>
          <p:nvPr/>
        </p:nvSpPr>
        <p:spPr>
          <a:xfrm>
            <a:off x="-6400" y="2179223"/>
            <a:ext cx="9144000" cy="4624856"/>
          </a:xfrm>
          <a:prstGeom prst="rect">
            <a:avLst/>
          </a:prstGeom>
        </p:spPr>
        <p:txBody>
          <a:bodyPr wrap="square">
            <a:spAutoFit/>
          </a:bodyPr>
          <a:lstStyle/>
          <a:p>
            <a:pPr>
              <a:lnSpc>
                <a:spcPct val="115000"/>
              </a:lnSpc>
              <a:spcAft>
                <a:spcPts val="1000"/>
              </a:spcAft>
            </a:pPr>
            <a:r>
              <a:rPr lang="ar-SA" sz="2800" b="1" u="sng">
                <a:solidFill>
                  <a:schemeClr val="bg1">
                    <a:lumMod val="50000"/>
                  </a:schemeClr>
                </a:solidFill>
                <a:latin typeface="Calibri"/>
                <a:ea typeface="Calibri"/>
                <a:cs typeface="Traditional Arabic"/>
              </a:rPr>
              <a:t>وظائفه: </a:t>
            </a:r>
            <a:endParaRPr lang="en-US" sz="2800" b="1" u="sng">
              <a:solidFill>
                <a:schemeClr val="bg1">
                  <a:lumMod val="50000"/>
                </a:schemeClr>
              </a:solidFill>
              <a:latin typeface="Calibri"/>
              <a:ea typeface="Calibri"/>
              <a:cs typeface="Arial"/>
            </a:endParaRPr>
          </a:p>
          <a:p>
            <a:pPr lvl="0"/>
            <a:r>
              <a:rPr lang="ar-SA" sz="2000" b="1">
                <a:solidFill>
                  <a:schemeClr val="bg1">
                    <a:lumMod val="50000"/>
                  </a:schemeClr>
                </a:solidFill>
                <a:latin typeface="Calibri"/>
                <a:ea typeface="Calibri"/>
                <a:cs typeface="Traditional Arabic"/>
              </a:rPr>
              <a:t>1-مانع للأكسدة </a:t>
            </a:r>
            <a:r>
              <a:rPr lang="ar-SA" sz="2000">
                <a:solidFill>
                  <a:schemeClr val="bg1">
                    <a:lumMod val="50000"/>
                  </a:schemeClr>
                </a:solidFill>
                <a:latin typeface="Calibri"/>
                <a:ea typeface="Calibri"/>
                <a:cs typeface="Traditional Arabic"/>
              </a:rPr>
              <a:t>بمنع الجذور الحرة المنطلقة من أكسدة الدهون </a:t>
            </a:r>
            <a:r>
              <a:rPr lang="ar-SA">
                <a:solidFill>
                  <a:srgbClr val="401B5B">
                    <a:lumMod val="50000"/>
                  </a:srgbClr>
                </a:solidFill>
                <a:ea typeface="Calibri"/>
                <a:cs typeface="Traditional Arabic"/>
              </a:rPr>
              <a:t>يوحمي من خطر الأدخنة ودخان السجائر وتأثيره على الجذور الحرة.</a:t>
            </a:r>
            <a:endParaRPr lang="en-US">
              <a:solidFill>
                <a:srgbClr val="401B5B">
                  <a:lumMod val="50000"/>
                </a:srgbClr>
              </a:solidFill>
            </a:endParaRPr>
          </a:p>
          <a:p>
            <a:pPr lvl="0">
              <a:lnSpc>
                <a:spcPct val="115000"/>
              </a:lnSpc>
              <a:spcAft>
                <a:spcPts val="1000"/>
              </a:spcAft>
            </a:pPr>
            <a:r>
              <a:rPr lang="ar-SA" sz="2000">
                <a:solidFill>
                  <a:schemeClr val="bg1">
                    <a:lumMod val="50000"/>
                  </a:schemeClr>
                </a:solidFill>
                <a:latin typeface="Calibri"/>
                <a:ea typeface="Calibri"/>
                <a:cs typeface="Traditional Arabic"/>
              </a:rPr>
              <a:t>ولذا يمنع السرطان وأمراض الجهاز الدوري.</a:t>
            </a:r>
            <a:endParaRPr lang="en-US" sz="20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000" b="1">
                <a:solidFill>
                  <a:schemeClr val="bg1">
                    <a:lumMod val="50000"/>
                  </a:schemeClr>
                </a:solidFill>
                <a:latin typeface="Calibri"/>
                <a:ea typeface="Calibri"/>
                <a:cs typeface="Traditional Arabic"/>
              </a:rPr>
              <a:t>يساعد على تحسين الدورة الدموية </a:t>
            </a:r>
            <a:r>
              <a:rPr lang="ar-SA" sz="2000">
                <a:solidFill>
                  <a:schemeClr val="bg1">
                    <a:lumMod val="50000"/>
                  </a:schemeClr>
                </a:solidFill>
                <a:latin typeface="Calibri"/>
                <a:ea typeface="Calibri"/>
                <a:cs typeface="Traditional Arabic"/>
              </a:rPr>
              <a:t>ولذا يساعد على سرعة التئام الجروح.</a:t>
            </a:r>
            <a:endParaRPr lang="en-US" sz="20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000" b="1">
                <a:solidFill>
                  <a:schemeClr val="bg1">
                    <a:lumMod val="50000"/>
                  </a:schemeClr>
                </a:solidFill>
                <a:latin typeface="Calibri"/>
                <a:ea typeface="Calibri"/>
                <a:cs typeface="Traditional Arabic"/>
              </a:rPr>
              <a:t>يساعد في علاج الأورام الليفية المتكيسة بالثدي</a:t>
            </a:r>
            <a:r>
              <a:rPr lang="en-US" sz="2000">
                <a:solidFill>
                  <a:schemeClr val="bg1">
                    <a:lumMod val="50000"/>
                  </a:schemeClr>
                </a:solidFill>
                <a:latin typeface="Traditional Arabic"/>
                <a:ea typeface="Calibri"/>
                <a:cs typeface="Arial"/>
              </a:rPr>
              <a:t>Fibro cystic</a:t>
            </a:r>
            <a:r>
              <a:rPr lang="ar-SA" sz="2000">
                <a:solidFill>
                  <a:schemeClr val="bg1">
                    <a:lumMod val="50000"/>
                  </a:schemeClr>
                </a:solidFill>
                <a:latin typeface="Calibri"/>
                <a:ea typeface="Calibri"/>
                <a:cs typeface="Traditional Arabic"/>
              </a:rPr>
              <a:t>. ويساعد في تجلط الدم </a:t>
            </a:r>
          </a:p>
          <a:p>
            <a:pPr marL="342900" lvl="0" indent="-342900">
              <a:lnSpc>
                <a:spcPct val="115000"/>
              </a:lnSpc>
              <a:spcAft>
                <a:spcPts val="1000"/>
              </a:spcAft>
              <a:buFont typeface="+mj-lt"/>
              <a:buAutoNum type="arabicPeriod"/>
            </a:pPr>
            <a:r>
              <a:rPr lang="ar-SA" sz="2000" b="1">
                <a:solidFill>
                  <a:schemeClr val="bg1">
                    <a:lumMod val="50000"/>
                  </a:schemeClr>
                </a:solidFill>
                <a:latin typeface="Calibri"/>
                <a:ea typeface="Calibri"/>
                <a:cs typeface="Traditional Arabic"/>
              </a:rPr>
              <a:t>يقلل من تكوين الندبات </a:t>
            </a:r>
            <a:r>
              <a:rPr lang="en-US" sz="2000">
                <a:solidFill>
                  <a:schemeClr val="bg1">
                    <a:lumMod val="50000"/>
                  </a:schemeClr>
                </a:solidFill>
                <a:latin typeface="Traditional Arabic"/>
                <a:ea typeface="Calibri"/>
                <a:cs typeface="Arial"/>
              </a:rPr>
              <a:t>Scars </a:t>
            </a:r>
            <a:r>
              <a:rPr lang="ar-SA" sz="2000">
                <a:solidFill>
                  <a:schemeClr val="bg1">
                    <a:lumMod val="50000"/>
                  </a:schemeClr>
                </a:solidFill>
                <a:latin typeface="Calibri"/>
                <a:ea typeface="Calibri"/>
                <a:cs typeface="Traditional Arabic"/>
              </a:rPr>
              <a:t>بعد التئام الجروح.</a:t>
            </a:r>
            <a:endParaRPr lang="en-US" sz="20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000" b="1">
                <a:solidFill>
                  <a:schemeClr val="bg1">
                    <a:lumMod val="50000"/>
                  </a:schemeClr>
                </a:solidFill>
                <a:latin typeface="Calibri"/>
                <a:ea typeface="Calibri"/>
                <a:cs typeface="Traditional Arabic"/>
              </a:rPr>
              <a:t>يخفض ضغط الدم </a:t>
            </a:r>
            <a:r>
              <a:rPr lang="ar-SA" sz="2000">
                <a:solidFill>
                  <a:schemeClr val="bg1">
                    <a:lumMod val="50000"/>
                  </a:schemeClr>
                </a:solidFill>
                <a:latin typeface="Calibri"/>
                <a:ea typeface="Calibri"/>
                <a:cs typeface="Traditional Arabic"/>
              </a:rPr>
              <a:t>ويمنع من تكوين عتامة بعدسة العين </a:t>
            </a:r>
            <a:r>
              <a:rPr lang="en-US" sz="2000">
                <a:solidFill>
                  <a:schemeClr val="bg1">
                    <a:lumMod val="50000"/>
                  </a:schemeClr>
                </a:solidFill>
                <a:latin typeface="Traditional Arabic"/>
                <a:ea typeface="Calibri"/>
                <a:cs typeface="Arial"/>
              </a:rPr>
              <a:t>cataract</a:t>
            </a:r>
            <a:endParaRPr lang="en-US" sz="20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000" b="1">
                <a:solidFill>
                  <a:schemeClr val="bg1">
                    <a:lumMod val="50000"/>
                  </a:schemeClr>
                </a:solidFill>
                <a:latin typeface="Calibri"/>
                <a:ea typeface="Calibri"/>
                <a:cs typeface="Traditional Arabic"/>
              </a:rPr>
              <a:t>يحسن من أداء الرياضيين ويمنع تقلصات الساق </a:t>
            </a:r>
            <a:r>
              <a:rPr lang="ar-SA" sz="2000">
                <a:solidFill>
                  <a:schemeClr val="bg1">
                    <a:lumMod val="50000"/>
                  </a:schemeClr>
                </a:solidFill>
                <a:latin typeface="Calibri"/>
                <a:ea typeface="Calibri"/>
                <a:cs typeface="Traditional Arabic"/>
              </a:rPr>
              <a:t>ويمنع تلف الخلايا لأنه يمنع أكسدة الدهون وانطلاق الجذور الحرة منها ويؤجل الشيخوخة ومرض الزهايمر </a:t>
            </a:r>
            <a:r>
              <a:rPr lang="en-US" sz="2000">
                <a:solidFill>
                  <a:schemeClr val="bg1">
                    <a:lumMod val="50000"/>
                  </a:schemeClr>
                </a:solidFill>
                <a:latin typeface="Traditional Arabic"/>
                <a:ea typeface="Calibri"/>
                <a:cs typeface="Arial"/>
              </a:rPr>
              <a:t>Alzheimer</a:t>
            </a:r>
            <a:r>
              <a:rPr lang="ar-SA" sz="2000">
                <a:solidFill>
                  <a:schemeClr val="bg1">
                    <a:lumMod val="50000"/>
                  </a:schemeClr>
                </a:solidFill>
                <a:latin typeface="Calibri"/>
                <a:ea typeface="Calibri"/>
                <a:cs typeface="Traditional Arabic"/>
              </a:rPr>
              <a:t>.</a:t>
            </a:r>
            <a:endParaRPr lang="en-US" sz="20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000" b="1">
                <a:solidFill>
                  <a:schemeClr val="bg1">
                    <a:lumMod val="50000"/>
                  </a:schemeClr>
                </a:solidFill>
                <a:latin typeface="Calibri"/>
                <a:ea typeface="Calibri"/>
                <a:cs typeface="Traditional Arabic"/>
              </a:rPr>
              <a:t>يحمي القلب ويقوي جهاز المناعة</a:t>
            </a:r>
            <a:r>
              <a:rPr lang="ar-SA" sz="2000">
                <a:solidFill>
                  <a:schemeClr val="bg1">
                    <a:lumMod val="50000"/>
                  </a:schemeClr>
                </a:solidFill>
                <a:latin typeface="Calibri"/>
                <a:ea typeface="Calibri"/>
                <a:cs typeface="Traditional Arabic"/>
              </a:rPr>
              <a:t>.</a:t>
            </a:r>
            <a:endParaRPr lang="en-US" sz="2000">
              <a:solidFill>
                <a:schemeClr val="bg1">
                  <a:lumMod val="50000"/>
                </a:schemeClr>
              </a:solidFill>
              <a:latin typeface="Calibri"/>
              <a:ea typeface="Calibri"/>
              <a:cs typeface="Arial"/>
            </a:endParaRPr>
          </a:p>
        </p:txBody>
      </p:sp>
    </p:spTree>
    <p:extLst>
      <p:ext uri="{BB962C8B-B14F-4D97-AF65-F5344CB8AC3E}">
        <p14:creationId xmlns:p14="http://schemas.microsoft.com/office/powerpoint/2010/main" val="2061277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5940152" y="176372"/>
            <a:ext cx="2885726" cy="523220"/>
          </a:xfrm>
          <a:prstGeom prst="rect">
            <a:avLst/>
          </a:prstGeom>
        </p:spPr>
        <p:txBody>
          <a:bodyPr wrap="none">
            <a:spAutoFit/>
          </a:bodyPr>
          <a:lstStyle/>
          <a:p>
            <a:r>
              <a:rPr lang="ar-SA" sz="2800" b="1" u="sng">
                <a:solidFill>
                  <a:schemeClr val="bg1">
                    <a:lumMod val="50000"/>
                  </a:schemeClr>
                </a:solidFill>
                <a:ea typeface="Calibri"/>
                <a:cs typeface="Traditional Arabic"/>
              </a:rPr>
              <a:t>مجموعة فيتامين ب المركب</a:t>
            </a:r>
            <a:endParaRPr lang="en-US" sz="2800">
              <a:solidFill>
                <a:schemeClr val="bg1">
                  <a:lumMod val="50000"/>
                </a:schemeClr>
              </a:solidFill>
            </a:endParaRPr>
          </a:p>
        </p:txBody>
      </p:sp>
      <p:sp>
        <p:nvSpPr>
          <p:cNvPr id="3" name="Rectangle 2"/>
          <p:cNvSpPr/>
          <p:nvPr/>
        </p:nvSpPr>
        <p:spPr>
          <a:xfrm>
            <a:off x="6426223" y="908720"/>
            <a:ext cx="2701381" cy="369332"/>
          </a:xfrm>
          <a:prstGeom prst="rect">
            <a:avLst/>
          </a:prstGeom>
        </p:spPr>
        <p:txBody>
          <a:bodyPr wrap="none">
            <a:spAutoFit/>
          </a:bodyPr>
          <a:lstStyle/>
          <a:p>
            <a:r>
              <a:rPr lang="ar-SA" b="1">
                <a:solidFill>
                  <a:schemeClr val="bg1">
                    <a:lumMod val="50000"/>
                  </a:schemeClr>
                </a:solidFill>
                <a:ea typeface="Calibri"/>
                <a:cs typeface="Traditional Arabic"/>
              </a:rPr>
              <a:t>فيتامين ب1 (الثيامين) </a:t>
            </a:r>
            <a:r>
              <a:rPr lang="en-US" b="1">
                <a:solidFill>
                  <a:schemeClr val="bg1">
                    <a:lumMod val="50000"/>
                  </a:schemeClr>
                </a:solidFill>
                <a:latin typeface="Traditional Arabic"/>
                <a:ea typeface="Calibri"/>
              </a:rPr>
              <a:t>Thiamine </a:t>
            </a:r>
            <a:endParaRPr lang="en-US">
              <a:solidFill>
                <a:schemeClr val="bg1">
                  <a:lumMod val="50000"/>
                </a:schemeClr>
              </a:solidFill>
            </a:endParaRPr>
          </a:p>
        </p:txBody>
      </p:sp>
      <p:sp>
        <p:nvSpPr>
          <p:cNvPr id="4" name="Rectangle 3"/>
          <p:cNvSpPr/>
          <p:nvPr/>
        </p:nvSpPr>
        <p:spPr>
          <a:xfrm>
            <a:off x="179512" y="1387263"/>
            <a:ext cx="8932316" cy="1816908"/>
          </a:xfrm>
          <a:prstGeom prst="rect">
            <a:avLst/>
          </a:prstGeom>
        </p:spPr>
        <p:txBody>
          <a:bodyPr wrap="square">
            <a:spAutoFit/>
          </a:bodyPr>
          <a:lstStyle/>
          <a:p>
            <a:pPr>
              <a:lnSpc>
                <a:spcPct val="115000"/>
              </a:lnSpc>
              <a:spcAft>
                <a:spcPts val="1000"/>
              </a:spcAft>
            </a:pPr>
            <a:r>
              <a:rPr lang="ar-SA" b="1">
                <a:solidFill>
                  <a:schemeClr val="bg1">
                    <a:lumMod val="50000"/>
                  </a:schemeClr>
                </a:solidFill>
                <a:latin typeface="Calibri"/>
                <a:ea typeface="Calibri"/>
                <a:cs typeface="Traditional Arabic"/>
              </a:rPr>
              <a:t>مصادره الغذائية:</a:t>
            </a:r>
            <a:endParaRPr lang="en-US" sz="1400">
              <a:solidFill>
                <a:schemeClr val="bg1">
                  <a:lumMod val="50000"/>
                </a:schemeClr>
              </a:solidFill>
              <a:latin typeface="Calibri"/>
              <a:ea typeface="Calibri"/>
              <a:cs typeface="Arial"/>
            </a:endParaRPr>
          </a:p>
          <a:p>
            <a:r>
              <a:rPr lang="ar-SA">
                <a:solidFill>
                  <a:schemeClr val="bg1">
                    <a:lumMod val="50000"/>
                  </a:schemeClr>
                </a:solidFill>
                <a:ea typeface="Calibri"/>
                <a:cs typeface="Traditional Arabic"/>
              </a:rPr>
              <a:t>يوجد في الكبد واللحم  و الكلاوى والسمك والبيض واللبن والخميرة ويوجد في الخضروات والحبوب وخاصة أثناء التنبيت حيث في جنين القمح والأرز ويوجد في فول الصويا وصفار البيض والفول السوداني </a:t>
            </a:r>
          </a:p>
          <a:p>
            <a:pPr>
              <a:lnSpc>
                <a:spcPct val="115000"/>
              </a:lnSpc>
              <a:spcAft>
                <a:spcPts val="1000"/>
              </a:spcAft>
            </a:pPr>
            <a:r>
              <a:rPr lang="ar-SA" b="1">
                <a:solidFill>
                  <a:schemeClr val="bg1">
                    <a:lumMod val="50000"/>
                  </a:schemeClr>
                </a:solidFill>
                <a:latin typeface="Calibri"/>
                <a:ea typeface="Calibri"/>
                <a:cs typeface="Traditional Arabic"/>
              </a:rPr>
              <a:t>أعراض نقصه:</a:t>
            </a:r>
            <a:endParaRPr lang="en-US" sz="1400">
              <a:solidFill>
                <a:schemeClr val="bg1">
                  <a:lumMod val="50000"/>
                </a:schemeClr>
              </a:solidFill>
              <a:latin typeface="Calibri"/>
              <a:ea typeface="Calibri"/>
              <a:cs typeface="Arial"/>
            </a:endParaRPr>
          </a:p>
          <a:p>
            <a:r>
              <a:rPr lang="ar-SA" b="1">
                <a:solidFill>
                  <a:schemeClr val="bg1">
                    <a:lumMod val="50000"/>
                  </a:schemeClr>
                </a:solidFill>
                <a:ea typeface="Calibri"/>
                <a:cs typeface="Traditional Arabic"/>
              </a:rPr>
              <a:t>يسبب مرض البرى برى </a:t>
            </a:r>
            <a:endParaRPr lang="en-US">
              <a:solidFill>
                <a:schemeClr val="bg1">
                  <a:lumMod val="50000"/>
                </a:schemeClr>
              </a:solidFill>
            </a:endParaRPr>
          </a:p>
        </p:txBody>
      </p:sp>
      <p:sp>
        <p:nvSpPr>
          <p:cNvPr id="5" name="Rectangle 4"/>
          <p:cNvSpPr/>
          <p:nvPr/>
        </p:nvSpPr>
        <p:spPr>
          <a:xfrm>
            <a:off x="5050859" y="3251200"/>
            <a:ext cx="4057521" cy="461665"/>
          </a:xfrm>
          <a:prstGeom prst="rect">
            <a:avLst/>
          </a:prstGeom>
        </p:spPr>
        <p:txBody>
          <a:bodyPr wrap="none">
            <a:spAutoFit/>
          </a:bodyPr>
          <a:lstStyle/>
          <a:p>
            <a:r>
              <a:rPr lang="ar-SA" sz="2400" b="1">
                <a:solidFill>
                  <a:schemeClr val="bg1">
                    <a:lumMod val="50000"/>
                  </a:schemeClr>
                </a:solidFill>
                <a:ea typeface="Calibri"/>
                <a:cs typeface="Traditional Arabic"/>
              </a:rPr>
              <a:t>فيتامين ب2 ( الريبوفلافين) </a:t>
            </a:r>
            <a:r>
              <a:rPr lang="en-US" sz="2400" b="1">
                <a:solidFill>
                  <a:schemeClr val="bg1">
                    <a:lumMod val="50000"/>
                  </a:schemeClr>
                </a:solidFill>
                <a:latin typeface="Traditional Arabic"/>
                <a:ea typeface="Calibri"/>
              </a:rPr>
              <a:t>Riboflavin </a:t>
            </a:r>
            <a:endParaRPr lang="en-US" sz="2400">
              <a:solidFill>
                <a:schemeClr val="bg1">
                  <a:lumMod val="50000"/>
                </a:schemeClr>
              </a:solidFill>
            </a:endParaRPr>
          </a:p>
        </p:txBody>
      </p:sp>
      <p:sp>
        <p:nvSpPr>
          <p:cNvPr id="6" name="Rectangle 5"/>
          <p:cNvSpPr/>
          <p:nvPr/>
        </p:nvSpPr>
        <p:spPr>
          <a:xfrm>
            <a:off x="0" y="3620532"/>
            <a:ext cx="9105304" cy="3157275"/>
          </a:xfrm>
          <a:prstGeom prst="rect">
            <a:avLst/>
          </a:prstGeom>
        </p:spPr>
        <p:txBody>
          <a:bodyPr wrap="square">
            <a:spAutoFit/>
          </a:bodyPr>
          <a:lstStyle/>
          <a:p>
            <a:pPr>
              <a:lnSpc>
                <a:spcPct val="115000"/>
              </a:lnSpc>
              <a:spcAft>
                <a:spcPts val="1000"/>
              </a:spcAft>
            </a:pPr>
            <a:r>
              <a:rPr lang="ar-SA">
                <a:solidFill>
                  <a:schemeClr val="bg1">
                    <a:lumMod val="50000"/>
                  </a:schemeClr>
                </a:solidFill>
                <a:latin typeface="Calibri"/>
                <a:ea typeface="Calibri"/>
                <a:cs typeface="Traditional Arabic"/>
              </a:rPr>
              <a:t>مصادره الغذائية:</a:t>
            </a:r>
            <a:endParaRPr lang="en-US" sz="1400">
              <a:solidFill>
                <a:schemeClr val="bg1">
                  <a:lumMod val="50000"/>
                </a:schemeClr>
              </a:solidFill>
              <a:latin typeface="Calibri"/>
              <a:ea typeface="Calibri"/>
              <a:cs typeface="Arial"/>
            </a:endParaRPr>
          </a:p>
          <a:p>
            <a:r>
              <a:rPr lang="ar-SA">
                <a:solidFill>
                  <a:schemeClr val="bg1">
                    <a:lumMod val="50000"/>
                  </a:schemeClr>
                </a:solidFill>
                <a:ea typeface="Calibri"/>
                <a:cs typeface="Traditional Arabic"/>
              </a:rPr>
              <a:t>اللحوم والكبد والكلاوى والسمك والطيور والبيض واللبن والزبادي والخضروات والنقل</a:t>
            </a:r>
          </a:p>
          <a:p>
            <a:pPr>
              <a:lnSpc>
                <a:spcPct val="115000"/>
              </a:lnSpc>
              <a:spcAft>
                <a:spcPts val="1000"/>
              </a:spcAft>
            </a:pPr>
            <a:r>
              <a:rPr lang="ar-SA" b="1">
                <a:solidFill>
                  <a:schemeClr val="bg1">
                    <a:lumMod val="50000"/>
                  </a:schemeClr>
                </a:solidFill>
                <a:latin typeface="Calibri"/>
                <a:ea typeface="Calibri"/>
                <a:cs typeface="Traditional Arabic"/>
              </a:rPr>
              <a:t>أعراض نقصه:</a:t>
            </a:r>
            <a:endParaRPr lang="en-US" sz="1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تتأثر جميع خلايا الجسم ويظهر ضعف عام والتعب لأقل مجهود.</a:t>
            </a:r>
            <a:endParaRPr lang="en-US" sz="1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التهابات في العين وظهور شعيرات دموية محتقنه في العين وسرعة حدوث عتامة العدسة.</a:t>
            </a:r>
            <a:endParaRPr lang="en-US" sz="1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ظهور التهابات وتشققات بزوايا الفم وتساقط الشعر وضعف الأظافر وتكوين قشرة الرأس.</a:t>
            </a:r>
            <a:endParaRPr lang="en-US" sz="1400">
              <a:solidFill>
                <a:schemeClr val="bg1">
                  <a:lumMod val="50000"/>
                </a:schemeClr>
              </a:solidFill>
              <a:latin typeface="Calibri"/>
              <a:ea typeface="Calibri"/>
              <a:cs typeface="Arial"/>
            </a:endParaRPr>
          </a:p>
          <a:p>
            <a:r>
              <a:rPr lang="ar-SA">
                <a:solidFill>
                  <a:schemeClr val="bg1">
                    <a:lumMod val="50000"/>
                  </a:schemeClr>
                </a:solidFill>
                <a:ea typeface="Calibri"/>
                <a:cs typeface="Traditional Arabic"/>
              </a:rPr>
              <a:t>يؤدي نقصه في الحوامل الى تلف بأعضاء الجنين</a:t>
            </a:r>
          </a:p>
          <a:p>
            <a:endParaRPr lang="en-US">
              <a:solidFill>
                <a:schemeClr val="bg1">
                  <a:lumMod val="50000"/>
                </a:schemeClr>
              </a:solidFill>
            </a:endParaRPr>
          </a:p>
        </p:txBody>
      </p:sp>
    </p:spTree>
    <p:extLst>
      <p:ext uri="{BB962C8B-B14F-4D97-AF65-F5344CB8AC3E}">
        <p14:creationId xmlns:p14="http://schemas.microsoft.com/office/powerpoint/2010/main" val="2061277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1115616" y="548680"/>
            <a:ext cx="7596336" cy="461665"/>
          </a:xfrm>
          <a:prstGeom prst="rect">
            <a:avLst/>
          </a:prstGeom>
        </p:spPr>
        <p:txBody>
          <a:bodyPr wrap="square">
            <a:spAutoFit/>
          </a:bodyPr>
          <a:lstStyle/>
          <a:p>
            <a:r>
              <a:rPr lang="ar-SA" sz="2400" b="1">
                <a:solidFill>
                  <a:schemeClr val="bg1">
                    <a:lumMod val="50000"/>
                  </a:schemeClr>
                </a:solidFill>
                <a:ea typeface="Calibri"/>
                <a:cs typeface="Traditional Arabic"/>
              </a:rPr>
              <a:t>النياسين ب3 ( نيكوتينيك اسيد) (</a:t>
            </a:r>
            <a:r>
              <a:rPr lang="en-US" sz="2400" b="1">
                <a:solidFill>
                  <a:schemeClr val="bg1">
                    <a:lumMod val="50000"/>
                  </a:schemeClr>
                </a:solidFill>
                <a:latin typeface="Traditional Arabic"/>
                <a:ea typeface="Calibri"/>
              </a:rPr>
              <a:t>nicotinic acid – B3 </a:t>
            </a:r>
            <a:r>
              <a:rPr lang="ar-SA" sz="2400" b="1">
                <a:solidFill>
                  <a:schemeClr val="bg1">
                    <a:lumMod val="50000"/>
                  </a:schemeClr>
                </a:solidFill>
                <a:latin typeface="Traditional Arabic"/>
                <a:ea typeface="Calibri"/>
              </a:rPr>
              <a:t>) </a:t>
            </a:r>
            <a:r>
              <a:rPr lang="en-US" sz="2400" b="1">
                <a:solidFill>
                  <a:schemeClr val="bg1">
                    <a:lumMod val="50000"/>
                  </a:schemeClr>
                </a:solidFill>
                <a:latin typeface="Traditional Arabic"/>
                <a:ea typeface="Calibri"/>
              </a:rPr>
              <a:t>Niacin</a:t>
            </a:r>
            <a:endParaRPr lang="en-US" sz="2400">
              <a:solidFill>
                <a:schemeClr val="bg1">
                  <a:lumMod val="50000"/>
                </a:schemeClr>
              </a:solidFill>
            </a:endParaRPr>
          </a:p>
        </p:txBody>
      </p:sp>
      <p:sp>
        <p:nvSpPr>
          <p:cNvPr id="3" name="Rectangle 2"/>
          <p:cNvSpPr/>
          <p:nvPr/>
        </p:nvSpPr>
        <p:spPr>
          <a:xfrm>
            <a:off x="158676" y="1010345"/>
            <a:ext cx="8748464" cy="1846659"/>
          </a:xfrm>
          <a:prstGeom prst="rect">
            <a:avLst/>
          </a:prstGeom>
        </p:spPr>
        <p:txBody>
          <a:bodyPr wrap="square">
            <a:spAutoFit/>
          </a:bodyPr>
          <a:lstStyle/>
          <a:p>
            <a:pPr>
              <a:lnSpc>
                <a:spcPct val="115000"/>
              </a:lnSpc>
              <a:spcAft>
                <a:spcPts val="1000"/>
              </a:spcAft>
            </a:pPr>
            <a:r>
              <a:rPr lang="ar-SA" sz="2000" b="1">
                <a:solidFill>
                  <a:schemeClr val="bg1">
                    <a:lumMod val="50000"/>
                  </a:schemeClr>
                </a:solidFill>
                <a:latin typeface="Calibri"/>
                <a:ea typeface="Calibri"/>
                <a:cs typeface="Traditional Arabic"/>
              </a:rPr>
              <a:t>مصادره الغذائية:</a:t>
            </a:r>
            <a:endParaRPr lang="en-US" sz="2000">
              <a:solidFill>
                <a:schemeClr val="bg1">
                  <a:lumMod val="50000"/>
                </a:schemeClr>
              </a:solidFill>
              <a:latin typeface="Calibri"/>
              <a:ea typeface="Calibri"/>
              <a:cs typeface="Arial"/>
            </a:endParaRPr>
          </a:p>
          <a:p>
            <a:pPr>
              <a:lnSpc>
                <a:spcPct val="115000"/>
              </a:lnSpc>
              <a:spcAft>
                <a:spcPts val="1000"/>
              </a:spcAft>
            </a:pPr>
            <a:r>
              <a:rPr lang="ar-SA" sz="2000">
                <a:solidFill>
                  <a:schemeClr val="bg1">
                    <a:lumMod val="50000"/>
                  </a:schemeClr>
                </a:solidFill>
                <a:latin typeface="Calibri"/>
                <a:ea typeface="Calibri"/>
                <a:cs typeface="Traditional Arabic"/>
              </a:rPr>
              <a:t>يوجد في الخميرة والبيض والسمك واللحوم والكبد والكلاوى واللبن والجبن والدجاج والقرنبيط والطماطم والقمح والذرة.</a:t>
            </a:r>
          </a:p>
          <a:p>
            <a:pPr>
              <a:lnSpc>
                <a:spcPct val="115000"/>
              </a:lnSpc>
              <a:spcAft>
                <a:spcPts val="1000"/>
              </a:spcAft>
            </a:pPr>
            <a:r>
              <a:rPr lang="ar-SA" sz="2000" b="1">
                <a:solidFill>
                  <a:schemeClr val="bg1">
                    <a:lumMod val="50000"/>
                  </a:schemeClr>
                </a:solidFill>
                <a:latin typeface="Calibri"/>
                <a:ea typeface="Calibri"/>
                <a:cs typeface="Traditional Arabic"/>
              </a:rPr>
              <a:t>أعراض نقصه:</a:t>
            </a:r>
            <a:endParaRPr lang="en-US" sz="2000">
              <a:solidFill>
                <a:schemeClr val="bg1">
                  <a:lumMod val="50000"/>
                </a:schemeClr>
              </a:solidFill>
              <a:latin typeface="Calibri"/>
              <a:ea typeface="Calibri"/>
              <a:cs typeface="Arial"/>
            </a:endParaRPr>
          </a:p>
          <a:p>
            <a:r>
              <a:rPr lang="ar-SA" sz="2000">
                <a:solidFill>
                  <a:schemeClr val="bg1">
                    <a:lumMod val="50000"/>
                  </a:schemeClr>
                </a:solidFill>
                <a:ea typeface="Calibri"/>
                <a:cs typeface="Traditional Arabic"/>
              </a:rPr>
              <a:t>ينتج عن نقصه مرض البلاجرا </a:t>
            </a:r>
            <a:endParaRPr lang="en-US" sz="2000">
              <a:solidFill>
                <a:schemeClr val="bg1">
                  <a:lumMod val="50000"/>
                </a:schemeClr>
              </a:solidFill>
              <a:effectLst/>
              <a:latin typeface="Calibri"/>
              <a:ea typeface="Calibri"/>
              <a:cs typeface="Arial"/>
            </a:endParaRPr>
          </a:p>
        </p:txBody>
      </p:sp>
      <p:sp>
        <p:nvSpPr>
          <p:cNvPr id="4" name="Rectangle 3"/>
          <p:cNvSpPr/>
          <p:nvPr/>
        </p:nvSpPr>
        <p:spPr>
          <a:xfrm>
            <a:off x="3452788" y="2953604"/>
            <a:ext cx="5454352" cy="369332"/>
          </a:xfrm>
          <a:prstGeom prst="rect">
            <a:avLst/>
          </a:prstGeom>
        </p:spPr>
        <p:txBody>
          <a:bodyPr wrap="square">
            <a:spAutoFit/>
          </a:bodyPr>
          <a:lstStyle/>
          <a:p>
            <a:r>
              <a:rPr lang="ar-SA" b="1">
                <a:solidFill>
                  <a:schemeClr val="bg1">
                    <a:lumMod val="50000"/>
                  </a:schemeClr>
                </a:solidFill>
                <a:ea typeface="Calibri"/>
                <a:cs typeface="Traditional Arabic"/>
              </a:rPr>
              <a:t>فيتامين ب 6 </a:t>
            </a:r>
            <a:r>
              <a:rPr lang="en-US" b="1">
                <a:solidFill>
                  <a:schemeClr val="bg1">
                    <a:lumMod val="50000"/>
                  </a:schemeClr>
                </a:solidFill>
                <a:latin typeface="Traditional Arabic"/>
                <a:ea typeface="Calibri"/>
              </a:rPr>
              <a:t>Vitamin B6 pyridoxine, pyridoxamine </a:t>
            </a:r>
            <a:endParaRPr lang="en-US">
              <a:solidFill>
                <a:schemeClr val="bg1">
                  <a:lumMod val="50000"/>
                </a:schemeClr>
              </a:solidFill>
            </a:endParaRPr>
          </a:p>
        </p:txBody>
      </p:sp>
      <p:sp>
        <p:nvSpPr>
          <p:cNvPr id="5" name="Rectangle 4"/>
          <p:cNvSpPr/>
          <p:nvPr/>
        </p:nvSpPr>
        <p:spPr>
          <a:xfrm>
            <a:off x="104416" y="3389504"/>
            <a:ext cx="8856984" cy="3475823"/>
          </a:xfrm>
          <a:prstGeom prst="rect">
            <a:avLst/>
          </a:prstGeom>
        </p:spPr>
        <p:txBody>
          <a:bodyPr wrap="square">
            <a:spAutoFit/>
          </a:bodyPr>
          <a:lstStyle/>
          <a:p>
            <a:pPr>
              <a:lnSpc>
                <a:spcPct val="115000"/>
              </a:lnSpc>
              <a:spcAft>
                <a:spcPts val="1000"/>
              </a:spcAft>
            </a:pPr>
            <a:r>
              <a:rPr lang="ar-SA" b="1">
                <a:solidFill>
                  <a:schemeClr val="bg1">
                    <a:lumMod val="50000"/>
                  </a:schemeClr>
                </a:solidFill>
                <a:latin typeface="Calibri"/>
                <a:ea typeface="Calibri"/>
                <a:cs typeface="Traditional Arabic"/>
              </a:rPr>
              <a:t>مصادره الغذائية:</a:t>
            </a:r>
            <a:endParaRPr lang="en-US" sz="1400">
              <a:solidFill>
                <a:schemeClr val="bg1">
                  <a:lumMod val="50000"/>
                </a:schemeClr>
              </a:solidFill>
              <a:latin typeface="Calibri"/>
              <a:ea typeface="Calibri"/>
              <a:cs typeface="Arial"/>
            </a:endParaRPr>
          </a:p>
          <a:p>
            <a:r>
              <a:rPr lang="ar-SA">
                <a:solidFill>
                  <a:schemeClr val="bg1">
                    <a:lumMod val="50000"/>
                  </a:schemeClr>
                </a:solidFill>
                <a:ea typeface="Calibri"/>
                <a:cs typeface="Traditional Arabic"/>
              </a:rPr>
              <a:t>جميع الأطعمة تحتوي على كميات منه ولكنه متوفر بوفرة في الخميرة والجزر والدجاج والبيض والسمك واللحوم والفاصوليا والسبانخ وبذور عباد الشمس واللوز وجنين القمح والجوز كما يوجد بكميات أقل في الموز والأفوكادو والبقول والعسل الأسود والكرنب والكنتالوب</a:t>
            </a:r>
          </a:p>
          <a:p>
            <a:endParaRPr lang="ar-SA">
              <a:solidFill>
                <a:schemeClr val="bg1">
                  <a:lumMod val="50000"/>
                </a:schemeClr>
              </a:solidFill>
              <a:cs typeface="Traditional Arabic"/>
            </a:endParaRPr>
          </a:p>
          <a:p>
            <a:pPr>
              <a:lnSpc>
                <a:spcPct val="115000"/>
              </a:lnSpc>
              <a:spcAft>
                <a:spcPts val="1000"/>
              </a:spcAft>
            </a:pPr>
            <a:r>
              <a:rPr lang="ar-SA" b="1">
                <a:solidFill>
                  <a:schemeClr val="bg1">
                    <a:lumMod val="50000"/>
                  </a:schemeClr>
                </a:solidFill>
                <a:latin typeface="Calibri"/>
                <a:ea typeface="Calibri"/>
                <a:cs typeface="Traditional Arabic"/>
              </a:rPr>
              <a:t>أعراضه نقصه:</a:t>
            </a:r>
            <a:r>
              <a:rPr lang="ar-SA" sz="1400">
                <a:solidFill>
                  <a:schemeClr val="bg1">
                    <a:lumMod val="50000"/>
                  </a:schemeClr>
                </a:solidFill>
                <a:latin typeface="Calibri"/>
                <a:ea typeface="Calibri"/>
                <a:cs typeface="Arial"/>
              </a:rPr>
              <a:t> نا</a:t>
            </a:r>
            <a:r>
              <a:rPr lang="ar-SA">
                <a:solidFill>
                  <a:schemeClr val="bg1">
                    <a:lumMod val="50000"/>
                  </a:schemeClr>
                </a:solidFill>
                <a:latin typeface="Calibri"/>
                <a:ea typeface="Calibri"/>
                <a:cs typeface="Traditional Arabic"/>
              </a:rPr>
              <a:t>در الحدوث وتكون فى صورة :</a:t>
            </a:r>
            <a:endParaRPr lang="en-US" sz="1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فقدان الشهية وميل للقيء والقيء.</a:t>
            </a:r>
            <a:endParaRPr lang="en-US" sz="1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التهاب بالجلد واللسان.</a:t>
            </a:r>
            <a:endParaRPr lang="en-US" sz="1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أنيميا</a:t>
            </a:r>
            <a:endParaRPr lang="ar-SA" sz="1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ea typeface="Calibri"/>
                <a:cs typeface="Traditional Arabic"/>
              </a:rPr>
              <a:t>أمراض عصبية مثل نوبات الصرع التي تحدث للرضع بسبب نقص الفيتامين في حالات الرضاعة الصناعية</a:t>
            </a:r>
            <a:endParaRPr lang="en-US">
              <a:solidFill>
                <a:schemeClr val="bg1">
                  <a:lumMod val="50000"/>
                </a:schemeClr>
              </a:solidFill>
            </a:endParaRPr>
          </a:p>
        </p:txBody>
      </p:sp>
    </p:spTree>
    <p:extLst>
      <p:ext uri="{BB962C8B-B14F-4D97-AF65-F5344CB8AC3E}">
        <p14:creationId xmlns:p14="http://schemas.microsoft.com/office/powerpoint/2010/main" val="1215288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4621516" y="548680"/>
            <a:ext cx="4047903" cy="461665"/>
          </a:xfrm>
          <a:prstGeom prst="rect">
            <a:avLst/>
          </a:prstGeom>
        </p:spPr>
        <p:txBody>
          <a:bodyPr wrap="none">
            <a:spAutoFit/>
          </a:bodyPr>
          <a:lstStyle/>
          <a:p>
            <a:r>
              <a:rPr lang="ar-SA" sz="2400" b="1">
                <a:solidFill>
                  <a:schemeClr val="bg1">
                    <a:lumMod val="50000"/>
                  </a:schemeClr>
                </a:solidFill>
                <a:ea typeface="Calibri"/>
                <a:cs typeface="Traditional Arabic"/>
              </a:rPr>
              <a:t>فيتامين ب 12 </a:t>
            </a:r>
            <a:r>
              <a:rPr lang="en-US" sz="2400" b="1">
                <a:solidFill>
                  <a:schemeClr val="bg1">
                    <a:lumMod val="50000"/>
                  </a:schemeClr>
                </a:solidFill>
                <a:latin typeface="Traditional Arabic"/>
                <a:ea typeface="Calibri"/>
              </a:rPr>
              <a:t>Cyanocobalamine </a:t>
            </a:r>
            <a:endParaRPr lang="en-US" sz="2400">
              <a:solidFill>
                <a:schemeClr val="bg1">
                  <a:lumMod val="50000"/>
                </a:schemeClr>
              </a:solidFill>
            </a:endParaRPr>
          </a:p>
        </p:txBody>
      </p:sp>
      <p:sp>
        <p:nvSpPr>
          <p:cNvPr id="3" name="Rectangle 2"/>
          <p:cNvSpPr/>
          <p:nvPr/>
        </p:nvSpPr>
        <p:spPr>
          <a:xfrm>
            <a:off x="107504" y="1010345"/>
            <a:ext cx="9036496" cy="2769989"/>
          </a:xfrm>
          <a:prstGeom prst="rect">
            <a:avLst/>
          </a:prstGeom>
        </p:spPr>
        <p:txBody>
          <a:bodyPr wrap="square">
            <a:spAutoFit/>
          </a:bodyPr>
          <a:lstStyle/>
          <a:p>
            <a:pPr>
              <a:lnSpc>
                <a:spcPct val="115000"/>
              </a:lnSpc>
              <a:spcAft>
                <a:spcPts val="1000"/>
              </a:spcAft>
            </a:pPr>
            <a:r>
              <a:rPr lang="ar-SA" sz="2000" b="1">
                <a:solidFill>
                  <a:schemeClr val="bg1">
                    <a:lumMod val="50000"/>
                  </a:schemeClr>
                </a:solidFill>
                <a:latin typeface="Calibri"/>
                <a:ea typeface="Calibri"/>
                <a:cs typeface="Traditional Arabic"/>
              </a:rPr>
              <a:t>مصادره الغذائية:</a:t>
            </a:r>
            <a:endParaRPr lang="en-US" sz="2000">
              <a:solidFill>
                <a:schemeClr val="bg1">
                  <a:lumMod val="50000"/>
                </a:schemeClr>
              </a:solidFill>
              <a:latin typeface="Calibri"/>
              <a:ea typeface="Calibri"/>
              <a:cs typeface="Arial"/>
            </a:endParaRPr>
          </a:p>
          <a:p>
            <a:r>
              <a:rPr lang="ar-SA" sz="2000">
                <a:solidFill>
                  <a:schemeClr val="bg1">
                    <a:lumMod val="50000"/>
                  </a:schemeClr>
                </a:solidFill>
                <a:ea typeface="Calibri"/>
                <a:cs typeface="Traditional Arabic"/>
              </a:rPr>
              <a:t>الكبد واللحوم والطيور والألبان ومنتجاتها وصفار البيض والمحار والكابوريا والسالمون. بينما لا تحتوي الفاكهة والخضروات على فيتامين ب12 .وتقوم بكتريا الأمعاء بتكوينه ولكنه لا يمتص ولا يستفيد منه الإنسان</a:t>
            </a:r>
          </a:p>
          <a:p>
            <a:pPr>
              <a:lnSpc>
                <a:spcPct val="115000"/>
              </a:lnSpc>
              <a:spcAft>
                <a:spcPts val="1000"/>
              </a:spcAft>
            </a:pPr>
            <a:r>
              <a:rPr lang="ar-SA" sz="2000" b="1">
                <a:solidFill>
                  <a:schemeClr val="bg1">
                    <a:lumMod val="50000"/>
                  </a:schemeClr>
                </a:solidFill>
                <a:latin typeface="Calibri"/>
                <a:ea typeface="Calibri"/>
                <a:cs typeface="Traditional Arabic"/>
              </a:rPr>
              <a:t>أعراض نقصه:</a:t>
            </a:r>
            <a:endParaRPr lang="en-US" sz="2000">
              <a:solidFill>
                <a:schemeClr val="bg1">
                  <a:lumMod val="50000"/>
                </a:schemeClr>
              </a:solidFill>
              <a:latin typeface="Calibri"/>
              <a:ea typeface="Calibri"/>
              <a:cs typeface="Arial"/>
            </a:endParaRPr>
          </a:p>
          <a:p>
            <a:pPr>
              <a:lnSpc>
                <a:spcPct val="115000"/>
              </a:lnSpc>
              <a:spcAft>
                <a:spcPts val="1000"/>
              </a:spcAft>
            </a:pPr>
            <a:r>
              <a:rPr lang="ar-SA" sz="2000">
                <a:solidFill>
                  <a:schemeClr val="bg1">
                    <a:lumMod val="50000"/>
                  </a:schemeClr>
                </a:solidFill>
                <a:latin typeface="Calibri"/>
                <a:ea typeface="Calibri"/>
                <a:cs typeface="Traditional Arabic"/>
              </a:rPr>
              <a:t>1-الأنيميا</a:t>
            </a:r>
            <a:endParaRPr lang="en-US" sz="2000">
              <a:solidFill>
                <a:schemeClr val="bg1">
                  <a:lumMod val="50000"/>
                </a:schemeClr>
              </a:solidFill>
              <a:latin typeface="Calibri"/>
              <a:ea typeface="Calibri"/>
              <a:cs typeface="Arial"/>
            </a:endParaRPr>
          </a:p>
          <a:p>
            <a:r>
              <a:rPr lang="ar-SA" sz="2000">
                <a:solidFill>
                  <a:schemeClr val="bg1">
                    <a:lumMod val="50000"/>
                  </a:schemeClr>
                </a:solidFill>
                <a:ea typeface="Calibri"/>
                <a:cs typeface="Traditional Arabic"/>
              </a:rPr>
              <a:t>2-عدم الاتزان وتلف الأعصاب وفقدان الذاكرة وعسر الهضم وأمراض العيون</a:t>
            </a:r>
            <a:endParaRPr lang="ar-SA" sz="2000">
              <a:solidFill>
                <a:schemeClr val="bg1">
                  <a:lumMod val="50000"/>
                </a:schemeClr>
              </a:solidFill>
              <a:cs typeface="Traditional Arabic"/>
            </a:endParaRPr>
          </a:p>
          <a:p>
            <a:endParaRPr lang="en-US" sz="2000">
              <a:solidFill>
                <a:schemeClr val="bg1">
                  <a:lumMod val="50000"/>
                </a:schemeClr>
              </a:solidFill>
            </a:endParaRPr>
          </a:p>
        </p:txBody>
      </p:sp>
    </p:spTree>
    <p:extLst>
      <p:ext uri="{BB962C8B-B14F-4D97-AF65-F5344CB8AC3E}">
        <p14:creationId xmlns:p14="http://schemas.microsoft.com/office/powerpoint/2010/main" val="1215288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6896" y="927884"/>
            <a:ext cx="9144000" cy="3908762"/>
          </a:xfrm>
          <a:prstGeom prst="rect">
            <a:avLst/>
          </a:prstGeom>
        </p:spPr>
        <p:txBody>
          <a:bodyPr wrap="square">
            <a:spAutoFit/>
          </a:bodyPr>
          <a:lstStyle/>
          <a:p>
            <a:pPr>
              <a:lnSpc>
                <a:spcPct val="115000"/>
              </a:lnSpc>
              <a:spcAft>
                <a:spcPts val="1000"/>
              </a:spcAft>
            </a:pPr>
            <a:r>
              <a:rPr lang="ar-SA" sz="2000" b="1">
                <a:solidFill>
                  <a:schemeClr val="bg1">
                    <a:lumMod val="50000"/>
                  </a:schemeClr>
                </a:solidFill>
                <a:latin typeface="Calibri"/>
                <a:ea typeface="Calibri"/>
                <a:cs typeface="Traditional Arabic"/>
              </a:rPr>
              <a:t>مصادره الغذائية:</a:t>
            </a:r>
            <a:endParaRPr lang="en-US" sz="2000">
              <a:solidFill>
                <a:schemeClr val="bg1">
                  <a:lumMod val="50000"/>
                </a:schemeClr>
              </a:solidFill>
              <a:latin typeface="Calibri"/>
              <a:ea typeface="Calibri"/>
              <a:cs typeface="Arial"/>
            </a:endParaRPr>
          </a:p>
          <a:p>
            <a:r>
              <a:rPr lang="ar-SA" sz="2000">
                <a:solidFill>
                  <a:schemeClr val="bg1">
                    <a:lumMod val="50000"/>
                  </a:schemeClr>
                </a:solidFill>
                <a:ea typeface="Calibri"/>
                <a:cs typeface="Traditional Arabic"/>
              </a:rPr>
              <a:t>الخضروات الطازجة-الفواكه- اغنى مصدر له الحمضيات(البرتقال-اليوسفي-الليمون-الجريب فروت)-الطماطم-الفراولة-الكرنب-القرنبيط-الباباز-البصل-الفلفل-الاناناس-اللفت</a:t>
            </a:r>
            <a:endParaRPr lang="ar-SA" sz="2000" b="1">
              <a:solidFill>
                <a:schemeClr val="bg1">
                  <a:lumMod val="50000"/>
                </a:schemeClr>
              </a:solidFill>
              <a:latin typeface="Calibri"/>
              <a:ea typeface="Calibri"/>
              <a:cs typeface="Traditional Arabic"/>
            </a:endParaRPr>
          </a:p>
          <a:p>
            <a:pPr>
              <a:lnSpc>
                <a:spcPct val="115000"/>
              </a:lnSpc>
              <a:spcAft>
                <a:spcPts val="1000"/>
              </a:spcAft>
            </a:pPr>
            <a:r>
              <a:rPr lang="ar-SA" sz="2000" b="1">
                <a:solidFill>
                  <a:schemeClr val="bg1">
                    <a:lumMod val="50000"/>
                  </a:schemeClr>
                </a:solidFill>
                <a:latin typeface="Calibri"/>
                <a:ea typeface="Calibri"/>
                <a:cs typeface="Traditional Arabic"/>
              </a:rPr>
              <a:t>أعراض نقصه:</a:t>
            </a:r>
            <a:endParaRPr lang="en-US" sz="2000">
              <a:solidFill>
                <a:schemeClr val="bg1">
                  <a:lumMod val="50000"/>
                </a:schemeClr>
              </a:solidFill>
              <a:latin typeface="Calibri"/>
              <a:ea typeface="Calibri"/>
              <a:cs typeface="Arial"/>
            </a:endParaRPr>
          </a:p>
          <a:p>
            <a:pPr>
              <a:lnSpc>
                <a:spcPct val="115000"/>
              </a:lnSpc>
              <a:spcAft>
                <a:spcPts val="1000"/>
              </a:spcAft>
            </a:pPr>
            <a:r>
              <a:rPr lang="ar-SA" sz="2000">
                <a:solidFill>
                  <a:schemeClr val="bg1">
                    <a:lumMod val="50000"/>
                  </a:schemeClr>
                </a:solidFill>
                <a:latin typeface="Calibri"/>
                <a:ea typeface="Calibri"/>
                <a:cs typeface="Traditional Arabic"/>
              </a:rPr>
              <a:t>ينتج عنه مرض الاسقربوط واعراضه:</a:t>
            </a:r>
            <a:endParaRPr lang="en-US" sz="2000">
              <a:solidFill>
                <a:schemeClr val="bg1">
                  <a:lumMod val="50000"/>
                </a:schemeClr>
              </a:solidFill>
              <a:latin typeface="Calibri"/>
              <a:ea typeface="Calibri"/>
              <a:cs typeface="Arial"/>
            </a:endParaRPr>
          </a:p>
          <a:p>
            <a:pPr>
              <a:lnSpc>
                <a:spcPct val="115000"/>
              </a:lnSpc>
              <a:spcAft>
                <a:spcPts val="1000"/>
              </a:spcAft>
            </a:pPr>
            <a:r>
              <a:rPr lang="ar-SA" sz="2000">
                <a:solidFill>
                  <a:schemeClr val="bg1">
                    <a:lumMod val="50000"/>
                  </a:schemeClr>
                </a:solidFill>
                <a:latin typeface="Calibri"/>
                <a:ea typeface="Calibri"/>
                <a:cs typeface="Traditional Arabic"/>
              </a:rPr>
              <a:t>1-نزيف وتضخم باللثة</a:t>
            </a:r>
            <a:r>
              <a:rPr lang="ar-SA" sz="2000">
                <a:solidFill>
                  <a:schemeClr val="bg1">
                    <a:lumMod val="50000"/>
                  </a:schemeClr>
                </a:solidFill>
                <a:latin typeface="Calibri"/>
                <a:ea typeface="Calibri"/>
                <a:cs typeface="Arial"/>
              </a:rPr>
              <a:t> و</a:t>
            </a:r>
            <a:r>
              <a:rPr lang="ar-SA" sz="2000">
                <a:solidFill>
                  <a:schemeClr val="bg1">
                    <a:lumMod val="50000"/>
                  </a:schemeClr>
                </a:solidFill>
                <a:latin typeface="Calibri"/>
                <a:ea typeface="Calibri"/>
                <a:cs typeface="Traditional Arabic"/>
              </a:rPr>
              <a:t>خلخلة بالأسنان وتساقطها</a:t>
            </a:r>
            <a:endParaRPr lang="en-US" sz="2000">
              <a:solidFill>
                <a:schemeClr val="bg1">
                  <a:lumMod val="50000"/>
                </a:schemeClr>
              </a:solidFill>
              <a:latin typeface="Calibri"/>
              <a:ea typeface="Calibri"/>
              <a:cs typeface="Arial"/>
            </a:endParaRPr>
          </a:p>
          <a:p>
            <a:pPr>
              <a:lnSpc>
                <a:spcPct val="115000"/>
              </a:lnSpc>
              <a:spcAft>
                <a:spcPts val="1000"/>
              </a:spcAft>
            </a:pPr>
            <a:r>
              <a:rPr lang="ar-SA" sz="2000">
                <a:solidFill>
                  <a:schemeClr val="bg1">
                    <a:lumMod val="50000"/>
                  </a:schemeClr>
                </a:solidFill>
                <a:latin typeface="Calibri"/>
                <a:ea typeface="Calibri"/>
                <a:cs typeface="Traditional Arabic"/>
              </a:rPr>
              <a:t>3-نزيف تحت الجلد</a:t>
            </a:r>
            <a:endParaRPr lang="en-US" sz="2000">
              <a:solidFill>
                <a:schemeClr val="bg1">
                  <a:lumMod val="50000"/>
                </a:schemeClr>
              </a:solidFill>
              <a:latin typeface="Calibri"/>
              <a:ea typeface="Calibri"/>
              <a:cs typeface="Arial"/>
            </a:endParaRPr>
          </a:p>
          <a:p>
            <a:pPr>
              <a:lnSpc>
                <a:spcPct val="115000"/>
              </a:lnSpc>
              <a:spcAft>
                <a:spcPts val="1000"/>
              </a:spcAft>
            </a:pPr>
            <a:r>
              <a:rPr lang="ar-SA" sz="2000">
                <a:solidFill>
                  <a:schemeClr val="bg1">
                    <a:lumMod val="50000"/>
                  </a:schemeClr>
                </a:solidFill>
                <a:latin typeface="Calibri"/>
                <a:ea typeface="Calibri"/>
                <a:cs typeface="Traditional Arabic"/>
              </a:rPr>
              <a:t>4-سرعة التعرض لنزلات البرد</a:t>
            </a:r>
            <a:endParaRPr lang="en-US" sz="2000">
              <a:solidFill>
                <a:schemeClr val="bg1">
                  <a:lumMod val="50000"/>
                </a:schemeClr>
              </a:solidFill>
              <a:latin typeface="Calibri"/>
              <a:ea typeface="Calibri"/>
              <a:cs typeface="Arial"/>
            </a:endParaRPr>
          </a:p>
          <a:p>
            <a:r>
              <a:rPr lang="ar-SA" sz="2000">
                <a:solidFill>
                  <a:schemeClr val="bg1">
                    <a:lumMod val="50000"/>
                  </a:schemeClr>
                </a:solidFill>
                <a:ea typeface="Calibri"/>
                <a:cs typeface="Traditional Arabic"/>
              </a:rPr>
              <a:t>5-عدم انتظام مادة الكولاجين التي تدعم الجهاز العظمي في الجسم وعدم التئام الجروح</a:t>
            </a:r>
            <a:endParaRPr lang="en-US" sz="2000">
              <a:solidFill>
                <a:schemeClr val="bg1">
                  <a:lumMod val="50000"/>
                </a:schemeClr>
              </a:solidFill>
            </a:endParaRPr>
          </a:p>
        </p:txBody>
      </p:sp>
      <p:sp>
        <p:nvSpPr>
          <p:cNvPr id="3" name="Rectangle 2"/>
          <p:cNvSpPr/>
          <p:nvPr/>
        </p:nvSpPr>
        <p:spPr>
          <a:xfrm>
            <a:off x="6106938" y="404664"/>
            <a:ext cx="2890535" cy="523220"/>
          </a:xfrm>
          <a:prstGeom prst="rect">
            <a:avLst/>
          </a:prstGeom>
        </p:spPr>
        <p:txBody>
          <a:bodyPr wrap="none">
            <a:spAutoFit/>
          </a:bodyPr>
          <a:lstStyle/>
          <a:p>
            <a:r>
              <a:rPr lang="ar-SA" sz="2800" b="1">
                <a:solidFill>
                  <a:schemeClr val="bg1">
                    <a:lumMod val="50000"/>
                  </a:schemeClr>
                </a:solidFill>
                <a:ea typeface="Calibri"/>
                <a:cs typeface="Traditional Arabic"/>
              </a:rPr>
              <a:t>فيتامين ج </a:t>
            </a:r>
            <a:r>
              <a:rPr lang="en-US" sz="2800" b="1">
                <a:solidFill>
                  <a:schemeClr val="bg1">
                    <a:lumMod val="50000"/>
                  </a:schemeClr>
                </a:solidFill>
                <a:latin typeface="Traditional Arabic"/>
                <a:ea typeface="Calibri"/>
              </a:rPr>
              <a:t>C Vitamin</a:t>
            </a:r>
            <a:endParaRPr lang="en-US" sz="2800">
              <a:solidFill>
                <a:schemeClr val="bg1">
                  <a:lumMod val="50000"/>
                </a:schemeClr>
              </a:solidFill>
            </a:endParaRPr>
          </a:p>
        </p:txBody>
      </p:sp>
      <p:sp>
        <p:nvSpPr>
          <p:cNvPr id="4" name="Rectangle 3"/>
          <p:cNvSpPr/>
          <p:nvPr/>
        </p:nvSpPr>
        <p:spPr>
          <a:xfrm>
            <a:off x="16272" y="4773405"/>
            <a:ext cx="9004368" cy="1764586"/>
          </a:xfrm>
          <a:prstGeom prst="rect">
            <a:avLst/>
          </a:prstGeom>
        </p:spPr>
        <p:txBody>
          <a:bodyPr wrap="square">
            <a:spAutoFit/>
          </a:bodyPr>
          <a:lstStyle/>
          <a:p>
            <a:pPr>
              <a:lnSpc>
                <a:spcPct val="115000"/>
              </a:lnSpc>
              <a:spcAft>
                <a:spcPts val="1000"/>
              </a:spcAft>
            </a:pPr>
            <a:r>
              <a:rPr lang="ar-SA" sz="2000" b="1">
                <a:solidFill>
                  <a:schemeClr val="bg1">
                    <a:lumMod val="50000"/>
                  </a:schemeClr>
                </a:solidFill>
                <a:latin typeface="Calibri"/>
                <a:ea typeface="Calibri"/>
                <a:cs typeface="Traditional Arabic"/>
              </a:rPr>
              <a:t>تحذير :</a:t>
            </a:r>
            <a:endParaRPr lang="en-US" sz="2000">
              <a:solidFill>
                <a:schemeClr val="bg1">
                  <a:lumMod val="50000"/>
                </a:schemeClr>
              </a:solidFill>
              <a:latin typeface="Calibri"/>
              <a:ea typeface="Calibri"/>
              <a:cs typeface="Arial"/>
            </a:endParaRPr>
          </a:p>
          <a:p>
            <a:pPr>
              <a:lnSpc>
                <a:spcPct val="115000"/>
              </a:lnSpc>
              <a:spcAft>
                <a:spcPts val="1000"/>
              </a:spcAft>
            </a:pPr>
            <a:r>
              <a:rPr lang="ar-SA" sz="2000">
                <a:solidFill>
                  <a:schemeClr val="bg1">
                    <a:lumMod val="50000"/>
                  </a:schemeClr>
                </a:solidFill>
                <a:latin typeface="Calibri"/>
                <a:ea typeface="Calibri"/>
                <a:cs typeface="Traditional Arabic"/>
              </a:rPr>
              <a:t>الادوية التالية تخفض من نسبة  فيتامين ج بالجسم: الاسبرين-الكحول-مسكنات الالم-مضادات الاكتئاب-مضادات التجلط-وحبوب منع العمل-ا لاستيرويد.</a:t>
            </a:r>
            <a:endParaRPr lang="en-US" sz="2000">
              <a:solidFill>
                <a:schemeClr val="bg1">
                  <a:lumMod val="50000"/>
                </a:schemeClr>
              </a:solidFill>
              <a:latin typeface="Calibri"/>
              <a:ea typeface="Calibri"/>
              <a:cs typeface="Arial"/>
            </a:endParaRPr>
          </a:p>
          <a:p>
            <a:pPr>
              <a:lnSpc>
                <a:spcPct val="115000"/>
              </a:lnSpc>
              <a:spcAft>
                <a:spcPts val="1000"/>
              </a:spcAft>
            </a:pPr>
            <a:r>
              <a:rPr lang="ar-SA" sz="2000">
                <a:solidFill>
                  <a:schemeClr val="bg1">
                    <a:lumMod val="50000"/>
                  </a:schemeClr>
                </a:solidFill>
                <a:latin typeface="Calibri"/>
                <a:ea typeface="Calibri"/>
                <a:cs typeface="Traditional Arabic"/>
              </a:rPr>
              <a:t>الأدوية التالية قد تفقد فاعليتها اذا ما اعطيت مع فيتامين ج:الديابينيز(علاج السكر)-مركبات السلفا</a:t>
            </a:r>
            <a:endParaRPr lang="en-US" sz="2000">
              <a:solidFill>
                <a:schemeClr val="bg1">
                  <a:lumMod val="50000"/>
                </a:schemeClr>
              </a:solidFill>
              <a:latin typeface="Calibri"/>
              <a:ea typeface="Calibri"/>
              <a:cs typeface="Arial"/>
            </a:endParaRPr>
          </a:p>
        </p:txBody>
      </p:sp>
    </p:spTree>
    <p:extLst>
      <p:ext uri="{BB962C8B-B14F-4D97-AF65-F5344CB8AC3E}">
        <p14:creationId xmlns:p14="http://schemas.microsoft.com/office/powerpoint/2010/main" val="1215288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5076056" y="404664"/>
            <a:ext cx="3504486" cy="707886"/>
          </a:xfrm>
          <a:prstGeom prst="rect">
            <a:avLst/>
          </a:prstGeom>
        </p:spPr>
        <p:txBody>
          <a:bodyPr wrap="none">
            <a:spAutoFit/>
          </a:bodyPr>
          <a:lstStyle/>
          <a:p>
            <a:r>
              <a:rPr lang="ar-SA" sz="4000" b="1" u="sng">
                <a:solidFill>
                  <a:schemeClr val="bg1">
                    <a:lumMod val="50000"/>
                  </a:schemeClr>
                </a:solidFill>
                <a:ea typeface="Calibri"/>
                <a:cs typeface="Traditional Arabic"/>
              </a:rPr>
              <a:t>خامسا:الاملاح المعدنية</a:t>
            </a:r>
            <a:endParaRPr lang="en-US" sz="4000">
              <a:solidFill>
                <a:schemeClr val="bg1">
                  <a:lumMod val="50000"/>
                </a:schemeClr>
              </a:solidFill>
            </a:endParaRPr>
          </a:p>
        </p:txBody>
      </p:sp>
      <p:sp>
        <p:nvSpPr>
          <p:cNvPr id="3" name="Rectangle 2"/>
          <p:cNvSpPr/>
          <p:nvPr/>
        </p:nvSpPr>
        <p:spPr>
          <a:xfrm>
            <a:off x="107504" y="1412776"/>
            <a:ext cx="9036496" cy="584775"/>
          </a:xfrm>
          <a:prstGeom prst="rect">
            <a:avLst/>
          </a:prstGeom>
        </p:spPr>
        <p:txBody>
          <a:bodyPr wrap="square">
            <a:spAutoFit/>
          </a:bodyPr>
          <a:lstStyle/>
          <a:p>
            <a:r>
              <a:rPr lang="ar-SA" sz="3200">
                <a:solidFill>
                  <a:schemeClr val="bg1">
                    <a:lumMod val="50000"/>
                  </a:schemeClr>
                </a:solidFill>
                <a:ea typeface="Calibri"/>
                <a:cs typeface="Traditional Arabic"/>
              </a:rPr>
              <a:t> تعمل المعادن كمساعدات إنزيمات، مثل الفيتامينات لتمكن الجسم من تأدية وظيفته</a:t>
            </a:r>
            <a:endParaRPr lang="en-US" sz="3200">
              <a:solidFill>
                <a:schemeClr val="bg1">
                  <a:lumMod val="50000"/>
                </a:schemeClr>
              </a:solidFill>
            </a:endParaRPr>
          </a:p>
        </p:txBody>
      </p:sp>
      <p:sp>
        <p:nvSpPr>
          <p:cNvPr id="4" name="Rectangle 3"/>
          <p:cNvSpPr/>
          <p:nvPr/>
        </p:nvSpPr>
        <p:spPr>
          <a:xfrm>
            <a:off x="107504" y="1997551"/>
            <a:ext cx="8928992" cy="5011628"/>
          </a:xfrm>
          <a:prstGeom prst="rect">
            <a:avLst/>
          </a:prstGeom>
        </p:spPr>
        <p:txBody>
          <a:bodyPr wrap="square">
            <a:spAutoFit/>
          </a:bodyPr>
          <a:lstStyle/>
          <a:p>
            <a:pPr>
              <a:lnSpc>
                <a:spcPct val="115000"/>
              </a:lnSpc>
              <a:spcAft>
                <a:spcPts val="1000"/>
              </a:spcAft>
            </a:pPr>
            <a:r>
              <a:rPr lang="ar-SA" sz="2800" b="1">
                <a:solidFill>
                  <a:schemeClr val="bg1">
                    <a:lumMod val="50000"/>
                  </a:schemeClr>
                </a:solidFill>
                <a:latin typeface="Calibri"/>
                <a:ea typeface="Calibri"/>
                <a:cs typeface="Traditional Arabic"/>
              </a:rPr>
              <a:t>الوظائف العامة:</a:t>
            </a:r>
            <a:endParaRPr lang="en-US" sz="2800">
              <a:solidFill>
                <a:schemeClr val="bg1">
                  <a:lumMod val="50000"/>
                </a:schemeClr>
              </a:solidFill>
              <a:latin typeface="Calibri"/>
              <a:ea typeface="Calibri"/>
              <a:cs typeface="Arial"/>
            </a:endParaRPr>
          </a:p>
          <a:p>
            <a:pPr marL="457200" lvl="0" indent="-4572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تدخل في التركيب البنائي لخلايا الجسم.</a:t>
            </a:r>
            <a:endParaRPr lang="en-US" sz="2400">
              <a:solidFill>
                <a:schemeClr val="bg1">
                  <a:lumMod val="50000"/>
                </a:schemeClr>
              </a:solidFill>
              <a:latin typeface="Calibri"/>
              <a:ea typeface="Calibri"/>
              <a:cs typeface="Arial"/>
            </a:endParaRPr>
          </a:p>
          <a:p>
            <a:pPr marL="457200" lvl="0" indent="-4572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تدخل في التركيب البنائي للإنزيمات كما تقوم بتنشيط عملها.</a:t>
            </a:r>
            <a:endParaRPr lang="en-US" sz="2400">
              <a:solidFill>
                <a:schemeClr val="bg1">
                  <a:lumMod val="50000"/>
                </a:schemeClr>
              </a:solidFill>
              <a:latin typeface="Calibri"/>
              <a:ea typeface="Calibri"/>
              <a:cs typeface="Arial"/>
            </a:endParaRPr>
          </a:p>
          <a:p>
            <a:pPr marL="457200" lvl="0" indent="-4572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تدخل في إذابة نواتج التمثيل الغذائي الضارة وبالتالي تعمل على خروجها من الجسم.</a:t>
            </a:r>
            <a:endParaRPr lang="en-US" sz="2400">
              <a:solidFill>
                <a:schemeClr val="bg1">
                  <a:lumMod val="50000"/>
                </a:schemeClr>
              </a:solidFill>
              <a:latin typeface="Calibri"/>
              <a:ea typeface="Calibri"/>
              <a:cs typeface="Arial"/>
            </a:endParaRPr>
          </a:p>
          <a:p>
            <a:pPr marL="457200" lvl="0" indent="-4572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تكوين العظام والأسنان.</a:t>
            </a:r>
            <a:endParaRPr lang="en-US" sz="2400">
              <a:solidFill>
                <a:schemeClr val="bg1">
                  <a:lumMod val="50000"/>
                </a:schemeClr>
              </a:solidFill>
              <a:latin typeface="Calibri"/>
              <a:ea typeface="Calibri"/>
              <a:cs typeface="Arial"/>
            </a:endParaRPr>
          </a:p>
          <a:p>
            <a:pPr marL="457200" lvl="0" indent="-4572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تكوين الهرمونات.</a:t>
            </a:r>
            <a:endParaRPr lang="en-US" sz="2400">
              <a:solidFill>
                <a:schemeClr val="bg1">
                  <a:lumMod val="50000"/>
                </a:schemeClr>
              </a:solidFill>
              <a:latin typeface="Calibri"/>
              <a:ea typeface="Calibri"/>
              <a:cs typeface="Arial"/>
            </a:endParaRPr>
          </a:p>
          <a:p>
            <a:pPr marL="457200" lvl="0" indent="-4572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تساعد على الحسية والعصبية للجهاز الهضمي.</a:t>
            </a:r>
            <a:endParaRPr lang="en-US" sz="2400">
              <a:solidFill>
                <a:schemeClr val="bg1">
                  <a:lumMod val="50000"/>
                </a:schemeClr>
              </a:solidFill>
              <a:latin typeface="Calibri"/>
              <a:ea typeface="Calibri"/>
              <a:cs typeface="Arial"/>
            </a:endParaRPr>
          </a:p>
          <a:p>
            <a:pPr marL="457200" lvl="0" indent="-457200">
              <a:lnSpc>
                <a:spcPct val="115000"/>
              </a:lnSpc>
              <a:spcAft>
                <a:spcPts val="1000"/>
              </a:spcAft>
              <a:buFont typeface="+mj-lt"/>
              <a:buAutoNum type="arabicPeriod"/>
            </a:pPr>
            <a:r>
              <a:rPr lang="ar-SA" sz="2400">
                <a:solidFill>
                  <a:schemeClr val="bg1">
                    <a:lumMod val="50000"/>
                  </a:schemeClr>
                </a:solidFill>
                <a:latin typeface="Calibri"/>
                <a:ea typeface="Calibri"/>
                <a:cs typeface="Traditional Arabic"/>
              </a:rPr>
              <a:t>تساعد على عملية اتزان الماء في الجسم.</a:t>
            </a:r>
            <a:endParaRPr lang="ar-SA" sz="2400">
              <a:solidFill>
                <a:schemeClr val="bg1">
                  <a:lumMod val="50000"/>
                </a:schemeClr>
              </a:solidFill>
              <a:latin typeface="Calibri"/>
              <a:ea typeface="Calibri"/>
              <a:cs typeface="Arial"/>
            </a:endParaRPr>
          </a:p>
          <a:p>
            <a:pPr marL="457200" lvl="0" indent="-457200">
              <a:lnSpc>
                <a:spcPct val="115000"/>
              </a:lnSpc>
              <a:spcAft>
                <a:spcPts val="1000"/>
              </a:spcAft>
              <a:buFont typeface="+mj-lt"/>
              <a:buAutoNum type="arabicPeriod"/>
            </a:pPr>
            <a:r>
              <a:rPr lang="ar-SA" sz="2400">
                <a:solidFill>
                  <a:schemeClr val="bg1">
                    <a:lumMod val="50000"/>
                  </a:schemeClr>
                </a:solidFill>
                <a:ea typeface="Calibri"/>
                <a:cs typeface="Traditional Arabic"/>
              </a:rPr>
              <a:t>تساعد على عملية اتزان الأحماض والقلويات في الجسم</a:t>
            </a:r>
            <a:endParaRPr lang="en-US" sz="2400">
              <a:solidFill>
                <a:schemeClr val="bg1">
                  <a:lumMod val="50000"/>
                </a:schemeClr>
              </a:solidFill>
            </a:endParaRPr>
          </a:p>
        </p:txBody>
      </p:sp>
    </p:spTree>
    <p:extLst>
      <p:ext uri="{BB962C8B-B14F-4D97-AF65-F5344CB8AC3E}">
        <p14:creationId xmlns:p14="http://schemas.microsoft.com/office/powerpoint/2010/main" val="403479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251520" y="168401"/>
            <a:ext cx="8748464" cy="1014637"/>
          </a:xfrm>
          <a:prstGeom prst="rect">
            <a:avLst/>
          </a:prstGeom>
        </p:spPr>
        <p:txBody>
          <a:bodyPr wrap="square">
            <a:spAutoFit/>
          </a:bodyPr>
          <a:lstStyle/>
          <a:p>
            <a:pPr>
              <a:lnSpc>
                <a:spcPct val="115000"/>
              </a:lnSpc>
              <a:spcAft>
                <a:spcPts val="1000"/>
              </a:spcAft>
            </a:pPr>
            <a:r>
              <a:rPr lang="ar-SA" sz="2400" b="1">
                <a:solidFill>
                  <a:schemeClr val="bg1">
                    <a:lumMod val="50000"/>
                  </a:schemeClr>
                </a:solidFill>
                <a:latin typeface="Calibri"/>
                <a:ea typeface="Calibri"/>
                <a:cs typeface="Traditional Arabic"/>
              </a:rPr>
              <a:t>الكالسيوم </a:t>
            </a:r>
            <a:r>
              <a:rPr lang="en-US" sz="2400" b="1">
                <a:solidFill>
                  <a:schemeClr val="bg1">
                    <a:lumMod val="50000"/>
                  </a:schemeClr>
                </a:solidFill>
                <a:latin typeface="Traditional Arabic"/>
                <a:ea typeface="Calibri"/>
                <a:cs typeface="Arial"/>
              </a:rPr>
              <a:t>Calcium </a:t>
            </a:r>
            <a:r>
              <a:rPr lang="ar-SA" sz="2400" b="1">
                <a:solidFill>
                  <a:schemeClr val="bg1">
                    <a:lumMod val="50000"/>
                  </a:schemeClr>
                </a:solidFill>
                <a:latin typeface="Calibri"/>
                <a:ea typeface="Calibri"/>
                <a:cs typeface="Traditional Arabic"/>
              </a:rPr>
              <a:t>:</a:t>
            </a:r>
            <a:endParaRPr lang="en-US" sz="2400">
              <a:solidFill>
                <a:schemeClr val="bg1">
                  <a:lumMod val="50000"/>
                </a:schemeClr>
              </a:solidFill>
              <a:latin typeface="Calibri"/>
              <a:ea typeface="Calibri"/>
              <a:cs typeface="Arial"/>
            </a:endParaRPr>
          </a:p>
          <a:p>
            <a:r>
              <a:rPr lang="ar-SA" sz="2400">
                <a:solidFill>
                  <a:schemeClr val="bg1">
                    <a:lumMod val="50000"/>
                  </a:schemeClr>
                </a:solidFill>
                <a:ea typeface="Calibri"/>
                <a:cs typeface="Traditional Arabic"/>
              </a:rPr>
              <a:t>من المعادن المهمة في الجسم حيث تبلغ نسبته 2% من وزن الجسم</a:t>
            </a:r>
            <a:endParaRPr lang="en-US" sz="2400">
              <a:solidFill>
                <a:schemeClr val="bg1">
                  <a:lumMod val="50000"/>
                </a:schemeClr>
              </a:solidFill>
            </a:endParaRPr>
          </a:p>
        </p:txBody>
      </p:sp>
      <p:sp>
        <p:nvSpPr>
          <p:cNvPr id="3" name="Rectangle 2"/>
          <p:cNvSpPr/>
          <p:nvPr/>
        </p:nvSpPr>
        <p:spPr>
          <a:xfrm>
            <a:off x="251520" y="1412776"/>
            <a:ext cx="8748464" cy="2445798"/>
          </a:xfrm>
          <a:prstGeom prst="rect">
            <a:avLst/>
          </a:prstGeom>
        </p:spPr>
        <p:txBody>
          <a:bodyPr wrap="square">
            <a:spAutoFit/>
          </a:bodyPr>
          <a:lstStyle/>
          <a:p>
            <a:pPr>
              <a:lnSpc>
                <a:spcPct val="115000"/>
              </a:lnSpc>
              <a:spcAft>
                <a:spcPts val="1000"/>
              </a:spcAft>
            </a:pPr>
            <a:r>
              <a:rPr lang="ar-SA" sz="2400" b="1">
                <a:solidFill>
                  <a:schemeClr val="bg1">
                    <a:lumMod val="50000"/>
                  </a:schemeClr>
                </a:solidFill>
                <a:latin typeface="Calibri"/>
                <a:ea typeface="Calibri"/>
                <a:cs typeface="Traditional Arabic"/>
              </a:rPr>
              <a:t>نقصه في الجسم يؤدي إلى:</a:t>
            </a:r>
            <a:endParaRPr lang="en-US" sz="2400" b="1">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000" b="1">
                <a:solidFill>
                  <a:schemeClr val="bg1">
                    <a:lumMod val="50000"/>
                  </a:schemeClr>
                </a:solidFill>
                <a:latin typeface="Calibri"/>
                <a:ea typeface="Calibri"/>
                <a:cs typeface="Traditional Arabic"/>
              </a:rPr>
              <a:t>الكساح في الأطفال.</a:t>
            </a:r>
            <a:endParaRPr lang="en-US" sz="2000" b="1">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000" b="1">
                <a:solidFill>
                  <a:schemeClr val="bg1">
                    <a:lumMod val="50000"/>
                  </a:schemeClr>
                </a:solidFill>
                <a:latin typeface="Calibri"/>
                <a:ea typeface="Calibri"/>
                <a:cs typeface="Traditional Arabic"/>
              </a:rPr>
              <a:t>لين العظام في الكبار.</a:t>
            </a:r>
            <a:endParaRPr lang="en-US" sz="2000" b="1">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000" b="1">
                <a:solidFill>
                  <a:schemeClr val="bg1">
                    <a:lumMod val="50000"/>
                  </a:schemeClr>
                </a:solidFill>
                <a:latin typeface="Calibri"/>
                <a:ea typeface="Calibri"/>
                <a:cs typeface="Traditional Arabic"/>
              </a:rPr>
              <a:t>تأخر نمو الأسنان الدائمة في الأطفال.</a:t>
            </a:r>
            <a:endParaRPr lang="en-US" sz="2000" b="1">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sz="2000" b="1">
                <a:solidFill>
                  <a:schemeClr val="bg1">
                    <a:lumMod val="50000"/>
                  </a:schemeClr>
                </a:solidFill>
                <a:latin typeface="Calibri"/>
                <a:ea typeface="Calibri"/>
                <a:cs typeface="Traditional Arabic"/>
              </a:rPr>
              <a:t>يسبب مرض التيتاني وهي انقباضات مؤلمة في عضلات اليد والقدم والوج ويعالج المريض بحقن الكالسيوم.</a:t>
            </a:r>
            <a:endParaRPr lang="en-US" sz="2000" b="1">
              <a:solidFill>
                <a:schemeClr val="bg1">
                  <a:lumMod val="50000"/>
                </a:schemeClr>
              </a:solidFill>
              <a:effectLst/>
              <a:latin typeface="Calibri"/>
              <a:ea typeface="Calibri"/>
              <a:cs typeface="Arial"/>
            </a:endParaRPr>
          </a:p>
        </p:txBody>
      </p:sp>
      <p:sp>
        <p:nvSpPr>
          <p:cNvPr id="4" name="Rectangle 3"/>
          <p:cNvSpPr/>
          <p:nvPr/>
        </p:nvSpPr>
        <p:spPr>
          <a:xfrm>
            <a:off x="-16520" y="3906147"/>
            <a:ext cx="9160520" cy="2751010"/>
          </a:xfrm>
          <a:prstGeom prst="rect">
            <a:avLst/>
          </a:prstGeom>
        </p:spPr>
        <p:txBody>
          <a:bodyPr wrap="square">
            <a:spAutoFit/>
          </a:bodyPr>
          <a:lstStyle/>
          <a:p>
            <a:pPr>
              <a:lnSpc>
                <a:spcPct val="115000"/>
              </a:lnSpc>
              <a:spcAft>
                <a:spcPts val="1000"/>
              </a:spcAft>
            </a:pPr>
            <a:r>
              <a:rPr lang="ar-SA" sz="2400" b="1">
                <a:solidFill>
                  <a:schemeClr val="bg1">
                    <a:lumMod val="50000"/>
                  </a:schemeClr>
                </a:solidFill>
                <a:latin typeface="Calibri"/>
                <a:ea typeface="Calibri"/>
                <a:cs typeface="Traditional Arabic"/>
              </a:rPr>
              <a:t>تحذيرات</a:t>
            </a:r>
            <a:r>
              <a:rPr lang="ar-SA" b="1">
                <a:solidFill>
                  <a:schemeClr val="bg1">
                    <a:lumMod val="50000"/>
                  </a:schemeClr>
                </a:solidFill>
                <a:latin typeface="Calibri"/>
                <a:ea typeface="Calibri"/>
                <a:cs typeface="Traditional Arabic"/>
              </a:rPr>
              <a:t>:</a:t>
            </a:r>
            <a:endParaRPr lang="en-US">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لا يجب تناول الكالسيوم في حالات حصوة الكلى وأمراضها ويكتفي بما هو متوفر بالطعام.</a:t>
            </a:r>
            <a:endParaRPr lang="en-US">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لا يمنع امتصاص الكالسيوم تناول كميات معتدلة من الأغذية  المحتوية على أكسلات ولكن كثرتها تمنع امتصاصه.</a:t>
            </a:r>
            <a:endParaRPr lang="en-US">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الكالسيوم يعطل الفيرباميل وهو علاج منظم لضربات القلب.</a:t>
            </a:r>
            <a:endParaRPr lang="en-US">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يحذر حقن مريض يتناول علاج الديجوكسين دواء لعلاج هبوط القلب بالكالسيوم.</a:t>
            </a:r>
            <a:endParaRPr lang="en-US">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في حالة عدم توفر الكالسيوم بالطعام يجب تناوله كدواء حتى يتم الحصول على الجرعة المحددة أعلاه وطبقا لكل حالة وتحت اشراف طبيب.</a:t>
            </a:r>
            <a:endParaRPr lang="en-US">
              <a:solidFill>
                <a:schemeClr val="bg1">
                  <a:lumMod val="50000"/>
                </a:schemeClr>
              </a:solidFill>
              <a:effectLst/>
              <a:latin typeface="Calibri"/>
              <a:ea typeface="Calibri"/>
              <a:cs typeface="Arial"/>
            </a:endParaRPr>
          </a:p>
        </p:txBody>
      </p:sp>
    </p:spTree>
    <p:extLst>
      <p:ext uri="{BB962C8B-B14F-4D97-AF65-F5344CB8AC3E}">
        <p14:creationId xmlns:p14="http://schemas.microsoft.com/office/powerpoint/2010/main" val="2825808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251520" y="836712"/>
            <a:ext cx="8748464" cy="1014637"/>
          </a:xfrm>
          <a:prstGeom prst="rect">
            <a:avLst/>
          </a:prstGeom>
        </p:spPr>
        <p:txBody>
          <a:bodyPr wrap="square">
            <a:spAutoFit/>
          </a:bodyPr>
          <a:lstStyle/>
          <a:p>
            <a:pPr>
              <a:lnSpc>
                <a:spcPct val="115000"/>
              </a:lnSpc>
              <a:spcAft>
                <a:spcPts val="1000"/>
              </a:spcAft>
            </a:pPr>
            <a:r>
              <a:rPr lang="ar-SA" sz="2400" b="1">
                <a:solidFill>
                  <a:srgbClr val="401B5B">
                    <a:lumMod val="50000"/>
                  </a:srgbClr>
                </a:solidFill>
                <a:latin typeface="Calibri"/>
                <a:ea typeface="Calibri"/>
                <a:cs typeface="Traditional Arabic"/>
              </a:rPr>
              <a:t>الكالسيوم </a:t>
            </a:r>
            <a:r>
              <a:rPr lang="en-US" sz="2400" b="1">
                <a:solidFill>
                  <a:srgbClr val="401B5B">
                    <a:lumMod val="50000"/>
                  </a:srgbClr>
                </a:solidFill>
                <a:latin typeface="Traditional Arabic"/>
                <a:ea typeface="Calibri"/>
                <a:cs typeface="Arial"/>
              </a:rPr>
              <a:t>Calcium </a:t>
            </a:r>
            <a:r>
              <a:rPr lang="ar-SA" sz="2400" b="1">
                <a:solidFill>
                  <a:srgbClr val="401B5B">
                    <a:lumMod val="50000"/>
                  </a:srgbClr>
                </a:solidFill>
                <a:latin typeface="Calibri"/>
                <a:ea typeface="Calibri"/>
                <a:cs typeface="Traditional Arabic"/>
              </a:rPr>
              <a:t>:</a:t>
            </a:r>
            <a:endParaRPr lang="en-US" sz="2400">
              <a:solidFill>
                <a:srgbClr val="401B5B">
                  <a:lumMod val="50000"/>
                </a:srgbClr>
              </a:solidFill>
              <a:latin typeface="Calibri"/>
              <a:ea typeface="Calibri"/>
              <a:cs typeface="Arial"/>
            </a:endParaRPr>
          </a:p>
          <a:p>
            <a:r>
              <a:rPr lang="ar-SA" sz="2400">
                <a:solidFill>
                  <a:srgbClr val="401B5B">
                    <a:lumMod val="50000"/>
                  </a:srgbClr>
                </a:solidFill>
                <a:ea typeface="Calibri"/>
                <a:cs typeface="Traditional Arabic"/>
              </a:rPr>
              <a:t>من المعادن المهمة في الجسم حيث تبلغ نسبته 2% من وزن الجسم</a:t>
            </a:r>
            <a:endParaRPr lang="en-US" sz="2400">
              <a:solidFill>
                <a:srgbClr val="401B5B">
                  <a:lumMod val="50000"/>
                </a:srgbClr>
              </a:solidFill>
            </a:endParaRPr>
          </a:p>
        </p:txBody>
      </p:sp>
      <p:sp>
        <p:nvSpPr>
          <p:cNvPr id="3" name="Rectangle 2"/>
          <p:cNvSpPr/>
          <p:nvPr/>
        </p:nvSpPr>
        <p:spPr>
          <a:xfrm>
            <a:off x="-180528" y="1988840"/>
            <a:ext cx="9324528" cy="1190069"/>
          </a:xfrm>
          <a:prstGeom prst="rect">
            <a:avLst/>
          </a:prstGeom>
        </p:spPr>
        <p:txBody>
          <a:bodyPr wrap="square">
            <a:spAutoFit/>
          </a:bodyPr>
          <a:lstStyle/>
          <a:p>
            <a:pPr>
              <a:lnSpc>
                <a:spcPct val="115000"/>
              </a:lnSpc>
              <a:spcAft>
                <a:spcPts val="1000"/>
              </a:spcAft>
            </a:pPr>
            <a:r>
              <a:rPr lang="ar-SA" sz="2000" b="1">
                <a:solidFill>
                  <a:schemeClr val="bg1">
                    <a:lumMod val="50000"/>
                  </a:schemeClr>
                </a:solidFill>
                <a:latin typeface="Calibri"/>
                <a:ea typeface="Calibri"/>
                <a:cs typeface="Traditional Arabic"/>
              </a:rPr>
              <a:t>مصادره الغذائية:</a:t>
            </a:r>
            <a:endParaRPr lang="en-US" sz="2000">
              <a:solidFill>
                <a:schemeClr val="bg1">
                  <a:lumMod val="50000"/>
                </a:schemeClr>
              </a:solidFill>
              <a:latin typeface="Calibri"/>
              <a:ea typeface="Calibri"/>
              <a:cs typeface="Arial"/>
            </a:endParaRPr>
          </a:p>
          <a:p>
            <a:r>
              <a:rPr lang="ar-SA" sz="2000">
                <a:solidFill>
                  <a:schemeClr val="bg1">
                    <a:lumMod val="50000"/>
                  </a:schemeClr>
                </a:solidFill>
                <a:ea typeface="Calibri"/>
                <a:cs typeface="Traditional Arabic"/>
              </a:rPr>
              <a:t>الألبان ومنتجاتها- السالمون- السردين- طعام البحر- الخضروات ذات الأوراق الخضراء- اللوز- العسل الأسود- الخميرة- الكرنب- القنبيط- اللفت- الشعير- الشوفان- السمسم- البرقوق والتين المجفف</a:t>
            </a:r>
            <a:endParaRPr lang="en-US" sz="2000">
              <a:solidFill>
                <a:schemeClr val="bg1">
                  <a:lumMod val="50000"/>
                </a:schemeClr>
              </a:solidFill>
            </a:endParaRPr>
          </a:p>
        </p:txBody>
      </p:sp>
      <p:sp>
        <p:nvSpPr>
          <p:cNvPr id="4" name="Rectangle 3"/>
          <p:cNvSpPr/>
          <p:nvPr/>
        </p:nvSpPr>
        <p:spPr>
          <a:xfrm>
            <a:off x="251520" y="3431457"/>
            <a:ext cx="8748464" cy="2156488"/>
          </a:xfrm>
          <a:prstGeom prst="rect">
            <a:avLst/>
          </a:prstGeom>
        </p:spPr>
        <p:txBody>
          <a:bodyPr wrap="square">
            <a:spAutoFit/>
          </a:bodyPr>
          <a:lstStyle/>
          <a:p>
            <a:pPr>
              <a:lnSpc>
                <a:spcPct val="115000"/>
              </a:lnSpc>
              <a:spcAft>
                <a:spcPts val="1000"/>
              </a:spcAft>
            </a:pPr>
            <a:r>
              <a:rPr lang="ar-SA" b="1">
                <a:solidFill>
                  <a:schemeClr val="bg1">
                    <a:lumMod val="50000"/>
                  </a:schemeClr>
                </a:solidFill>
                <a:latin typeface="Calibri"/>
                <a:ea typeface="Calibri"/>
                <a:cs typeface="Traditional Arabic"/>
              </a:rPr>
              <a:t>نقصه في الجسم يؤدي إلى:</a:t>
            </a:r>
            <a:endParaRPr lang="en-US" sz="1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الكساح في الأطفال.</a:t>
            </a:r>
            <a:endParaRPr lang="en-US" sz="1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لين العظام في الكبار.</a:t>
            </a:r>
            <a:endParaRPr lang="en-US" sz="1400">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تأخر نمو الأسنان الدائمة في الأطفال.</a:t>
            </a:r>
            <a:endParaRPr lang="en-US" sz="1400">
              <a:solidFill>
                <a:schemeClr val="bg1">
                  <a:lumMod val="50000"/>
                </a:schemeClr>
              </a:solidFill>
              <a:latin typeface="Calibri"/>
              <a:ea typeface="Calibri"/>
              <a:cs typeface="Arial"/>
            </a:endParaRPr>
          </a:p>
          <a:p>
            <a:r>
              <a:rPr lang="ar-SA">
                <a:solidFill>
                  <a:schemeClr val="bg1">
                    <a:lumMod val="50000"/>
                  </a:schemeClr>
                </a:solidFill>
                <a:ea typeface="Calibri"/>
                <a:cs typeface="Traditional Arabic"/>
              </a:rPr>
              <a:t>يسبب مرض التيتاني وهي انقباضات مؤلمة في عضلات اليد والقدم والوج ويعالج المريض بحقن الكالسيوم</a:t>
            </a:r>
            <a:endParaRPr lang="en-US">
              <a:solidFill>
                <a:schemeClr val="bg1">
                  <a:lumMod val="50000"/>
                </a:schemeClr>
              </a:solidFill>
            </a:endParaRPr>
          </a:p>
        </p:txBody>
      </p:sp>
    </p:spTree>
    <p:extLst>
      <p:ext uri="{BB962C8B-B14F-4D97-AF65-F5344CB8AC3E}">
        <p14:creationId xmlns:p14="http://schemas.microsoft.com/office/powerpoint/2010/main" val="69540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Rectangle 2"/>
          <p:cNvSpPr/>
          <p:nvPr/>
        </p:nvSpPr>
        <p:spPr>
          <a:xfrm>
            <a:off x="5403223" y="188640"/>
            <a:ext cx="3400290" cy="584775"/>
          </a:xfrm>
          <a:prstGeom prst="rect">
            <a:avLst/>
          </a:prstGeom>
        </p:spPr>
        <p:txBody>
          <a:bodyPr wrap="none">
            <a:spAutoFit/>
          </a:bodyPr>
          <a:lstStyle/>
          <a:p>
            <a:r>
              <a:rPr lang="ar-SA" sz="3200" b="1">
                <a:solidFill>
                  <a:schemeClr val="bg1">
                    <a:lumMod val="50000"/>
                  </a:schemeClr>
                </a:solidFill>
                <a:ea typeface="Calibri"/>
                <a:cs typeface="Traditional Arabic"/>
              </a:rPr>
              <a:t>الفوسفور </a:t>
            </a:r>
            <a:r>
              <a:rPr lang="en-US" sz="3200" b="1">
                <a:solidFill>
                  <a:schemeClr val="bg1">
                    <a:lumMod val="50000"/>
                  </a:schemeClr>
                </a:solidFill>
                <a:latin typeface="Traditional Arabic"/>
                <a:ea typeface="Calibri"/>
              </a:rPr>
              <a:t>Phosphorus</a:t>
            </a:r>
            <a:endParaRPr lang="en-US" sz="3200">
              <a:solidFill>
                <a:schemeClr val="bg1">
                  <a:lumMod val="50000"/>
                </a:schemeClr>
              </a:solidFill>
            </a:endParaRPr>
          </a:p>
        </p:txBody>
      </p:sp>
      <p:sp>
        <p:nvSpPr>
          <p:cNvPr id="4" name="Rectangle 3"/>
          <p:cNvSpPr/>
          <p:nvPr/>
        </p:nvSpPr>
        <p:spPr>
          <a:xfrm>
            <a:off x="323528" y="836712"/>
            <a:ext cx="8640960" cy="461665"/>
          </a:xfrm>
          <a:prstGeom prst="rect">
            <a:avLst/>
          </a:prstGeom>
        </p:spPr>
        <p:txBody>
          <a:bodyPr wrap="square">
            <a:spAutoFit/>
          </a:bodyPr>
          <a:lstStyle/>
          <a:p>
            <a:r>
              <a:rPr lang="ar-SA" sz="2400">
                <a:solidFill>
                  <a:schemeClr val="bg1">
                    <a:lumMod val="50000"/>
                  </a:schemeClr>
                </a:solidFill>
                <a:ea typeface="Calibri"/>
                <a:cs typeface="Traditional Arabic"/>
              </a:rPr>
              <a:t>من المعادن المهمة في جسم الإنسان ويلي الكالسيوم في نسبة احتواء الجسم عليه حيث تبلغ نسبته </a:t>
            </a:r>
            <a:r>
              <a:rPr lang="en-US" sz="2400">
                <a:solidFill>
                  <a:schemeClr val="bg1">
                    <a:lumMod val="50000"/>
                  </a:schemeClr>
                </a:solidFill>
                <a:ea typeface="Calibri"/>
                <a:cs typeface="Traditional Arabic"/>
              </a:rPr>
              <a:t>%</a:t>
            </a:r>
            <a:r>
              <a:rPr lang="ar-SA" sz="2400">
                <a:solidFill>
                  <a:schemeClr val="bg1">
                    <a:lumMod val="50000"/>
                  </a:schemeClr>
                </a:solidFill>
                <a:ea typeface="Calibri"/>
                <a:cs typeface="Traditional Arabic"/>
              </a:rPr>
              <a:t>1</a:t>
            </a:r>
            <a:endParaRPr lang="en-US" sz="2400">
              <a:solidFill>
                <a:schemeClr val="bg1">
                  <a:lumMod val="50000"/>
                </a:schemeClr>
              </a:solidFill>
            </a:endParaRPr>
          </a:p>
        </p:txBody>
      </p:sp>
      <p:sp>
        <p:nvSpPr>
          <p:cNvPr id="5" name="Rectangle 4"/>
          <p:cNvSpPr/>
          <p:nvPr/>
        </p:nvSpPr>
        <p:spPr>
          <a:xfrm>
            <a:off x="0" y="1412776"/>
            <a:ext cx="8999512" cy="1494768"/>
          </a:xfrm>
          <a:prstGeom prst="rect">
            <a:avLst/>
          </a:prstGeom>
        </p:spPr>
        <p:txBody>
          <a:bodyPr wrap="square">
            <a:spAutoFit/>
          </a:bodyPr>
          <a:lstStyle/>
          <a:p>
            <a:pPr>
              <a:lnSpc>
                <a:spcPct val="115000"/>
              </a:lnSpc>
              <a:spcAft>
                <a:spcPts val="1000"/>
              </a:spcAft>
            </a:pPr>
            <a:r>
              <a:rPr lang="ar-SA" sz="2400" b="1">
                <a:solidFill>
                  <a:schemeClr val="bg1">
                    <a:lumMod val="50000"/>
                  </a:schemeClr>
                </a:solidFill>
                <a:latin typeface="Calibri"/>
                <a:ea typeface="Calibri"/>
                <a:cs typeface="Traditional Arabic"/>
              </a:rPr>
              <a:t>مصادره الغذائية:</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الألبان – اللحوم- الدجاج- صفار البيض- السمك- الحبوب- الفواكه المجففة- البقول- الردة- الصودا- الخميرة- الثوم النقل- السمسم- عباد الشمس- لب القرع- السالمون.</a:t>
            </a:r>
            <a:endParaRPr lang="en-US" sz="2400">
              <a:solidFill>
                <a:schemeClr val="bg1">
                  <a:lumMod val="50000"/>
                </a:schemeClr>
              </a:solidFill>
              <a:effectLst/>
              <a:latin typeface="Calibri"/>
              <a:ea typeface="Calibri"/>
              <a:cs typeface="Arial"/>
            </a:endParaRPr>
          </a:p>
        </p:txBody>
      </p:sp>
      <p:sp>
        <p:nvSpPr>
          <p:cNvPr id="6" name="Rectangle 5"/>
          <p:cNvSpPr/>
          <p:nvPr/>
        </p:nvSpPr>
        <p:spPr>
          <a:xfrm>
            <a:off x="7164923" y="3059668"/>
            <a:ext cx="1638590" cy="523220"/>
          </a:xfrm>
          <a:prstGeom prst="rect">
            <a:avLst/>
          </a:prstGeom>
        </p:spPr>
        <p:txBody>
          <a:bodyPr wrap="none">
            <a:spAutoFit/>
          </a:bodyPr>
          <a:lstStyle/>
          <a:p>
            <a:r>
              <a:rPr lang="ar-SA" sz="2800" b="1">
                <a:solidFill>
                  <a:schemeClr val="bg1">
                    <a:lumMod val="50000"/>
                  </a:schemeClr>
                </a:solidFill>
                <a:ea typeface="Calibri"/>
                <a:cs typeface="Traditional Arabic"/>
              </a:rPr>
              <a:t>الحديد </a:t>
            </a:r>
            <a:r>
              <a:rPr lang="en-US" sz="2800" b="1">
                <a:solidFill>
                  <a:schemeClr val="bg1">
                    <a:lumMod val="50000"/>
                  </a:schemeClr>
                </a:solidFill>
                <a:latin typeface="Traditional Arabic"/>
                <a:ea typeface="Calibri"/>
              </a:rPr>
              <a:t>Iron</a:t>
            </a:r>
            <a:endParaRPr lang="en-US" sz="2800">
              <a:solidFill>
                <a:schemeClr val="bg1">
                  <a:lumMod val="50000"/>
                </a:schemeClr>
              </a:solidFill>
            </a:endParaRPr>
          </a:p>
        </p:txBody>
      </p:sp>
      <p:sp>
        <p:nvSpPr>
          <p:cNvPr id="7" name="Rectangle 6"/>
          <p:cNvSpPr/>
          <p:nvPr/>
        </p:nvSpPr>
        <p:spPr>
          <a:xfrm>
            <a:off x="107504" y="3611578"/>
            <a:ext cx="8964252" cy="1578894"/>
          </a:xfrm>
          <a:prstGeom prst="rect">
            <a:avLst/>
          </a:prstGeom>
        </p:spPr>
        <p:txBody>
          <a:bodyPr wrap="square">
            <a:spAutoFit/>
          </a:bodyPr>
          <a:lstStyle/>
          <a:p>
            <a:pPr>
              <a:lnSpc>
                <a:spcPct val="115000"/>
              </a:lnSpc>
              <a:spcAft>
                <a:spcPts val="1000"/>
              </a:spcAft>
            </a:pPr>
            <a:r>
              <a:rPr lang="ar-SA" sz="2800">
                <a:solidFill>
                  <a:schemeClr val="bg1">
                    <a:lumMod val="50000"/>
                  </a:schemeClr>
                </a:solidFill>
                <a:latin typeface="Calibri"/>
                <a:ea typeface="Calibri"/>
                <a:cs typeface="Traditional Arabic"/>
              </a:rPr>
              <a:t>مهم جدا للعمليات الحيوية بالجسم حيث يوجد 2-3 جم من الحديد 2/3 هذه الكمية توجد في الهيموجلوبين الذي يحمل الأكسجين داخل كرات الدم الحمراء والباقي موزع على الجسم في الكبد والطحال والعضلات.</a:t>
            </a:r>
            <a:endParaRPr lang="en-US" sz="2800">
              <a:solidFill>
                <a:schemeClr val="bg1">
                  <a:lumMod val="50000"/>
                </a:schemeClr>
              </a:solidFill>
              <a:effectLst/>
              <a:latin typeface="Calibri"/>
              <a:ea typeface="Calibri"/>
              <a:cs typeface="Arial"/>
            </a:endParaRPr>
          </a:p>
        </p:txBody>
      </p:sp>
      <p:sp>
        <p:nvSpPr>
          <p:cNvPr id="8" name="Rectangle 7"/>
          <p:cNvSpPr/>
          <p:nvPr/>
        </p:nvSpPr>
        <p:spPr>
          <a:xfrm>
            <a:off x="107504" y="5216988"/>
            <a:ext cx="8893000" cy="1384995"/>
          </a:xfrm>
          <a:prstGeom prst="rect">
            <a:avLst/>
          </a:prstGeom>
        </p:spPr>
        <p:txBody>
          <a:bodyPr wrap="square">
            <a:spAutoFit/>
          </a:bodyPr>
          <a:lstStyle/>
          <a:p>
            <a:r>
              <a:rPr lang="ar-SA" sz="2800">
                <a:solidFill>
                  <a:schemeClr val="bg1">
                    <a:lumMod val="50000"/>
                  </a:schemeClr>
                </a:solidFill>
                <a:ea typeface="Calibri"/>
                <a:cs typeface="Traditional Arabic"/>
              </a:rPr>
              <a:t>وفي هذه الحالات تظهر اعراض انيما نقص الحديد على هيئة كسل وخمول وشحوب بالوجه وسرعة النبض وصداع وطنين بالأذن واضطراب في التذوق وضمور بالجلد وتصبح الاظافر هشة  مقعرة مثل الملعقة والتهاب وتشقق بزوايا الفم مع التهاب اللسان وضيق بالبلع وهبوط القلب</a:t>
            </a:r>
            <a:endParaRPr lang="en-US" sz="2800">
              <a:solidFill>
                <a:schemeClr val="bg1">
                  <a:lumMod val="50000"/>
                </a:schemeClr>
              </a:solidFill>
            </a:endParaRPr>
          </a:p>
        </p:txBody>
      </p:sp>
    </p:spTree>
    <p:extLst>
      <p:ext uri="{BB962C8B-B14F-4D97-AF65-F5344CB8AC3E}">
        <p14:creationId xmlns:p14="http://schemas.microsoft.com/office/powerpoint/2010/main" val="69540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107504" y="692696"/>
            <a:ext cx="8928992" cy="1719445"/>
          </a:xfrm>
          <a:prstGeom prst="rect">
            <a:avLst/>
          </a:prstGeom>
        </p:spPr>
        <p:txBody>
          <a:bodyPr wrap="square">
            <a:spAutoFit/>
          </a:bodyPr>
          <a:lstStyle/>
          <a:p>
            <a:pPr>
              <a:lnSpc>
                <a:spcPct val="115000"/>
              </a:lnSpc>
              <a:spcAft>
                <a:spcPts val="1000"/>
              </a:spcAft>
            </a:pPr>
            <a:r>
              <a:rPr lang="ar-SA" sz="3600" b="1">
                <a:solidFill>
                  <a:schemeClr val="bg1">
                    <a:lumMod val="50000"/>
                  </a:schemeClr>
                </a:solidFill>
                <a:latin typeface="Calibri"/>
                <a:ea typeface="Calibri"/>
                <a:cs typeface="Traditional Arabic"/>
              </a:rPr>
              <a:t>الزنك </a:t>
            </a:r>
            <a:r>
              <a:rPr lang="en-US" sz="3600" b="1">
                <a:solidFill>
                  <a:schemeClr val="bg1">
                    <a:lumMod val="50000"/>
                  </a:schemeClr>
                </a:solidFill>
                <a:latin typeface="Traditional Arabic"/>
                <a:ea typeface="Calibri"/>
                <a:cs typeface="Arial"/>
              </a:rPr>
              <a:t>Zinc </a:t>
            </a:r>
            <a:r>
              <a:rPr lang="ar-SA" sz="3600" b="1">
                <a:solidFill>
                  <a:schemeClr val="bg1">
                    <a:lumMod val="50000"/>
                  </a:schemeClr>
                </a:solidFill>
                <a:latin typeface="Calibri"/>
                <a:ea typeface="Calibri"/>
                <a:cs typeface="Traditional Arabic"/>
              </a:rPr>
              <a:t>:</a:t>
            </a:r>
            <a:endParaRPr lang="en-US" sz="3600">
              <a:solidFill>
                <a:schemeClr val="bg1">
                  <a:lumMod val="50000"/>
                </a:schemeClr>
              </a:solidFill>
              <a:latin typeface="Calibri"/>
              <a:ea typeface="Calibri"/>
              <a:cs typeface="Arial"/>
            </a:endParaRPr>
          </a:p>
          <a:p>
            <a:r>
              <a:rPr lang="ar-SA" sz="2800">
                <a:solidFill>
                  <a:schemeClr val="bg1">
                    <a:lumMod val="50000"/>
                  </a:schemeClr>
                </a:solidFill>
                <a:ea typeface="Calibri"/>
                <a:cs typeface="Traditional Arabic"/>
              </a:rPr>
              <a:t>من المعادن النادرة في جسم الانسان ويوجد في كل خلية من خلايا الجسم .يلعب دورا هاما في نمو جسم الانسان وتحسين صحة الانسان.</a:t>
            </a:r>
            <a:endParaRPr lang="en-US" sz="2800">
              <a:solidFill>
                <a:schemeClr val="bg1">
                  <a:lumMod val="50000"/>
                </a:schemeClr>
              </a:solidFill>
            </a:endParaRPr>
          </a:p>
        </p:txBody>
      </p:sp>
      <p:sp>
        <p:nvSpPr>
          <p:cNvPr id="3" name="Rectangle 2"/>
          <p:cNvSpPr/>
          <p:nvPr/>
        </p:nvSpPr>
        <p:spPr>
          <a:xfrm>
            <a:off x="98376" y="2412141"/>
            <a:ext cx="8928992" cy="3538405"/>
          </a:xfrm>
          <a:prstGeom prst="rect">
            <a:avLst/>
          </a:prstGeom>
        </p:spPr>
        <p:txBody>
          <a:bodyPr wrap="square">
            <a:spAutoFit/>
          </a:bodyPr>
          <a:lstStyle/>
          <a:p>
            <a:pPr>
              <a:lnSpc>
                <a:spcPct val="115000"/>
              </a:lnSpc>
              <a:spcAft>
                <a:spcPts val="1000"/>
              </a:spcAft>
            </a:pPr>
            <a:r>
              <a:rPr lang="ar-SA" b="1" u="sng">
                <a:solidFill>
                  <a:schemeClr val="bg1">
                    <a:lumMod val="50000"/>
                  </a:schemeClr>
                </a:solidFill>
                <a:latin typeface="Calibri"/>
                <a:ea typeface="Calibri"/>
                <a:cs typeface="Traditional Arabic"/>
              </a:rPr>
              <a:t>نقصه:</a:t>
            </a:r>
            <a:endParaRPr lang="en-US" b="1" u="sng">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عدم النمو السليم.</a:t>
            </a:r>
            <a:endParaRPr lang="en-US">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عدم التئام الجروح.</a:t>
            </a:r>
            <a:endParaRPr lang="en-US">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فقد الشهيه.</a:t>
            </a:r>
            <a:endParaRPr lang="en-US">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تغيرات في نسيج الجلد.</a:t>
            </a:r>
            <a:endParaRPr lang="en-US">
              <a:solidFill>
                <a:schemeClr val="bg1">
                  <a:lumMod val="50000"/>
                </a:schemeClr>
              </a:solidFill>
              <a:latin typeface="Calibri"/>
              <a:ea typeface="Calibri"/>
              <a:cs typeface="Arial"/>
            </a:endParaRPr>
          </a:p>
          <a:p>
            <a:pPr marL="342900" lvl="0" indent="-342900">
              <a:lnSpc>
                <a:spcPct val="115000"/>
              </a:lnSpc>
              <a:spcAft>
                <a:spcPts val="1000"/>
              </a:spcAft>
              <a:buFont typeface="+mj-lt"/>
              <a:buAutoNum type="arabicPeriod"/>
            </a:pPr>
            <a:r>
              <a:rPr lang="ar-SA">
                <a:solidFill>
                  <a:schemeClr val="bg1">
                    <a:lumMod val="50000"/>
                  </a:schemeClr>
                </a:solidFill>
                <a:latin typeface="Calibri"/>
                <a:ea typeface="Calibri"/>
                <a:cs typeface="Traditional Arabic"/>
              </a:rPr>
              <a:t>تغيرات بجهاز المناعة.</a:t>
            </a:r>
            <a:endParaRPr lang="en-US">
              <a:solidFill>
                <a:schemeClr val="bg1">
                  <a:lumMod val="50000"/>
                </a:schemeClr>
              </a:solidFill>
              <a:latin typeface="Calibri"/>
              <a:ea typeface="Calibri"/>
              <a:cs typeface="Arial"/>
            </a:endParaRPr>
          </a:p>
          <a:p>
            <a:pPr>
              <a:lnSpc>
                <a:spcPct val="115000"/>
              </a:lnSpc>
              <a:spcAft>
                <a:spcPts val="1000"/>
              </a:spcAft>
            </a:pPr>
            <a:r>
              <a:rPr lang="ar-SA" b="1" u="sng">
                <a:solidFill>
                  <a:schemeClr val="bg1">
                    <a:lumMod val="50000"/>
                  </a:schemeClr>
                </a:solidFill>
                <a:latin typeface="Calibri"/>
                <a:ea typeface="Calibri"/>
                <a:cs typeface="Traditional Arabic"/>
              </a:rPr>
              <a:t>مصادرة</a:t>
            </a:r>
            <a:r>
              <a:rPr lang="ar-SA" b="1">
                <a:solidFill>
                  <a:schemeClr val="bg1">
                    <a:lumMod val="50000"/>
                  </a:schemeClr>
                </a:solidFill>
                <a:latin typeface="Calibri"/>
                <a:ea typeface="Calibri"/>
                <a:cs typeface="Traditional Arabic"/>
              </a:rPr>
              <a:t>:</a:t>
            </a:r>
            <a:endParaRPr lang="en-US">
              <a:solidFill>
                <a:schemeClr val="bg1">
                  <a:lumMod val="50000"/>
                </a:schemeClr>
              </a:solidFill>
              <a:latin typeface="Calibri"/>
              <a:ea typeface="Calibri"/>
              <a:cs typeface="Arial"/>
            </a:endParaRPr>
          </a:p>
          <a:p>
            <a:pPr>
              <a:lnSpc>
                <a:spcPct val="115000"/>
              </a:lnSpc>
              <a:spcAft>
                <a:spcPts val="1000"/>
              </a:spcAft>
            </a:pPr>
            <a:r>
              <a:rPr lang="ar-SA">
                <a:solidFill>
                  <a:schemeClr val="bg1">
                    <a:lumMod val="50000"/>
                  </a:schemeClr>
                </a:solidFill>
                <a:latin typeface="Calibri"/>
                <a:ea typeface="Calibri"/>
                <a:cs typeface="Traditional Arabic"/>
              </a:rPr>
              <a:t>معظمها حيوانية حيث يوجد في اللحم والكبد والبيض والمحار والاسماك كما يوجد في نسب اقل في البقول والحبوب وزيت بذرة القمح والجوز.</a:t>
            </a:r>
            <a:endParaRPr lang="en-US">
              <a:solidFill>
                <a:schemeClr val="bg1">
                  <a:lumMod val="50000"/>
                </a:schemeClr>
              </a:solidFill>
              <a:effectLst/>
              <a:latin typeface="Calibri"/>
              <a:ea typeface="Calibri"/>
              <a:cs typeface="Arial"/>
            </a:endParaRPr>
          </a:p>
        </p:txBody>
      </p:sp>
    </p:spTree>
    <p:extLst>
      <p:ext uri="{BB962C8B-B14F-4D97-AF65-F5344CB8AC3E}">
        <p14:creationId xmlns:p14="http://schemas.microsoft.com/office/powerpoint/2010/main" val="2042469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صورة 8"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14313"/>
            <a:ext cx="2643187"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Grp="1" noChangeArrowheads="1"/>
          </p:cNvSpPr>
          <p:nvPr>
            <p:ph idx="1"/>
          </p:nvPr>
        </p:nvSpPr>
        <p:spPr>
          <a:xfrm>
            <a:off x="500063" y="2071688"/>
            <a:ext cx="8229600" cy="4429125"/>
          </a:xfrm>
        </p:spPr>
        <p:txBody>
          <a:bodyPr/>
          <a:lstStyle/>
          <a:p>
            <a:pPr eaLnBrk="1" hangingPunct="1"/>
            <a:r>
              <a:rPr lang="ar-SA"/>
              <a:t>يبدأ صنع الكربوهيدرات في النباتات الخضراء بعملية</a:t>
            </a:r>
          </a:p>
          <a:p>
            <a:pPr eaLnBrk="1" hangingPunct="1">
              <a:buFont typeface="Wingdings 2" pitchFamily="18" charset="2"/>
              <a:buNone/>
            </a:pPr>
            <a:r>
              <a:rPr lang="ar-SA"/>
              <a:t> التمثيل الضوئي</a:t>
            </a:r>
            <a:r>
              <a:rPr lang="en-US">
                <a:cs typeface="Majalla UI"/>
              </a:rPr>
              <a:t>(Photosynthesis)</a:t>
            </a:r>
          </a:p>
          <a:p>
            <a:pPr eaLnBrk="1" hangingPunct="1">
              <a:buFont typeface="Wingdings" pitchFamily="2" charset="2"/>
              <a:buNone/>
            </a:pPr>
            <a:endParaRPr lang="en-US">
              <a:cs typeface="Majalla UI"/>
            </a:endParaRPr>
          </a:p>
        </p:txBody>
      </p:sp>
      <p:sp>
        <p:nvSpPr>
          <p:cNvPr id="91140" name="Rectangle 18"/>
          <p:cNvSpPr>
            <a:spLocks noChangeArrowheads="1"/>
          </p:cNvSpPr>
          <p:nvPr/>
        </p:nvSpPr>
        <p:spPr bwMode="auto">
          <a:xfrm>
            <a:off x="0" y="0"/>
            <a:ext cx="457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ar-SA">
              <a:solidFill>
                <a:srgbClr val="000000"/>
              </a:solidFill>
              <a:latin typeface="Times New Roman" pitchFamily="18" charset="0"/>
              <a:cs typeface="Arial" pitchFamily="34" charset="0"/>
            </a:endParaRPr>
          </a:p>
        </p:txBody>
      </p:sp>
      <p:pic>
        <p:nvPicPr>
          <p:cNvPr id="56337" name="Picture 17" descr="http://www.schoolarabia.net/images/modules/biology/level5/khalia_im/cells/albina2_1.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55650" y="3500438"/>
            <a:ext cx="7402513"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6348" name="Group 28"/>
          <p:cNvGraphicFramePr>
            <a:graphicFrameLocks noGrp="1"/>
          </p:cNvGraphicFramePr>
          <p:nvPr/>
        </p:nvGraphicFramePr>
        <p:xfrm>
          <a:off x="2339975" y="3141663"/>
          <a:ext cx="4572000" cy="487500"/>
        </p:xfrm>
        <a:graphic>
          <a:graphicData uri="http://schemas.openxmlformats.org/drawingml/2006/table">
            <a:tbl>
              <a:tblPr rtl="1"/>
              <a:tblGrid>
                <a:gridCol w="4572000">
                  <a:extLst>
                    <a:ext uri="{9D8B030D-6E8A-4147-A177-3AD203B41FA5}">
                      <a16:colId xmlns:a16="http://schemas.microsoft.com/office/drawing/2014/main" val="20000"/>
                    </a:ext>
                  </a:extLst>
                </a:gridCol>
              </a:tblGrid>
              <a:tr h="487362">
                <a:tc>
                  <a:txBody>
                    <a:bodyPr/>
                    <a:lstStyle/>
                    <a:p>
                      <a:pPr marL="0" marR="0" lvl="0" indent="0" algn="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pitchFamily="34" charset="0"/>
                        <a:cs typeface="Arial" pitchFamily="34" charset="0"/>
                      </a:endParaRPr>
                    </a:p>
                  </a:txBody>
                  <a:tcPr marT="45630" marB="45630"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1144" name="Rectangle 29"/>
          <p:cNvSpPr>
            <a:spLocks noChangeArrowheads="1"/>
          </p:cNvSpPr>
          <p:nvPr/>
        </p:nvSpPr>
        <p:spPr bwMode="auto">
          <a:xfrm>
            <a:off x="8916988" y="487363"/>
            <a:ext cx="227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fontAlgn="base">
              <a:spcBef>
                <a:spcPct val="0"/>
              </a:spcBef>
              <a:spcAft>
                <a:spcPct val="0"/>
              </a:spcAft>
            </a:pPr>
            <a:r>
              <a:rPr lang="ar-SA" sz="1200">
                <a:solidFill>
                  <a:srgbClr val="000000"/>
                </a:solidFill>
                <a:latin typeface="Arial" pitchFamily="34" charset="0"/>
                <a:cs typeface="Times New Roman" pitchFamily="18" charset="0"/>
              </a:rPr>
              <a:t> </a:t>
            </a:r>
            <a:endParaRPr lang="ar-SA" sz="2400">
              <a:solidFill>
                <a:srgbClr val="000000"/>
              </a:solidFill>
              <a:latin typeface="Times New Roman" pitchFamily="18" charset="0"/>
              <a:cs typeface="Arial" pitchFamily="34" charset="0"/>
            </a:endParaRPr>
          </a:p>
        </p:txBody>
      </p:sp>
      <p:sp>
        <p:nvSpPr>
          <p:cNvPr id="56351" name="AutoShape 31"/>
          <p:cNvSpPr>
            <a:spLocks noChangeArrowheads="1"/>
          </p:cNvSpPr>
          <p:nvPr/>
        </p:nvSpPr>
        <p:spPr bwMode="auto">
          <a:xfrm>
            <a:off x="5508625" y="4508500"/>
            <a:ext cx="431800" cy="936625"/>
          </a:xfrm>
          <a:prstGeom prst="downArrow">
            <a:avLst>
              <a:gd name="adj1" fmla="val 50000"/>
              <a:gd name="adj2" fmla="val 54228"/>
            </a:avLst>
          </a:prstGeom>
          <a:solidFill>
            <a:srgbClr val="33CC33"/>
          </a:solidFill>
          <a:ln w="9525">
            <a:solidFill>
              <a:schemeClr val="tx1"/>
            </a:solidFill>
            <a:miter lim="800000"/>
            <a:headEnd/>
            <a:tailEnd/>
          </a:ln>
        </p:spPr>
        <p:txBody>
          <a:bodyPr wrap="none" anchor="ctr"/>
          <a:lstStyle/>
          <a:p>
            <a:pPr fontAlgn="base">
              <a:spcBef>
                <a:spcPct val="0"/>
              </a:spcBef>
              <a:spcAft>
                <a:spcPct val="0"/>
              </a:spcAft>
            </a:pPr>
            <a:endParaRPr lang="ar-SA">
              <a:solidFill>
                <a:srgbClr val="000000"/>
              </a:solidFill>
              <a:latin typeface="Times New Roman" pitchFamily="18" charset="0"/>
              <a:cs typeface="Arial" pitchFamily="34" charset="0"/>
            </a:endParaRPr>
          </a:p>
        </p:txBody>
      </p:sp>
      <p:sp>
        <p:nvSpPr>
          <p:cNvPr id="56352" name="Rectangle 32"/>
          <p:cNvSpPr>
            <a:spLocks noChangeArrowheads="1"/>
          </p:cNvSpPr>
          <p:nvPr/>
        </p:nvSpPr>
        <p:spPr bwMode="auto">
          <a:xfrm>
            <a:off x="4500563" y="5516563"/>
            <a:ext cx="2232025" cy="720725"/>
          </a:xfrm>
          <a:prstGeom prst="rect">
            <a:avLst/>
          </a:prstGeom>
          <a:solidFill>
            <a:srgbClr val="33CC33"/>
          </a:solidFill>
          <a:ln w="9525">
            <a:solidFill>
              <a:schemeClr val="tx1"/>
            </a:solidFill>
            <a:miter lim="800000"/>
            <a:headEnd/>
            <a:tailEnd/>
          </a:ln>
        </p:spPr>
        <p:txBody>
          <a:bodyPr wrap="none" anchor="ctr"/>
          <a:lstStyle/>
          <a:p>
            <a:pPr algn="ctr" fontAlgn="base">
              <a:spcBef>
                <a:spcPct val="0"/>
              </a:spcBef>
              <a:spcAft>
                <a:spcPct val="0"/>
              </a:spcAft>
            </a:pPr>
            <a:r>
              <a:rPr lang="ar-SA" sz="2400" b="1">
                <a:solidFill>
                  <a:srgbClr val="000000"/>
                </a:solidFill>
                <a:latin typeface="Times New Roman" pitchFamily="18" charset="0"/>
                <a:cs typeface="Arial" pitchFamily="34" charset="0"/>
              </a:rPr>
              <a:t>النشا والسيليلوز</a:t>
            </a:r>
            <a:endParaRPr lang="en-US" sz="2400" b="1">
              <a:solidFill>
                <a:srgbClr val="000000"/>
              </a:solidFill>
              <a:latin typeface="Times New Roman" pitchFamily="18" charset="0"/>
              <a:cs typeface="Arial" pitchFamily="34" charset="0"/>
            </a:endParaRPr>
          </a:p>
        </p:txBody>
      </p:sp>
      <p:sp>
        <p:nvSpPr>
          <p:cNvPr id="91147" name="Text Box 12"/>
          <p:cNvSpPr txBox="1">
            <a:spLocks noChangeArrowheads="1"/>
          </p:cNvSpPr>
          <p:nvPr/>
        </p:nvSpPr>
        <p:spPr bwMode="auto">
          <a:xfrm>
            <a:off x="2051050" y="5661025"/>
            <a:ext cx="2016125" cy="366713"/>
          </a:xfrm>
          <a:prstGeom prst="rect">
            <a:avLst/>
          </a:prstGeom>
          <a:noFill/>
          <a:ln>
            <a:noFill/>
          </a:ln>
          <a:effectLst>
            <a:prstShdw prst="shdw15">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fontAlgn="base" hangingPunct="1">
              <a:spcBef>
                <a:spcPct val="50000"/>
              </a:spcBef>
              <a:spcAft>
                <a:spcPct val="0"/>
              </a:spcAft>
            </a:pPr>
            <a:r>
              <a:rPr lang="ar-SA">
                <a:solidFill>
                  <a:srgbClr val="000000"/>
                </a:solidFill>
              </a:rPr>
              <a:t>يخزن في أجزاء النبات</a:t>
            </a:r>
            <a:endParaRPr lang="en-US">
              <a:solidFill>
                <a:srgbClr val="000000"/>
              </a:solidFill>
            </a:endParaRPr>
          </a:p>
        </p:txBody>
      </p:sp>
      <p:sp>
        <p:nvSpPr>
          <p:cNvPr id="11" name="Content Placeholder 15"/>
          <p:cNvSpPr txBox="1">
            <a:spLocks/>
          </p:cNvSpPr>
          <p:nvPr/>
        </p:nvSpPr>
        <p:spPr bwMode="auto">
          <a:xfrm>
            <a:off x="4418012" y="177083"/>
            <a:ext cx="4722813"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marR="0" lvl="0" indent="0" algn="ctr" defTabSz="914400" rtl="0" eaLnBrk="0" fontAlgn="base" latinLnBrk="0" hangingPunct="0">
              <a:lnSpc>
                <a:spcPct val="100000"/>
              </a:lnSpc>
              <a:spcBef>
                <a:spcPct val="20000"/>
              </a:spcBef>
              <a:spcAft>
                <a:spcPts val="600"/>
              </a:spcAft>
              <a:buClrTx/>
              <a:buSzTx/>
              <a:buFontTx/>
              <a:buNone/>
              <a:tabLst/>
              <a:defRPr/>
            </a:pPr>
            <a:r>
              <a:rPr kumimoji="0" lang="ar-SA" sz="5400" b="1" i="0" u="none" strike="noStrike" kern="0" cap="none" spc="0" normalizeH="0" baseline="0" noProof="0">
                <a:ln>
                  <a:noFill/>
                </a:ln>
                <a:solidFill>
                  <a:srgbClr val="401B5B">
                    <a:lumMod val="50000"/>
                  </a:srgbClr>
                </a:solidFill>
                <a:effectLst/>
                <a:uLnTx/>
                <a:uFillTx/>
                <a:latin typeface="Arial"/>
                <a:ea typeface="Calibri"/>
                <a:cs typeface="Traditional Arabic"/>
              </a:rPr>
              <a:t>اولا : الكربوهيدرات </a:t>
            </a:r>
            <a:endParaRPr kumimoji="0" lang="en-US" sz="5400" b="1" i="0" u="none" strike="noStrike" kern="0" cap="none" spc="0" normalizeH="0" baseline="0" noProof="0" dirty="0">
              <a:ln>
                <a:noFill/>
              </a:ln>
              <a:solidFill>
                <a:srgbClr val="401B5B">
                  <a:lumMod val="50000"/>
                </a:srgbClr>
              </a:solidFill>
              <a:effectLst/>
              <a:uLnTx/>
              <a:uFillTx/>
              <a:latin typeface="Arial"/>
              <a:ea typeface="+mn-ea"/>
              <a:cs typeface="+mn-cs"/>
            </a:endParaRPr>
          </a:p>
        </p:txBody>
      </p:sp>
    </p:spTree>
    <p:extLst>
      <p:ext uri="{BB962C8B-B14F-4D97-AF65-F5344CB8AC3E}">
        <p14:creationId xmlns:p14="http://schemas.microsoft.com/office/powerpoint/2010/main" val="330265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6323">
                                            <p:txEl>
                                              <p:pRg st="0" end="0"/>
                                            </p:txEl>
                                          </p:spTgt>
                                        </p:tgtEl>
                                        <p:attrNameLst>
                                          <p:attrName>style.visibility</p:attrName>
                                        </p:attrNameLst>
                                      </p:cBhvr>
                                      <p:to>
                                        <p:strVal val="visible"/>
                                      </p:to>
                                    </p:set>
                                    <p:anim calcmode="discrete" valueType="clr">
                                      <p:cBhvr override="childStyle">
                                        <p:cTn id="7" dur="80"/>
                                        <p:tgtEl>
                                          <p:spTgt spid="563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632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6323">
                                            <p:txEl>
                                              <p:pRg st="1" end="1"/>
                                            </p:txEl>
                                          </p:spTgt>
                                        </p:tgtEl>
                                        <p:attrNameLst>
                                          <p:attrName>style.visibility</p:attrName>
                                        </p:attrNameLst>
                                      </p:cBhvr>
                                      <p:to>
                                        <p:strVal val="visible"/>
                                      </p:to>
                                    </p:set>
                                    <p:anim calcmode="discrete" valueType="clr">
                                      <p:cBhvr override="childStyle">
                                        <p:cTn id="14" dur="80"/>
                                        <p:tgtEl>
                                          <p:spTgt spid="563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632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56323">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6337"/>
                                        </p:tgtEl>
                                        <p:attrNameLst>
                                          <p:attrName>style.visibility</p:attrName>
                                        </p:attrNameLst>
                                      </p:cBhvr>
                                      <p:to>
                                        <p:strVal val="visible"/>
                                      </p:to>
                                    </p:set>
                                    <p:anim calcmode="lin" valueType="num">
                                      <p:cBhvr additive="base">
                                        <p:cTn id="21" dur="500" fill="hold"/>
                                        <p:tgtEl>
                                          <p:spTgt spid="56337"/>
                                        </p:tgtEl>
                                        <p:attrNameLst>
                                          <p:attrName>ppt_x</p:attrName>
                                        </p:attrNameLst>
                                      </p:cBhvr>
                                      <p:tavLst>
                                        <p:tav tm="0">
                                          <p:val>
                                            <p:strVal val="#ppt_x"/>
                                          </p:val>
                                        </p:tav>
                                        <p:tav tm="100000">
                                          <p:val>
                                            <p:strVal val="#ppt_x"/>
                                          </p:val>
                                        </p:tav>
                                      </p:tavLst>
                                    </p:anim>
                                    <p:anim calcmode="lin" valueType="num">
                                      <p:cBhvr additive="base">
                                        <p:cTn id="22" dur="500" fill="hold"/>
                                        <p:tgtEl>
                                          <p:spTgt spid="5633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6351"/>
                                        </p:tgtEl>
                                        <p:attrNameLst>
                                          <p:attrName>style.visibility</p:attrName>
                                        </p:attrNameLst>
                                      </p:cBhvr>
                                      <p:to>
                                        <p:strVal val="visible"/>
                                      </p:to>
                                    </p:set>
                                    <p:animEffect transition="in" filter="diamond(in)">
                                      <p:cBhvr>
                                        <p:cTn id="27" dur="2000"/>
                                        <p:tgtEl>
                                          <p:spTgt spid="563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6352"/>
                                        </p:tgtEl>
                                        <p:attrNameLst>
                                          <p:attrName>style.visibility</p:attrName>
                                        </p:attrNameLst>
                                      </p:cBhvr>
                                      <p:to>
                                        <p:strVal val="visible"/>
                                      </p:to>
                                    </p:set>
                                    <p:animEffect transition="in" filter="diamond(in)">
                                      <p:cBhvr>
                                        <p:cTn id="32" dur="2000"/>
                                        <p:tgtEl>
                                          <p:spTgt spid="56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1" grpId="0" animBg="1"/>
      <p:bldP spid="563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6095008" y="116632"/>
            <a:ext cx="2230098" cy="800219"/>
          </a:xfrm>
          <a:prstGeom prst="rect">
            <a:avLst/>
          </a:prstGeom>
        </p:spPr>
        <p:txBody>
          <a:bodyPr wrap="none">
            <a:spAutoFit/>
          </a:bodyPr>
          <a:lstStyle/>
          <a:p>
            <a:pPr algn="ctr">
              <a:lnSpc>
                <a:spcPct val="115000"/>
              </a:lnSpc>
              <a:spcAft>
                <a:spcPts val="1000"/>
              </a:spcAft>
            </a:pPr>
            <a:r>
              <a:rPr lang="ar-SA" sz="4000" b="1" u="sng">
                <a:solidFill>
                  <a:schemeClr val="bg1">
                    <a:lumMod val="50000"/>
                  </a:schemeClr>
                </a:solidFill>
                <a:latin typeface="Calibri"/>
                <a:ea typeface="Calibri"/>
                <a:cs typeface="Traditional Arabic"/>
              </a:rPr>
              <a:t>الماء</a:t>
            </a:r>
            <a:r>
              <a:rPr lang="ar-SA" sz="4000" u="sng">
                <a:solidFill>
                  <a:schemeClr val="bg1">
                    <a:lumMod val="50000"/>
                  </a:schemeClr>
                </a:solidFill>
                <a:latin typeface="Calibri"/>
                <a:ea typeface="Calibri"/>
                <a:cs typeface="Traditional Arabic"/>
              </a:rPr>
              <a:t> </a:t>
            </a:r>
            <a:r>
              <a:rPr lang="en-US" sz="4000" u="sng">
                <a:solidFill>
                  <a:schemeClr val="bg1">
                    <a:lumMod val="50000"/>
                  </a:schemeClr>
                </a:solidFill>
                <a:latin typeface="Traditional Arabic"/>
                <a:ea typeface="Calibri"/>
                <a:cs typeface="Arial"/>
              </a:rPr>
              <a:t>Water</a:t>
            </a:r>
            <a:endParaRPr lang="en-US" sz="4000">
              <a:solidFill>
                <a:schemeClr val="bg1">
                  <a:lumMod val="50000"/>
                </a:schemeClr>
              </a:solidFill>
              <a:effectLst/>
              <a:latin typeface="Calibri"/>
              <a:ea typeface="Calibri"/>
              <a:cs typeface="Arial"/>
            </a:endParaRPr>
          </a:p>
        </p:txBody>
      </p:sp>
      <p:sp>
        <p:nvSpPr>
          <p:cNvPr id="3" name="Rectangle 2"/>
          <p:cNvSpPr/>
          <p:nvPr/>
        </p:nvSpPr>
        <p:spPr>
          <a:xfrm>
            <a:off x="-4535" y="970727"/>
            <a:ext cx="9144000" cy="1569660"/>
          </a:xfrm>
          <a:prstGeom prst="rect">
            <a:avLst/>
          </a:prstGeom>
        </p:spPr>
        <p:txBody>
          <a:bodyPr wrap="square">
            <a:spAutoFit/>
          </a:bodyPr>
          <a:lstStyle/>
          <a:p>
            <a:pPr algn="ctr"/>
            <a:r>
              <a:rPr lang="ar-SA" sz="2400">
                <a:solidFill>
                  <a:schemeClr val="bg1">
                    <a:lumMod val="50000"/>
                  </a:schemeClr>
                </a:solidFill>
                <a:ea typeface="Calibri"/>
                <a:cs typeface="Traditional Arabic"/>
              </a:rPr>
              <a:t>يحتوي الجسم البشري على كمية من الماء تصل من 60 % من وزن جسم الشخص البالغ وكلما كان الجسم عضليا زادت نسبة الماء فيه وتقل اذا كان الجسم دهنيا، وتكون موزعة في الخلايا والتجاويف التي تغطي الخلايا وفي بلازما الدم اذ يوجد 70 %  من ماء الجسم داخل الخلايا والباقي يوزع بين الخلايا وخارجها . ويموت الانسان عندما يفقد 20% من كمية الماء الموجودة في جسمه</a:t>
            </a:r>
            <a:endParaRPr lang="en-US" sz="2400">
              <a:solidFill>
                <a:schemeClr val="bg1">
                  <a:lumMod val="50000"/>
                </a:schemeClr>
              </a:solidFill>
            </a:endParaRPr>
          </a:p>
        </p:txBody>
      </p:sp>
      <p:sp>
        <p:nvSpPr>
          <p:cNvPr id="4" name="Rectangle 3"/>
          <p:cNvSpPr/>
          <p:nvPr/>
        </p:nvSpPr>
        <p:spPr>
          <a:xfrm>
            <a:off x="179512" y="2204864"/>
            <a:ext cx="8784976" cy="4940840"/>
          </a:xfrm>
          <a:prstGeom prst="rect">
            <a:avLst/>
          </a:prstGeom>
        </p:spPr>
        <p:txBody>
          <a:bodyPr wrap="square">
            <a:spAutoFit/>
          </a:bodyPr>
          <a:lstStyle/>
          <a:p>
            <a:pPr>
              <a:lnSpc>
                <a:spcPct val="115000"/>
              </a:lnSpc>
              <a:spcAft>
                <a:spcPts val="1000"/>
              </a:spcAft>
            </a:pPr>
            <a:r>
              <a:rPr lang="ar-SA" sz="2400" b="1" u="sng">
                <a:solidFill>
                  <a:schemeClr val="bg1">
                    <a:lumMod val="50000"/>
                  </a:schemeClr>
                </a:solidFill>
                <a:latin typeface="Calibri"/>
                <a:ea typeface="Calibri"/>
                <a:cs typeface="Traditional Arabic"/>
              </a:rPr>
              <a:t>وظائف الماء:</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1-تنظيم درجة حرارة الجسم وحمايته من التغيرات الخارجية كالحرارة والبرودة.</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2-وسط ناقل لمخلفات الأيض.</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3-يساعد علي سهولة حركة الطعام داخل الجهاز الهضمي.</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4-نقل العناصر الغذائية داخل جسم الانسان.</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5-وسط مذيب للعناصر الغذائية مما يسهل هضمها وامتصاصا وأيضها.</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6- وسط مناسب لحدوث التفاعلات الكيميائية في الجسم.</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7-يدخل في تركيب السوائل البيولوجية لجسم الانسان.</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8-   التخلص من الامساك.</a:t>
            </a:r>
            <a:endParaRPr lang="en-US" sz="2400">
              <a:solidFill>
                <a:schemeClr val="bg1">
                  <a:lumMod val="50000"/>
                </a:schemeClr>
              </a:solidFill>
              <a:effectLst/>
              <a:latin typeface="Calibri"/>
              <a:ea typeface="Calibri"/>
              <a:cs typeface="Arial"/>
            </a:endParaRPr>
          </a:p>
        </p:txBody>
      </p:sp>
    </p:spTree>
    <p:extLst>
      <p:ext uri="{BB962C8B-B14F-4D97-AF65-F5344CB8AC3E}">
        <p14:creationId xmlns:p14="http://schemas.microsoft.com/office/powerpoint/2010/main" val="1950163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214908" y="260648"/>
            <a:ext cx="8604448" cy="1565557"/>
          </a:xfrm>
          <a:prstGeom prst="rect">
            <a:avLst/>
          </a:prstGeom>
        </p:spPr>
        <p:txBody>
          <a:bodyPr wrap="square">
            <a:spAutoFit/>
          </a:bodyPr>
          <a:lstStyle/>
          <a:p>
            <a:pPr>
              <a:lnSpc>
                <a:spcPct val="115000"/>
              </a:lnSpc>
              <a:spcAft>
                <a:spcPts val="1000"/>
              </a:spcAft>
            </a:pPr>
            <a:r>
              <a:rPr lang="ar-SA" sz="2800" b="1" u="sng">
                <a:solidFill>
                  <a:schemeClr val="bg1">
                    <a:lumMod val="50000"/>
                  </a:schemeClr>
                </a:solidFill>
                <a:latin typeface="Calibri"/>
                <a:ea typeface="Calibri"/>
                <a:cs typeface="Traditional Arabic"/>
              </a:rPr>
              <a:t>الاحتياجات اليومية</a:t>
            </a:r>
            <a:endParaRPr lang="en-US" sz="28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البالغون من 1-5و2 لتر ماء/ اليوم. تزيد الكمية بارتفاع درجة حرارة الوسط الذي يعيش فيه ، و زيادة تناول ملح الطعام</a:t>
            </a:r>
            <a:r>
              <a:rPr lang="ar-SA">
                <a:latin typeface="Calibri"/>
                <a:ea typeface="Calibri"/>
                <a:cs typeface="Traditional Arabic"/>
              </a:rPr>
              <a:t>.</a:t>
            </a:r>
            <a:endParaRPr lang="en-US" sz="1400">
              <a:effectLst/>
              <a:latin typeface="Calibri"/>
              <a:ea typeface="Calibri"/>
              <a:cs typeface="Arial"/>
            </a:endParaRPr>
          </a:p>
        </p:txBody>
      </p:sp>
      <p:sp>
        <p:nvSpPr>
          <p:cNvPr id="3" name="Rectangle 2"/>
          <p:cNvSpPr/>
          <p:nvPr/>
        </p:nvSpPr>
        <p:spPr>
          <a:xfrm>
            <a:off x="0" y="1893708"/>
            <a:ext cx="9036496" cy="2673552"/>
          </a:xfrm>
          <a:prstGeom prst="rect">
            <a:avLst/>
          </a:prstGeom>
        </p:spPr>
        <p:txBody>
          <a:bodyPr wrap="square">
            <a:spAutoFit/>
          </a:bodyPr>
          <a:lstStyle/>
          <a:p>
            <a:pPr>
              <a:lnSpc>
                <a:spcPct val="115000"/>
              </a:lnSpc>
              <a:spcAft>
                <a:spcPts val="1000"/>
              </a:spcAft>
            </a:pPr>
            <a:r>
              <a:rPr lang="ar-EG" sz="2400" b="1" u="sng">
                <a:solidFill>
                  <a:schemeClr val="bg1">
                    <a:lumMod val="50000"/>
                  </a:schemeClr>
                </a:solidFill>
                <a:latin typeface="Calibri"/>
                <a:ea typeface="Calibri"/>
                <a:cs typeface="Traditional Arabic"/>
              </a:rPr>
              <a:t>أعراض ل</a:t>
            </a:r>
            <a:r>
              <a:rPr lang="ar-SA" sz="2400" b="1" u="sng">
                <a:solidFill>
                  <a:schemeClr val="bg1">
                    <a:lumMod val="50000"/>
                  </a:schemeClr>
                </a:solidFill>
                <a:latin typeface="Calibri"/>
                <a:ea typeface="Calibri"/>
                <a:cs typeface="Traditional Arabic"/>
              </a:rPr>
              <a:t>عدم استهلاك الماء والسوائل  </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1-الشعور بالضعف والاجهاد عند فقد (2-3%) من وزن الجسم من الماء.</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2-زيادة معدل ضربات القلب وضغط الدم عند فقد(5-6%) من وزن الجسم من الماء.</a:t>
            </a:r>
            <a:endParaRPr lang="en-US" sz="24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3-الشعور بالغثيان والهلوسة عند فقد(6-10%) من وزن الجسم من الماء.</a:t>
            </a:r>
            <a:endParaRPr lang="en-US" sz="2400">
              <a:solidFill>
                <a:schemeClr val="bg1">
                  <a:lumMod val="50000"/>
                </a:schemeClr>
              </a:solidFill>
              <a:latin typeface="Calibri"/>
              <a:ea typeface="Calibri"/>
              <a:cs typeface="Arial"/>
            </a:endParaRPr>
          </a:p>
          <a:p>
            <a:r>
              <a:rPr lang="ar-SA" sz="2400">
                <a:solidFill>
                  <a:schemeClr val="bg1">
                    <a:lumMod val="50000"/>
                  </a:schemeClr>
                </a:solidFill>
                <a:ea typeface="Calibri"/>
                <a:cs typeface="Traditional Arabic"/>
              </a:rPr>
              <a:t>4-هذيان ورؤية معتمة وصدمة حرارية ثم الوفاة عند فقد(11%) من وزن الجسم من الماء</a:t>
            </a:r>
            <a:endParaRPr lang="en-US" sz="2400">
              <a:solidFill>
                <a:schemeClr val="bg1">
                  <a:lumMod val="50000"/>
                </a:schemeClr>
              </a:solidFill>
            </a:endParaRPr>
          </a:p>
        </p:txBody>
      </p:sp>
      <p:sp>
        <p:nvSpPr>
          <p:cNvPr id="4" name="Rectangle 3"/>
          <p:cNvSpPr/>
          <p:nvPr/>
        </p:nvSpPr>
        <p:spPr>
          <a:xfrm>
            <a:off x="159296" y="4653136"/>
            <a:ext cx="8848104" cy="2061077"/>
          </a:xfrm>
          <a:prstGeom prst="rect">
            <a:avLst/>
          </a:prstGeom>
        </p:spPr>
        <p:txBody>
          <a:bodyPr wrap="square">
            <a:spAutoFit/>
          </a:bodyPr>
          <a:lstStyle/>
          <a:p>
            <a:pPr>
              <a:lnSpc>
                <a:spcPct val="115000"/>
              </a:lnSpc>
              <a:spcAft>
                <a:spcPts val="1000"/>
              </a:spcAft>
            </a:pPr>
            <a:r>
              <a:rPr lang="ar-SA" sz="2800" b="1" u="sng">
                <a:solidFill>
                  <a:schemeClr val="bg1">
                    <a:lumMod val="50000"/>
                  </a:schemeClr>
                </a:solidFill>
                <a:latin typeface="Calibri"/>
                <a:ea typeface="Calibri"/>
                <a:cs typeface="Traditional Arabic"/>
              </a:rPr>
              <a:t>تكوين الحصوات الكلوية.</a:t>
            </a:r>
            <a:endParaRPr lang="en-US" sz="2800">
              <a:solidFill>
                <a:schemeClr val="bg1">
                  <a:lumMod val="50000"/>
                </a:schemeClr>
              </a:solidFill>
              <a:latin typeface="Calibri"/>
              <a:ea typeface="Calibri"/>
              <a:cs typeface="Arial"/>
            </a:endParaRPr>
          </a:p>
          <a:p>
            <a:pPr>
              <a:lnSpc>
                <a:spcPct val="115000"/>
              </a:lnSpc>
              <a:spcAft>
                <a:spcPts val="1000"/>
              </a:spcAft>
            </a:pPr>
            <a:r>
              <a:rPr lang="ar-SA" sz="2400">
                <a:solidFill>
                  <a:schemeClr val="bg1">
                    <a:lumMod val="50000"/>
                  </a:schemeClr>
                </a:solidFill>
                <a:latin typeface="Calibri"/>
                <a:ea typeface="Calibri"/>
                <a:cs typeface="Traditional Arabic"/>
              </a:rPr>
              <a:t>تعتبر الكلي أكثر الأعضاء احتياجاً الى الماء لعملية تنظيفها والحد من تراكم الأملاح فيها مما يؤدي الى تكون الحصوات لذلك يجب الاهتمام بهذا الأمر والحرص على استهلاك كمية جيدة من الماء خلال الليل وينصح كذلك بالحد من استهلاك اللحوم بشكل كبير والمخللات والتي قد تؤدي الى إرهاق الكلية وزيادة تراكم الأملاح</a:t>
            </a:r>
            <a:r>
              <a:rPr lang="ar-SA" sz="2800">
                <a:solidFill>
                  <a:schemeClr val="bg1">
                    <a:lumMod val="50000"/>
                  </a:schemeClr>
                </a:solidFill>
                <a:latin typeface="Calibri"/>
                <a:ea typeface="Calibri"/>
                <a:cs typeface="Traditional Arabic"/>
              </a:rPr>
              <a:t>.</a:t>
            </a:r>
            <a:endParaRPr lang="en-US" sz="2800">
              <a:solidFill>
                <a:schemeClr val="bg1">
                  <a:lumMod val="50000"/>
                </a:schemeClr>
              </a:solidFill>
              <a:effectLst/>
              <a:latin typeface="Calibri"/>
              <a:ea typeface="Calibri"/>
              <a:cs typeface="Arial"/>
            </a:endParaRPr>
          </a:p>
        </p:txBody>
      </p:sp>
    </p:spTree>
    <p:extLst>
      <p:ext uri="{BB962C8B-B14F-4D97-AF65-F5344CB8AC3E}">
        <p14:creationId xmlns:p14="http://schemas.microsoft.com/office/powerpoint/2010/main" val="336756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3" descr="http://3.bp.blogspot.com/-cMKd4rGbkW8/T_LAad-ENwI/AAAAAAAAALk/CHaFzB9qTKo/s320/animated+vegetable+salad+in+wooden+bowl.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365104"/>
            <a:ext cx="3048000" cy="130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034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107503" y="701407"/>
          <a:ext cx="8928992" cy="612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116632"/>
            <a:ext cx="9144000" cy="584775"/>
          </a:xfrm>
          <a:prstGeom prst="rect">
            <a:avLst/>
          </a:prstGeom>
          <a:noFill/>
        </p:spPr>
        <p:txBody>
          <a:bodyPr>
            <a:spAutoFit/>
          </a:bodyPr>
          <a:lstStyle/>
          <a:p>
            <a:pPr algn="ctr" rtl="0" fontAlgn="base">
              <a:spcBef>
                <a:spcPct val="0"/>
              </a:spcBef>
              <a:spcAft>
                <a:spcPct val="0"/>
              </a:spcAft>
              <a:defRPr/>
            </a:pPr>
            <a:r>
              <a:rPr lang="ar-EG" sz="2800" b="1"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Times New Roman" pitchFamily="18" charset="0"/>
                <a:cs typeface="Times New Roman" pitchFamily="18" charset="0"/>
              </a:rPr>
              <a:t>يكون ذلك من خلال </a:t>
            </a:r>
            <a:r>
              <a:rPr lang="ar-SA" sz="2800" b="1"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Times New Roman" pitchFamily="18" charset="0"/>
                <a:cs typeface="Times New Roman" pitchFamily="18" charset="0"/>
              </a:rPr>
              <a:t>سن القوانين واللوائح والقرارات والتشريعات</a:t>
            </a:r>
            <a:r>
              <a:rPr lang="ar-EG" sz="2800" b="1"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Times New Roman" pitchFamily="18" charset="0"/>
                <a:cs typeface="Times New Roman" pitchFamily="18" charset="0"/>
              </a:rPr>
              <a:t> الخاصة ب</a:t>
            </a:r>
            <a:r>
              <a:rPr lang="ar-EG" sz="3200" b="1" dirty="0">
                <a:ln w="12700">
                  <a:solidFill>
                    <a:srgbClr val="FF0000">
                      <a:satMod val="155000"/>
                    </a:srgbClr>
                  </a:solidFill>
                  <a:prstDash val="solid"/>
                </a:ln>
                <a:solidFill>
                  <a:srgbClr val="FFB800">
                    <a:tint val="85000"/>
                    <a:satMod val="155000"/>
                  </a:srgbClr>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pic>
        <p:nvPicPr>
          <p:cNvPr id="17412" name="Picture 5" descr="C:\Users\Sev7en\Desktop\ورد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338"/>
            <a:ext cx="96012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75656" y="548680"/>
            <a:ext cx="5184576" cy="923330"/>
          </a:xfrm>
          <a:prstGeom prst="rect">
            <a:avLst/>
          </a:prstGeom>
          <a:noFill/>
        </p:spPr>
        <p:txBody>
          <a:bodyPr wrap="square">
            <a:spAutoFit/>
          </a:bodyPr>
          <a:lstStyle/>
          <a:p>
            <a:pPr algn="ctr" fontAlgn="base">
              <a:spcBef>
                <a:spcPct val="0"/>
              </a:spcBef>
              <a:spcAft>
                <a:spcPct val="0"/>
              </a:spcAft>
              <a:defRPr/>
            </a:pPr>
            <a:r>
              <a:rPr lang="ar-SA" sz="5400" b="1" kern="10" spc="50" dirty="0" err="1">
                <a:ln w="12700" cmpd="sng">
                  <a:solidFill>
                    <a:srgbClr val="000000">
                      <a:satMod val="120000"/>
                      <a:shade val="80000"/>
                    </a:srgbClr>
                  </a:solidFill>
                  <a:prstDash val="solid"/>
                </a:ln>
                <a:solidFill>
                  <a:srgbClr val="000000">
                    <a:tint val="1000"/>
                  </a:srgbClr>
                </a:solidFill>
                <a:effectLst>
                  <a:glow rad="53100">
                    <a:srgbClr val="000000">
                      <a:satMod val="180000"/>
                      <a:alpha val="30000"/>
                    </a:srgbClr>
                  </a:glow>
                </a:effectLst>
                <a:latin typeface="Arial"/>
                <a:cs typeface="Arial"/>
              </a:rPr>
              <a:t>الحمدلله</a:t>
            </a:r>
            <a:endParaRPr lang="ar-EG" sz="5400" b="1" kern="10" spc="50" dirty="0">
              <a:ln w="12700" cmpd="sng">
                <a:solidFill>
                  <a:srgbClr val="000000">
                    <a:satMod val="120000"/>
                    <a:shade val="80000"/>
                  </a:srgbClr>
                </a:solidFill>
                <a:prstDash val="solid"/>
              </a:ln>
              <a:solidFill>
                <a:srgbClr val="000000">
                  <a:tint val="1000"/>
                </a:srgbClr>
              </a:solidFill>
              <a:effectLst>
                <a:glow rad="53100">
                  <a:srgbClr val="000000">
                    <a:satMod val="180000"/>
                    <a:alpha val="30000"/>
                  </a:srgbClr>
                </a:glow>
              </a:effectLst>
              <a:latin typeface="Arial"/>
              <a:cs typeface="Arial"/>
            </a:endParaRPr>
          </a:p>
        </p:txBody>
      </p:sp>
    </p:spTree>
    <p:extLst>
      <p:ext uri="{BB962C8B-B14F-4D97-AF65-F5344CB8AC3E}">
        <p14:creationId xmlns:p14="http://schemas.microsoft.com/office/powerpoint/2010/main" val="343291614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2770" name="Rectangle 45"/>
          <p:cNvSpPr>
            <a:spLocks noChangeArrowheads="1"/>
          </p:cNvSpPr>
          <p:nvPr/>
        </p:nvSpPr>
        <p:spPr bwMode="ltGray">
          <a:xfrm>
            <a:off x="0" y="6629400"/>
            <a:ext cx="9140825" cy="228600"/>
          </a:xfrm>
          <a:prstGeom prst="rect">
            <a:avLst/>
          </a:prstGeom>
          <a:solidFill>
            <a:srgbClr val="8A8D0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fontAlgn="base">
              <a:spcBef>
                <a:spcPct val="0"/>
              </a:spcBef>
              <a:spcAft>
                <a:spcPct val="0"/>
              </a:spcAft>
            </a:pPr>
            <a:endParaRPr lang="en-US">
              <a:solidFill>
                <a:srgbClr val="FFFFFF"/>
              </a:solidFill>
              <a:cs typeface="Arial" pitchFamily="34" charset="0"/>
            </a:endParaRPr>
          </a:p>
        </p:txBody>
      </p:sp>
      <p:sp>
        <p:nvSpPr>
          <p:cNvPr id="8" name="Text Placeholder 6"/>
          <p:cNvSpPr txBox="1">
            <a:spLocks/>
          </p:cNvSpPr>
          <p:nvPr/>
        </p:nvSpPr>
        <p:spPr>
          <a:xfrm>
            <a:off x="5445125" y="239713"/>
            <a:ext cx="3230563" cy="550862"/>
          </a:xfrm>
          <a:prstGeom prst="rect">
            <a:avLst/>
          </a:prstGeom>
        </p:spPr>
        <p:txBody>
          <a:bodyPr/>
          <a:lstStyle>
            <a:lvl1pPr algn="r">
              <a:buNone/>
              <a:defRPr sz="1400" b="1"/>
            </a:lvl1pPr>
            <a:lvl2pPr>
              <a:buNone/>
              <a:defRPr sz="1400"/>
            </a:lvl2pPr>
            <a:lvl3pPr>
              <a:buNone/>
              <a:defRPr sz="1400"/>
            </a:lvl3pPr>
            <a:lvl4pPr>
              <a:buNone/>
              <a:defRPr sz="1400"/>
            </a:lvl4pPr>
            <a:lvl5pPr>
              <a:buNone/>
              <a:defRPr sz="1400"/>
            </a:lvl5pPr>
          </a:lstStyle>
          <a:p>
            <a:pPr marL="342900" indent="-342900" rtl="0" eaLnBrk="0" fontAlgn="base" hangingPunct="0">
              <a:spcBef>
                <a:spcPct val="20000"/>
              </a:spcBef>
              <a:spcAft>
                <a:spcPct val="0"/>
              </a:spcAft>
              <a:defRPr/>
            </a:pPr>
            <a:r>
              <a:rPr lang="en-US" kern="0" dirty="0">
                <a:solidFill>
                  <a:srgbClr val="FFFFFF"/>
                </a:solidFill>
                <a:cs typeface="Arial" pitchFamily="34" charset="0"/>
              </a:rPr>
              <a:t>GUIDELINE 4</a:t>
            </a:r>
          </a:p>
        </p:txBody>
      </p:sp>
      <p:pic>
        <p:nvPicPr>
          <p:cNvPr id="1638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349" y="109537"/>
            <a:ext cx="3276600" cy="13620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76524" y="515144"/>
            <a:ext cx="2799164"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ar-SA" sz="3600" b="1">
                <a:solidFill>
                  <a:schemeClr val="accent3">
                    <a:lumMod val="50000"/>
                  </a:schemeClr>
                </a:solidFill>
                <a:ea typeface="Calibri"/>
                <a:cs typeface="Traditional Arabic"/>
              </a:rPr>
              <a:t>اهمية الكربوهيدرات </a:t>
            </a:r>
            <a:endParaRPr lang="en-US" sz="3600" b="1">
              <a:solidFill>
                <a:schemeClr val="accent3">
                  <a:lumMod val="50000"/>
                </a:schemeClr>
              </a:solidFill>
            </a:endParaRPr>
          </a:p>
        </p:txBody>
      </p:sp>
      <p:sp>
        <p:nvSpPr>
          <p:cNvPr id="9" name="Rectangle 8"/>
          <p:cNvSpPr/>
          <p:nvPr/>
        </p:nvSpPr>
        <p:spPr>
          <a:xfrm>
            <a:off x="0" y="1196752"/>
            <a:ext cx="9140824" cy="5175776"/>
          </a:xfrm>
          <a:prstGeom prst="rect">
            <a:avLst/>
          </a:prstGeom>
        </p:spPr>
        <p:txBody>
          <a:bodyPr wrap="square">
            <a:spAutoFit/>
          </a:bodyPr>
          <a:lstStyle/>
          <a:p>
            <a:pPr marL="342900" lvl="0" indent="-342900" algn="just">
              <a:lnSpc>
                <a:spcPct val="115000"/>
              </a:lnSpc>
              <a:buSzPts val="1800"/>
              <a:buFont typeface="Wingdings" pitchFamily="2" charset="2"/>
              <a:buChar char="q"/>
              <a:tabLst>
                <a:tab pos="228600" algn="l"/>
              </a:tabLst>
            </a:pPr>
            <a:r>
              <a:rPr lang="ar-SA" sz="2800">
                <a:solidFill>
                  <a:schemeClr val="accent3">
                    <a:lumMod val="50000"/>
                  </a:schemeClr>
                </a:solidFill>
                <a:latin typeface="Calibri"/>
                <a:ea typeface="Times New Roman"/>
                <a:cs typeface="Traditional Arabic"/>
              </a:rPr>
              <a:t>مكون أساسي لبعض أجزاء الخلية مثل السليلوز والأحماض النووية</a:t>
            </a:r>
            <a:endParaRPr lang="en-US" sz="2800">
              <a:solidFill>
                <a:schemeClr val="accent3">
                  <a:lumMod val="50000"/>
                </a:schemeClr>
              </a:solidFill>
              <a:latin typeface="Calibri"/>
              <a:ea typeface="Times New Roman"/>
              <a:cs typeface="Simplified Arabic"/>
            </a:endParaRPr>
          </a:p>
          <a:p>
            <a:pPr marL="342900" lvl="0" indent="-342900" algn="just">
              <a:lnSpc>
                <a:spcPct val="115000"/>
              </a:lnSpc>
              <a:buSzPts val="1800"/>
              <a:buFont typeface="Wingdings" pitchFamily="2" charset="2"/>
              <a:buChar char="q"/>
              <a:tabLst>
                <a:tab pos="228600" algn="l"/>
              </a:tabLst>
            </a:pPr>
            <a:r>
              <a:rPr lang="ar-SA" sz="2800">
                <a:solidFill>
                  <a:schemeClr val="accent3">
                    <a:lumMod val="50000"/>
                  </a:schemeClr>
                </a:solidFill>
                <a:latin typeface="Calibri"/>
                <a:ea typeface="Times New Roman"/>
                <a:cs typeface="Traditional Arabic"/>
              </a:rPr>
              <a:t>مصدر رئيسي للطاقة الذي يحتاجها الكائن الحي ويخزن الجزء الزائد من الكربوهيدرات عن حاجة الجسم في صورة دهن وجليكوجين لحين الحاجة منها الية.</a:t>
            </a:r>
            <a:endParaRPr lang="en-US" sz="2800">
              <a:solidFill>
                <a:schemeClr val="accent3">
                  <a:lumMod val="50000"/>
                </a:schemeClr>
              </a:solidFill>
              <a:latin typeface="Calibri"/>
              <a:ea typeface="Times New Roman"/>
              <a:cs typeface="Simplified Arabic"/>
            </a:endParaRPr>
          </a:p>
          <a:p>
            <a:pPr marL="342900" lvl="0" indent="-342900" algn="just">
              <a:lnSpc>
                <a:spcPct val="115000"/>
              </a:lnSpc>
              <a:buSzPts val="1800"/>
              <a:buFont typeface="Wingdings" pitchFamily="2" charset="2"/>
              <a:buChar char="q"/>
              <a:tabLst>
                <a:tab pos="228600" algn="l"/>
              </a:tabLst>
            </a:pPr>
            <a:r>
              <a:rPr lang="ar-SA" sz="2800">
                <a:solidFill>
                  <a:schemeClr val="accent3">
                    <a:lumMod val="50000"/>
                  </a:schemeClr>
                </a:solidFill>
                <a:latin typeface="Calibri"/>
                <a:ea typeface="Times New Roman"/>
                <a:cs typeface="Traditional Arabic"/>
              </a:rPr>
              <a:t>تحسن الطعم وتخفف من مرارة او حموضة الاغذية ومنها سكر السكروز</a:t>
            </a:r>
            <a:endParaRPr lang="en-US" sz="2800">
              <a:solidFill>
                <a:schemeClr val="accent3">
                  <a:lumMod val="50000"/>
                </a:schemeClr>
              </a:solidFill>
              <a:latin typeface="Calibri"/>
              <a:ea typeface="Times New Roman"/>
              <a:cs typeface="Simplified Arabic"/>
            </a:endParaRPr>
          </a:p>
          <a:p>
            <a:pPr marL="342900" lvl="0" indent="-342900" algn="just">
              <a:lnSpc>
                <a:spcPct val="115000"/>
              </a:lnSpc>
              <a:buSzPts val="1800"/>
              <a:buFont typeface="Wingdings" pitchFamily="2" charset="2"/>
              <a:buChar char="q"/>
              <a:tabLst>
                <a:tab pos="228600" algn="l"/>
              </a:tabLst>
            </a:pPr>
            <a:r>
              <a:rPr lang="ar-SA" sz="2800">
                <a:solidFill>
                  <a:schemeClr val="accent3">
                    <a:lumMod val="50000"/>
                  </a:schemeClr>
                </a:solidFill>
                <a:latin typeface="Calibri"/>
                <a:ea typeface="Times New Roman"/>
                <a:cs typeface="Traditional Arabic"/>
              </a:rPr>
              <a:t>تكسب السكريات بعض الاغذية الالوان الذهبية والبنية الفاتحة نتيجة حدوث الكرملة عند صناعة الحلويات</a:t>
            </a:r>
          </a:p>
          <a:p>
            <a:pPr marL="342900" lvl="0" indent="-342900" algn="just">
              <a:lnSpc>
                <a:spcPct val="115000"/>
              </a:lnSpc>
              <a:buSzPts val="1800"/>
              <a:buFont typeface="Wingdings" pitchFamily="2" charset="2"/>
              <a:buChar char="q"/>
              <a:tabLst>
                <a:tab pos="228600" algn="l"/>
              </a:tabLst>
            </a:pPr>
            <a:r>
              <a:rPr lang="ar-SA" sz="2800">
                <a:solidFill>
                  <a:schemeClr val="accent3">
                    <a:lumMod val="50000"/>
                  </a:schemeClr>
                </a:solidFill>
                <a:latin typeface="Calibri"/>
                <a:ea typeface="Times New Roman"/>
                <a:cs typeface="Traditional Arabic"/>
              </a:rPr>
              <a:t>تحفظ الاغذية من الفساد لكونها شرهة للماء فتخفض نسبة الماء الحر الذي يلزم لكثير من عوامل الفساد</a:t>
            </a:r>
            <a:endParaRPr lang="en-US" sz="2800">
              <a:solidFill>
                <a:schemeClr val="accent3">
                  <a:lumMod val="50000"/>
                </a:schemeClr>
              </a:solidFill>
              <a:latin typeface="Calibri"/>
              <a:ea typeface="Times New Roman"/>
              <a:cs typeface="Simplified Arabic"/>
            </a:endParaRPr>
          </a:p>
          <a:p>
            <a:pPr marL="342900" lvl="0" indent="-342900" algn="just">
              <a:lnSpc>
                <a:spcPct val="115000"/>
              </a:lnSpc>
              <a:spcAft>
                <a:spcPts val="1000"/>
              </a:spcAft>
              <a:buSzPts val="1800"/>
              <a:buFont typeface="Wingdings" pitchFamily="2" charset="2"/>
              <a:buChar char="q"/>
              <a:tabLst>
                <a:tab pos="228600" algn="l"/>
              </a:tabLst>
            </a:pPr>
            <a:r>
              <a:rPr lang="ar-SA" sz="2800">
                <a:solidFill>
                  <a:schemeClr val="accent3">
                    <a:lumMod val="50000"/>
                  </a:schemeClr>
                </a:solidFill>
                <a:latin typeface="Calibri"/>
                <a:ea typeface="Times New Roman"/>
                <a:cs typeface="Traditional Arabic"/>
              </a:rPr>
              <a:t>تنتشر بكميات كبيرة في الطبيعة (نصف الغذاء المتوافر في العالم كالحبوب والخضروات والفواكه)</a:t>
            </a:r>
            <a:endParaRPr lang="ar-SA" sz="2800">
              <a:solidFill>
                <a:schemeClr val="accent3">
                  <a:lumMod val="50000"/>
                </a:schemeClr>
              </a:solidFill>
              <a:latin typeface="Calibri"/>
              <a:ea typeface="Times New Roman"/>
              <a:cs typeface="Simplified Arabic"/>
            </a:endParaRPr>
          </a:p>
          <a:p>
            <a:pPr marL="342900" lvl="0" indent="-342900" algn="just">
              <a:lnSpc>
                <a:spcPct val="115000"/>
              </a:lnSpc>
              <a:spcAft>
                <a:spcPts val="1000"/>
              </a:spcAft>
              <a:buSzPts val="1800"/>
              <a:buFont typeface="Wingdings" pitchFamily="2" charset="2"/>
              <a:buChar char="q"/>
              <a:tabLst>
                <a:tab pos="228600" algn="l"/>
              </a:tabLst>
            </a:pPr>
            <a:r>
              <a:rPr lang="ar-SA" sz="2800">
                <a:solidFill>
                  <a:schemeClr val="accent3">
                    <a:lumMod val="50000"/>
                  </a:schemeClr>
                </a:solidFill>
                <a:ea typeface="Calibri"/>
                <a:cs typeface="Traditional Arabic"/>
              </a:rPr>
              <a:t>سهلة التخزين لفترات طويلة دون التعرض للفساد.</a:t>
            </a:r>
            <a:endParaRPr lang="en-US" sz="2800">
              <a:solidFill>
                <a:schemeClr val="accent3">
                  <a:lumMod val="50000"/>
                </a:schemeClr>
              </a:solidFill>
            </a:endParaRPr>
          </a:p>
        </p:txBody>
      </p:sp>
    </p:spTree>
    <p:extLst>
      <p:ext uri="{BB962C8B-B14F-4D97-AF65-F5344CB8AC3E}">
        <p14:creationId xmlns:p14="http://schemas.microsoft.com/office/powerpoint/2010/main" val="90413886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a:gradFill>
        <a:effectLst/>
      </p:bgPr>
    </p:bg>
    <p:spTree>
      <p:nvGrpSpPr>
        <p:cNvPr id="1" name=""/>
        <p:cNvGrpSpPr/>
        <p:nvPr/>
      </p:nvGrpSpPr>
      <p:grpSpPr>
        <a:xfrm>
          <a:off x="0" y="0"/>
          <a:ext cx="0" cy="0"/>
          <a:chOff x="0" y="0"/>
          <a:chExt cx="0" cy="0"/>
        </a:xfrm>
      </p:grpSpPr>
      <p:sp>
        <p:nvSpPr>
          <p:cNvPr id="39945" name="Text Box 9"/>
          <p:cNvSpPr txBox="1">
            <a:spLocks noChangeArrowheads="1"/>
          </p:cNvSpPr>
          <p:nvPr/>
        </p:nvSpPr>
        <p:spPr bwMode="auto">
          <a:xfrm>
            <a:off x="539750" y="404813"/>
            <a:ext cx="82089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32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32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32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3200">
                <a:solidFill>
                  <a:schemeClr val="tx1"/>
                </a:solidFill>
                <a:latin typeface="Arial" pitchFamily="34" charset="0"/>
                <a:cs typeface="Arial" pitchFamily="34" charset="0"/>
              </a:defRPr>
            </a:lvl9pPr>
          </a:lstStyle>
          <a:p>
            <a:pPr algn="ctr" eaLnBrk="1" fontAlgn="base" hangingPunct="1">
              <a:spcBef>
                <a:spcPct val="50000"/>
              </a:spcBef>
              <a:spcAft>
                <a:spcPct val="0"/>
              </a:spcAft>
              <a:defRPr/>
            </a:pPr>
            <a:r>
              <a:rPr lang="ar-SA" sz="4000" b="1">
                <a:solidFill>
                  <a:srgbClr val="6D9E71">
                    <a:lumMod val="50000"/>
                  </a:srgbClr>
                </a:solidFill>
              </a:rPr>
              <a:t>تقسيم الكربوهيدرات تبعا لتركيبها الكيميائى  </a:t>
            </a:r>
            <a:r>
              <a:rPr lang="ar-SA" sz="4000" b="1" dirty="0">
                <a:solidFill>
                  <a:srgbClr val="6D9E71">
                    <a:lumMod val="50000"/>
                  </a:srgbClr>
                </a:solidFill>
              </a:rPr>
              <a:t>(</a:t>
            </a:r>
            <a:r>
              <a:rPr lang="en-US" sz="4000" b="1" dirty="0">
                <a:solidFill>
                  <a:srgbClr val="6D9E71">
                    <a:lumMod val="50000"/>
                  </a:srgbClr>
                </a:solidFill>
              </a:rPr>
              <a:t>Carbohydrates</a:t>
            </a:r>
            <a:r>
              <a:rPr lang="ar-SA" sz="4000" b="1" dirty="0">
                <a:solidFill>
                  <a:srgbClr val="6D9E71">
                    <a:lumMod val="50000"/>
                  </a:srgbClr>
                </a:solidFill>
              </a:rPr>
              <a:t>)</a:t>
            </a:r>
            <a:endParaRPr lang="en-US" sz="4000" b="1" dirty="0">
              <a:solidFill>
                <a:srgbClr val="6D9E71">
                  <a:lumMod val="50000"/>
                </a:srgbClr>
              </a:solidFill>
            </a:endParaRPr>
          </a:p>
        </p:txBody>
      </p:sp>
      <p:graphicFrame>
        <p:nvGraphicFramePr>
          <p:cNvPr id="6" name="Diagram 5"/>
          <p:cNvGraphicFramePr/>
          <p:nvPr>
            <p:extLst>
              <p:ext uri="{D42A27DB-BD31-4B8C-83A1-F6EECF244321}">
                <p14:modId xmlns:p14="http://schemas.microsoft.com/office/powerpoint/2010/main" val="1213581540"/>
              </p:ext>
            </p:extLst>
          </p:nvPr>
        </p:nvGraphicFramePr>
        <p:xfrm>
          <a:off x="-1188640" y="1710398"/>
          <a:ext cx="11233248" cy="2870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مستطيل 9"/>
          <p:cNvSpPr/>
          <p:nvPr/>
        </p:nvSpPr>
        <p:spPr>
          <a:xfrm>
            <a:off x="6505327" y="4407198"/>
            <a:ext cx="2232025" cy="720725"/>
          </a:xfrm>
          <a:prstGeom prst="rect">
            <a:avLst/>
          </a:prstGeom>
          <a:solidFill>
            <a:srgbClr val="FFFFCC"/>
          </a:solidFill>
          <a:ln w="25400" cap="flat" cmpd="sng" algn="ctr">
            <a:solidFill>
              <a:srgbClr val="3891A7">
                <a:shade val="50000"/>
              </a:srgbClr>
            </a:solidFill>
            <a:prstDash val="solid"/>
          </a:ln>
          <a:effectLst/>
        </p:spPr>
        <p:txBody>
          <a:bodyPr rtlCol="1" anchor="ctr"/>
          <a:lstStyle/>
          <a:p>
            <a:pPr algn="ctr">
              <a:defRPr/>
            </a:pPr>
            <a:r>
              <a:rPr lang="ar-SA" sz="1400" b="1" kern="0" dirty="0">
                <a:solidFill>
                  <a:srgbClr val="0070C0"/>
                </a:solidFill>
                <a:latin typeface="Gill Sans MT"/>
              </a:rPr>
              <a:t>3-8 </a:t>
            </a:r>
          </a:p>
          <a:p>
            <a:pPr algn="ctr">
              <a:defRPr/>
            </a:pPr>
            <a:r>
              <a:rPr lang="ar-SA" sz="1400" b="1" kern="0" dirty="0">
                <a:solidFill>
                  <a:srgbClr val="0070C0"/>
                </a:solidFill>
                <a:latin typeface="Gill Sans MT"/>
              </a:rPr>
              <a:t>ذرات كربون</a:t>
            </a:r>
          </a:p>
        </p:txBody>
      </p:sp>
      <p:sp>
        <p:nvSpPr>
          <p:cNvPr id="9" name="مستطيل 8"/>
          <p:cNvSpPr/>
          <p:nvPr/>
        </p:nvSpPr>
        <p:spPr>
          <a:xfrm>
            <a:off x="3245450" y="4591052"/>
            <a:ext cx="2357437" cy="720725"/>
          </a:xfrm>
          <a:prstGeom prst="rect">
            <a:avLst/>
          </a:prstGeom>
          <a:solidFill>
            <a:srgbClr val="FFFFCC"/>
          </a:solidFill>
          <a:ln w="25400" cap="flat" cmpd="sng" algn="ctr">
            <a:solidFill>
              <a:srgbClr val="3891A7">
                <a:shade val="50000"/>
              </a:srgbClr>
            </a:solidFill>
            <a:prstDash val="solid"/>
          </a:ln>
          <a:effectLst/>
        </p:spPr>
        <p:txBody>
          <a:bodyPr rtlCol="1" anchor="ctr"/>
          <a:lstStyle/>
          <a:p>
            <a:pPr algn="ctr">
              <a:defRPr/>
            </a:pPr>
            <a:r>
              <a:rPr lang="ar-SA" b="1" kern="0" dirty="0">
                <a:solidFill>
                  <a:srgbClr val="0070C0"/>
                </a:solidFill>
                <a:latin typeface="Gill Sans MT"/>
              </a:rPr>
              <a:t>2</a:t>
            </a:r>
          </a:p>
          <a:p>
            <a:pPr algn="ctr">
              <a:defRPr/>
            </a:pPr>
            <a:r>
              <a:rPr lang="ar-SA" b="1" kern="0" dirty="0">
                <a:solidFill>
                  <a:srgbClr val="0070C0"/>
                </a:solidFill>
                <a:latin typeface="Gill Sans MT"/>
              </a:rPr>
              <a:t>جزيء من السكريات الأحادية</a:t>
            </a:r>
          </a:p>
        </p:txBody>
      </p:sp>
      <p:sp>
        <p:nvSpPr>
          <p:cNvPr id="10" name="مستطيل 12"/>
          <p:cNvSpPr/>
          <p:nvPr/>
        </p:nvSpPr>
        <p:spPr>
          <a:xfrm>
            <a:off x="247439" y="4499530"/>
            <a:ext cx="2357438" cy="720725"/>
          </a:xfrm>
          <a:prstGeom prst="rect">
            <a:avLst/>
          </a:prstGeom>
          <a:solidFill>
            <a:srgbClr val="FFFFCC"/>
          </a:solidFill>
          <a:ln w="25400" cap="flat" cmpd="sng" algn="ctr">
            <a:solidFill>
              <a:srgbClr val="3891A7">
                <a:shade val="50000"/>
              </a:srgbClr>
            </a:solidFill>
            <a:prstDash val="solid"/>
          </a:ln>
          <a:effectLst/>
        </p:spPr>
        <p:txBody>
          <a:bodyPr rtlCol="1" anchor="ctr"/>
          <a:lstStyle/>
          <a:p>
            <a:pPr algn="ctr">
              <a:defRPr/>
            </a:pPr>
            <a:r>
              <a:rPr lang="ar-SA" b="1" kern="0" dirty="0">
                <a:solidFill>
                  <a:srgbClr val="0070C0"/>
                </a:solidFill>
                <a:latin typeface="Gill Sans MT"/>
              </a:rPr>
              <a:t>أكثر من 10</a:t>
            </a:r>
          </a:p>
          <a:p>
            <a:pPr algn="ctr">
              <a:defRPr/>
            </a:pPr>
            <a:r>
              <a:rPr lang="ar-SA" b="1" kern="0" dirty="0">
                <a:solidFill>
                  <a:srgbClr val="0070C0"/>
                </a:solidFill>
                <a:latin typeface="Gill Sans MT"/>
              </a:rPr>
              <a:t>جزيء من السكريات الأحادية</a:t>
            </a:r>
          </a:p>
        </p:txBody>
      </p:sp>
      <p:sp>
        <p:nvSpPr>
          <p:cNvPr id="2" name="Rectangle 1"/>
          <p:cNvSpPr/>
          <p:nvPr/>
        </p:nvSpPr>
        <p:spPr>
          <a:xfrm>
            <a:off x="6827804" y="5127923"/>
            <a:ext cx="1600118" cy="461665"/>
          </a:xfrm>
          <a:prstGeom prst="rect">
            <a:avLst/>
          </a:prstGeom>
        </p:spPr>
        <p:txBody>
          <a:bodyPr wrap="none">
            <a:spAutoFit/>
          </a:bodyPr>
          <a:lstStyle/>
          <a:p>
            <a:r>
              <a:rPr lang="ar-SA" sz="2400" b="1">
                <a:ea typeface="Calibri"/>
                <a:cs typeface="Traditional Arabic"/>
              </a:rPr>
              <a:t>العسل- الحبوب</a:t>
            </a:r>
            <a:endParaRPr lang="en-US" sz="2400" b="1"/>
          </a:p>
        </p:txBody>
      </p:sp>
      <p:sp>
        <p:nvSpPr>
          <p:cNvPr id="3" name="Rectangle 2"/>
          <p:cNvSpPr/>
          <p:nvPr/>
        </p:nvSpPr>
        <p:spPr>
          <a:xfrm>
            <a:off x="6948264" y="5721272"/>
            <a:ext cx="1511598" cy="461665"/>
          </a:xfrm>
          <a:prstGeom prst="rect">
            <a:avLst/>
          </a:prstGeom>
        </p:spPr>
        <p:txBody>
          <a:bodyPr wrap="square">
            <a:spAutoFit/>
          </a:bodyPr>
          <a:lstStyle/>
          <a:p>
            <a:pPr algn="ctr"/>
            <a:r>
              <a:rPr lang="ar-SA" sz="2400" b="1">
                <a:ea typeface="Calibri"/>
                <a:cs typeface="Traditional Arabic"/>
              </a:rPr>
              <a:t>الفواكه والعسل</a:t>
            </a:r>
            <a:endParaRPr lang="en-US" sz="2400" b="1"/>
          </a:p>
        </p:txBody>
      </p:sp>
      <p:sp>
        <p:nvSpPr>
          <p:cNvPr id="4" name="Rectangle 3"/>
          <p:cNvSpPr/>
          <p:nvPr/>
        </p:nvSpPr>
        <p:spPr>
          <a:xfrm>
            <a:off x="3245450" y="5274875"/>
            <a:ext cx="2797561" cy="830997"/>
          </a:xfrm>
          <a:prstGeom prst="rect">
            <a:avLst/>
          </a:prstGeom>
        </p:spPr>
        <p:txBody>
          <a:bodyPr wrap="none">
            <a:spAutoFit/>
          </a:bodyPr>
          <a:lstStyle/>
          <a:p>
            <a:pPr algn="ctr"/>
            <a:r>
              <a:rPr lang="ar-SA" sz="2400" b="1">
                <a:ea typeface="Calibri"/>
                <a:cs typeface="Traditional Arabic"/>
              </a:rPr>
              <a:t>أهم مصادرة: البنجر – القصب</a:t>
            </a:r>
          </a:p>
          <a:p>
            <a:pPr algn="ctr"/>
            <a:r>
              <a:rPr lang="ar-SA" sz="2400" b="1">
                <a:ea typeface="Calibri"/>
                <a:cs typeface="Traditional Arabic"/>
              </a:rPr>
              <a:t> – الاناناس-  الفواكه</a:t>
            </a:r>
            <a:endParaRPr lang="en-US" sz="2400" b="1"/>
          </a:p>
        </p:txBody>
      </p:sp>
      <p:sp>
        <p:nvSpPr>
          <p:cNvPr id="5" name="Rectangle 4"/>
          <p:cNvSpPr/>
          <p:nvPr/>
        </p:nvSpPr>
        <p:spPr>
          <a:xfrm>
            <a:off x="-45243" y="5220255"/>
            <a:ext cx="2942803" cy="1200329"/>
          </a:xfrm>
          <a:prstGeom prst="rect">
            <a:avLst/>
          </a:prstGeom>
        </p:spPr>
        <p:txBody>
          <a:bodyPr wrap="square">
            <a:spAutoFit/>
          </a:bodyPr>
          <a:lstStyle/>
          <a:p>
            <a:pPr algn="ctr"/>
            <a:r>
              <a:rPr lang="ar-SA" b="1">
                <a:ea typeface="Calibri"/>
                <a:cs typeface="Traditional Arabic"/>
              </a:rPr>
              <a:t>أهم مصادرة: البذور- الحبوب (الارز والقمح والشعير والشوفان) -  البطاطس والبطاطا بينما السليلوز غير محلل بواسطة انزيمات القناة الهضمية بالانسان</a:t>
            </a:r>
            <a:endParaRPr lang="en-US" b="1"/>
          </a:p>
        </p:txBody>
      </p:sp>
    </p:spTree>
    <p:extLst>
      <p:ext uri="{BB962C8B-B14F-4D97-AF65-F5344CB8AC3E}">
        <p14:creationId xmlns:p14="http://schemas.microsoft.com/office/powerpoint/2010/main" val="20243214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5"/>
                                        </p:tgtEl>
                                        <p:attrNameLst>
                                          <p:attrName>style.visibility</p:attrName>
                                        </p:attrNameLst>
                                      </p:cBhvr>
                                      <p:to>
                                        <p:strVal val="visible"/>
                                      </p:to>
                                    </p:set>
                                    <p:anim calcmode="discrete" valueType="clr">
                                      <p:cBhvr override="childStyle">
                                        <p:cTn id="7" dur="80"/>
                                        <p:tgtEl>
                                          <p:spTgt spid="399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5"/>
                                        </p:tgtEl>
                                        <p:attrNameLst>
                                          <p:attrName>fillcolor</p:attrName>
                                        </p:attrNameLst>
                                      </p:cBhvr>
                                      <p:tavLst>
                                        <p:tav tm="0">
                                          <p:val>
                                            <p:clrVal>
                                              <a:schemeClr val="accent2"/>
                                            </p:clrVal>
                                          </p:val>
                                        </p:tav>
                                        <p:tav tm="50000">
                                          <p:val>
                                            <p:clrVal>
                                              <a:schemeClr val="hlink"/>
                                            </p:clrVal>
                                          </p:val>
                                        </p:tav>
                                      </p:tavLst>
                                    </p:anim>
                                    <p:set>
                                      <p:cBhvr>
                                        <p:cTn id="9" dur="80"/>
                                        <p:tgtEl>
                                          <p:spTgt spid="3994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20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Graphic spid="6" grpId="0">
        <p:bldAsOne/>
      </p:bldGraphic>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3" name="Rectangle 2"/>
          <p:cNvSpPr/>
          <p:nvPr/>
        </p:nvSpPr>
        <p:spPr>
          <a:xfrm>
            <a:off x="1691680" y="404663"/>
            <a:ext cx="4947188" cy="646331"/>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ar-SA" sz="3600" b="1">
                <a:ln w="50800"/>
                <a:solidFill>
                  <a:schemeClr val="bg1">
                    <a:shade val="50000"/>
                  </a:schemeClr>
                </a:solidFill>
                <a:ea typeface="Calibri"/>
                <a:cs typeface="Traditional Arabic"/>
              </a:rPr>
              <a:t>الالياف الغذائية </a:t>
            </a:r>
            <a:r>
              <a:rPr lang="en-US" sz="3600" b="1">
                <a:ln w="50800"/>
                <a:solidFill>
                  <a:schemeClr val="bg1">
                    <a:shade val="50000"/>
                  </a:schemeClr>
                </a:solidFill>
                <a:latin typeface="Traditional Arabic"/>
                <a:ea typeface="Calibri"/>
              </a:rPr>
              <a:t>Dietary Fiber</a:t>
            </a:r>
            <a:endParaRPr lang="en-US" sz="3600" b="1">
              <a:ln w="50800"/>
              <a:solidFill>
                <a:schemeClr val="bg1">
                  <a:shade val="50000"/>
                </a:schemeClr>
              </a:solidFill>
            </a:endParaRPr>
          </a:p>
        </p:txBody>
      </p:sp>
      <p:sp>
        <p:nvSpPr>
          <p:cNvPr id="4" name="Rectangle 3"/>
          <p:cNvSpPr/>
          <p:nvPr/>
        </p:nvSpPr>
        <p:spPr>
          <a:xfrm>
            <a:off x="107504" y="1340768"/>
            <a:ext cx="8928992" cy="941796"/>
          </a:xfrm>
          <a:prstGeom prst="rect">
            <a:avLst/>
          </a:prstGeom>
        </p:spPr>
        <p:txBody>
          <a:bodyPr wrap="square">
            <a:spAutoFit/>
          </a:bodyPr>
          <a:lstStyle/>
          <a:p>
            <a:pPr algn="ctr">
              <a:lnSpc>
                <a:spcPct val="115000"/>
              </a:lnSpc>
              <a:spcAft>
                <a:spcPts val="1000"/>
              </a:spcAft>
            </a:pPr>
            <a:r>
              <a:rPr lang="ar-SA" sz="2400">
                <a:solidFill>
                  <a:schemeClr val="accent3">
                    <a:lumMod val="50000"/>
                  </a:schemeClr>
                </a:solidFill>
                <a:latin typeface="Calibri"/>
                <a:ea typeface="Calibri"/>
                <a:cs typeface="Traditional Arabic"/>
              </a:rPr>
              <a:t>تلقى اهتماما خاصا لأنها تحافظ على الحركة المعدية وتقلل من الامساك نتيجة لامتصاصها الماء اثناء مرورها في الجهاز الهضمي.</a:t>
            </a:r>
            <a:endParaRPr lang="en-US" sz="2400">
              <a:solidFill>
                <a:schemeClr val="accent3">
                  <a:lumMod val="50000"/>
                </a:schemeClr>
              </a:solidFill>
              <a:effectLst/>
              <a:latin typeface="Calibri"/>
              <a:ea typeface="Calibri"/>
              <a:cs typeface="Arial"/>
            </a:endParaRPr>
          </a:p>
        </p:txBody>
      </p:sp>
      <p:sp>
        <p:nvSpPr>
          <p:cNvPr id="6" name="Rectangle 5"/>
          <p:cNvSpPr/>
          <p:nvPr/>
        </p:nvSpPr>
        <p:spPr>
          <a:xfrm>
            <a:off x="3203848" y="2282564"/>
            <a:ext cx="2190023" cy="584775"/>
          </a:xfrm>
          <a:prstGeom prst="rect">
            <a:avLst/>
          </a:prstGeom>
        </p:spPr>
        <p:txBody>
          <a:bodyPr wrap="none">
            <a:spAutoFit/>
          </a:bodyPr>
          <a:lstStyle/>
          <a:p>
            <a:r>
              <a:rPr lang="ar-SA" sz="3200" b="1">
                <a:solidFill>
                  <a:schemeClr val="accent3">
                    <a:lumMod val="50000"/>
                  </a:schemeClr>
                </a:solidFill>
                <a:ea typeface="Calibri"/>
                <a:cs typeface="Traditional Arabic"/>
              </a:rPr>
              <a:t>وتقسم إلى نوعين </a:t>
            </a:r>
            <a:endParaRPr lang="en-US" sz="3200">
              <a:solidFill>
                <a:schemeClr val="accent3">
                  <a:lumMod val="50000"/>
                </a:schemeClr>
              </a:solidFill>
            </a:endParaRPr>
          </a:p>
        </p:txBody>
      </p:sp>
      <p:graphicFrame>
        <p:nvGraphicFramePr>
          <p:cNvPr id="7" name="Diagram 6"/>
          <p:cNvGraphicFramePr/>
          <p:nvPr>
            <p:extLst>
              <p:ext uri="{D42A27DB-BD31-4B8C-83A1-F6EECF244321}">
                <p14:modId xmlns:p14="http://schemas.microsoft.com/office/powerpoint/2010/main" val="2467823319"/>
              </p:ext>
            </p:extLst>
          </p:nvPr>
        </p:nvGraphicFramePr>
        <p:xfrm>
          <a:off x="53752" y="2996952"/>
          <a:ext cx="9036496" cy="3349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68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5" name="Rectangle 4"/>
          <p:cNvSpPr/>
          <p:nvPr/>
        </p:nvSpPr>
        <p:spPr>
          <a:xfrm>
            <a:off x="511076" y="476672"/>
            <a:ext cx="8424936" cy="2215991"/>
          </a:xfrm>
          <a:prstGeom prst="rect">
            <a:avLst/>
          </a:prstGeom>
        </p:spPr>
        <p:txBody>
          <a:bodyPr wrap="square">
            <a:spAutoFit/>
          </a:bodyPr>
          <a:lstStyle/>
          <a:p>
            <a:pPr algn="ctr"/>
            <a:r>
              <a:rPr lang="ar-SA" sz="5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Calibri"/>
                <a:cs typeface="Traditional Arabic"/>
              </a:rPr>
              <a:t>أهم مصادر الالياف الغذائية</a:t>
            </a:r>
          </a:p>
          <a:p>
            <a:pPr algn="ctr"/>
            <a:r>
              <a:rPr lang="ar-SA" sz="4800" b="1">
                <a:solidFill>
                  <a:schemeClr val="accent3">
                    <a:lumMod val="50000"/>
                  </a:schemeClr>
                </a:solidFill>
                <a:ea typeface="Calibri"/>
                <a:cs typeface="Traditional Arabic"/>
              </a:rPr>
              <a:t> </a:t>
            </a:r>
            <a:r>
              <a:rPr lang="ar-SA" sz="3600" b="1">
                <a:solidFill>
                  <a:schemeClr val="accent3">
                    <a:lumMod val="50000"/>
                  </a:schemeClr>
                </a:solidFill>
                <a:ea typeface="Calibri"/>
                <a:cs typeface="Traditional Arabic"/>
              </a:rPr>
              <a:t>توجد الالياف الغذائية في الاغذية من مصادر نباتية مثل البقوليات والمكسرات والحبوب الكاملة والخضروات والفواكه</a:t>
            </a:r>
            <a:endParaRPr lang="en-US" sz="3600" b="1">
              <a:solidFill>
                <a:schemeClr val="accent3">
                  <a:lumMod val="50000"/>
                </a:schemeClr>
              </a:solidFill>
            </a:endParaRPr>
          </a:p>
        </p:txBody>
      </p:sp>
      <p:sp>
        <p:nvSpPr>
          <p:cNvPr id="6" name="Rectangle 5"/>
          <p:cNvSpPr/>
          <p:nvPr/>
        </p:nvSpPr>
        <p:spPr>
          <a:xfrm>
            <a:off x="107504" y="3009651"/>
            <a:ext cx="8828508" cy="2838213"/>
          </a:xfrm>
          <a:prstGeom prst="rect">
            <a:avLst/>
          </a:prstGeom>
        </p:spPr>
        <p:txBody>
          <a:bodyPr wrap="square">
            <a:spAutoFit/>
          </a:bodyPr>
          <a:lstStyle/>
          <a:p>
            <a:pPr algn="ctr">
              <a:lnSpc>
                <a:spcPct val="115000"/>
              </a:lnSpc>
              <a:spcAft>
                <a:spcPts val="1000"/>
              </a:spcAft>
            </a:pPr>
            <a:r>
              <a:rPr lang="ar-SA" sz="5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a:ea typeface="Calibri"/>
                <a:cs typeface="Traditional Arabic"/>
              </a:rPr>
              <a:t>الاحتياجات الغذائية من الكربوهيدرات</a:t>
            </a:r>
            <a:endParaRPr lang="en-US" sz="5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a:ea typeface="Calibri"/>
              <a:cs typeface="Arial"/>
            </a:endParaRPr>
          </a:p>
          <a:p>
            <a:pPr algn="ctr"/>
            <a:r>
              <a:rPr lang="ar-SA" sz="3600">
                <a:solidFill>
                  <a:schemeClr val="bg1">
                    <a:lumMod val="50000"/>
                  </a:schemeClr>
                </a:solidFill>
                <a:ea typeface="Calibri"/>
                <a:cs typeface="Traditional Arabic"/>
              </a:rPr>
              <a:t> يجب ان لا تقل الكمية المتناولة عن 100 جم من الكربوهيدرات يوميا ، علي أن تحتوي الوجبات (200-300جم من الكربوهيدرات) وذلك بنسبة 50-60 % من احتياجات الطاقة الكلية اليومية للشخص</a:t>
            </a:r>
            <a:endParaRPr lang="en-US" sz="3600">
              <a:solidFill>
                <a:schemeClr val="bg1">
                  <a:lumMod val="50000"/>
                </a:schemeClr>
              </a:solidFill>
            </a:endParaRPr>
          </a:p>
        </p:txBody>
      </p:sp>
    </p:spTree>
    <p:extLst>
      <p:ext uri="{BB962C8B-B14F-4D97-AF65-F5344CB8AC3E}">
        <p14:creationId xmlns:p14="http://schemas.microsoft.com/office/powerpoint/2010/main" val="71494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8023" y="204639"/>
            <a:ext cx="3736920" cy="830997"/>
          </a:xfrm>
          <a:prstGeom prst="rect">
            <a:avLst/>
          </a:prstGeom>
        </p:spPr>
        <p:txBody>
          <a:bodyPr wrap="none">
            <a:spAutoFit/>
          </a:bodyPr>
          <a:lstStyle/>
          <a:p>
            <a:r>
              <a:rPr lang="ar-SA" sz="48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Calibri"/>
                <a:cs typeface="Traditional Arabic"/>
              </a:rPr>
              <a:t>فوائد الالياف الغذائية</a:t>
            </a:r>
            <a:endParaRPr lang="en-US" sz="48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Rectangle 2"/>
          <p:cNvSpPr/>
          <p:nvPr/>
        </p:nvSpPr>
        <p:spPr>
          <a:xfrm>
            <a:off x="0" y="1322435"/>
            <a:ext cx="9144000" cy="4184735"/>
          </a:xfrm>
          <a:prstGeom prst="rect">
            <a:avLst/>
          </a:prstGeom>
        </p:spPr>
        <p:txBody>
          <a:bodyPr wrap="square">
            <a:spAutoFit/>
          </a:bodyPr>
          <a:lstStyle/>
          <a:p>
            <a:pPr marL="514350" lvl="0" indent="-514350">
              <a:lnSpc>
                <a:spcPct val="115000"/>
              </a:lnSpc>
              <a:buSzPts val="1800"/>
              <a:buFont typeface="+mj-lt"/>
              <a:buAutoNum type="arabicPeriod"/>
              <a:tabLst>
                <a:tab pos="228600" algn="l"/>
              </a:tabLst>
            </a:pPr>
            <a:r>
              <a:rPr lang="ar-SA" sz="2800" b="1">
                <a:latin typeface="Calibri"/>
                <a:ea typeface="Times New Roman"/>
                <a:cs typeface="Traditional Arabic"/>
              </a:rPr>
              <a:t>تحمي من أمراض القلب.</a:t>
            </a:r>
            <a:endParaRPr lang="en-US" sz="2800" b="1">
              <a:latin typeface="Calibri"/>
              <a:ea typeface="Times New Roman"/>
              <a:cs typeface="Simplified Arabic"/>
            </a:endParaRPr>
          </a:p>
          <a:p>
            <a:pPr marL="514350" lvl="0" indent="-514350">
              <a:lnSpc>
                <a:spcPct val="115000"/>
              </a:lnSpc>
              <a:buSzPts val="1800"/>
              <a:buFont typeface="+mj-lt"/>
              <a:buAutoNum type="arabicPeriod"/>
              <a:tabLst>
                <a:tab pos="228600" algn="l"/>
              </a:tabLst>
            </a:pPr>
            <a:r>
              <a:rPr lang="ar-SA" sz="2800" b="1">
                <a:latin typeface="Calibri"/>
                <a:ea typeface="Times New Roman"/>
                <a:cs typeface="Traditional Arabic"/>
              </a:rPr>
              <a:t>تمنع امتصاص الكوليسترول.</a:t>
            </a:r>
            <a:endParaRPr lang="en-US" sz="2800" b="1">
              <a:latin typeface="Calibri"/>
              <a:ea typeface="Times New Roman"/>
              <a:cs typeface="Simplified Arabic"/>
            </a:endParaRPr>
          </a:p>
          <a:p>
            <a:pPr marL="514350" lvl="0" indent="-514350">
              <a:lnSpc>
                <a:spcPct val="115000"/>
              </a:lnSpc>
              <a:buSzPts val="1800"/>
              <a:buFont typeface="+mj-lt"/>
              <a:buAutoNum type="arabicPeriod"/>
              <a:tabLst>
                <a:tab pos="228600" algn="l"/>
              </a:tabLst>
            </a:pPr>
            <a:r>
              <a:rPr lang="ar-SA" sz="2800" b="1">
                <a:latin typeface="Calibri"/>
                <a:ea typeface="Times New Roman"/>
                <a:cs typeface="Traditional Arabic"/>
              </a:rPr>
              <a:t>تسرع من تخليص الجسم من المواد السامة والمسببة للسرطان.</a:t>
            </a:r>
            <a:endParaRPr lang="en-US" sz="2800" b="1">
              <a:latin typeface="Calibri"/>
              <a:ea typeface="Times New Roman"/>
              <a:cs typeface="Simplified Arabic"/>
            </a:endParaRPr>
          </a:p>
          <a:p>
            <a:pPr marL="514350" lvl="0" indent="-514350">
              <a:lnSpc>
                <a:spcPct val="115000"/>
              </a:lnSpc>
              <a:buSzPts val="1800"/>
              <a:buFont typeface="+mj-lt"/>
              <a:buAutoNum type="arabicPeriod"/>
              <a:tabLst>
                <a:tab pos="228600" algn="l"/>
              </a:tabLst>
            </a:pPr>
            <a:r>
              <a:rPr lang="ar-SA" sz="2800" b="1">
                <a:latin typeface="Calibri"/>
                <a:ea typeface="Times New Roman"/>
                <a:cs typeface="Traditional Arabic"/>
              </a:rPr>
              <a:t>مواد مالئة حيث انها لا تمد بالطاقة ولا بالعناصر الغذائية فهي هامة لخفض الوزن.</a:t>
            </a:r>
            <a:endParaRPr lang="en-US" sz="2800" b="1">
              <a:latin typeface="Calibri"/>
              <a:ea typeface="Times New Roman"/>
              <a:cs typeface="Simplified Arabic"/>
            </a:endParaRPr>
          </a:p>
          <a:p>
            <a:pPr marL="514350" lvl="0" indent="-514350">
              <a:lnSpc>
                <a:spcPct val="115000"/>
              </a:lnSpc>
              <a:spcAft>
                <a:spcPts val="1000"/>
              </a:spcAft>
              <a:buSzPts val="1800"/>
              <a:buFont typeface="+mj-lt"/>
              <a:buAutoNum type="arabicPeriod"/>
              <a:tabLst>
                <a:tab pos="228600" algn="l"/>
              </a:tabLst>
            </a:pPr>
            <a:r>
              <a:rPr lang="ar-SA" sz="2800" b="1">
                <a:latin typeface="Calibri"/>
                <a:ea typeface="Times New Roman"/>
                <a:cs typeface="Traditional Arabic"/>
              </a:rPr>
              <a:t>تمنع الامساك بسبب وجود مجاميع </a:t>
            </a:r>
            <a:r>
              <a:rPr lang="en-US" sz="2800" b="1">
                <a:latin typeface="Traditional Arabic"/>
                <a:ea typeface="Times New Roman"/>
                <a:cs typeface="Simplified Arabic"/>
              </a:rPr>
              <a:t>OH</a:t>
            </a:r>
            <a:r>
              <a:rPr lang="ar-SA" sz="2800" b="1">
                <a:latin typeface="Traditional Arabic"/>
                <a:ea typeface="Times New Roman"/>
                <a:cs typeface="Simplified Arabic"/>
              </a:rPr>
              <a:t> </a:t>
            </a:r>
            <a:r>
              <a:rPr lang="ar-SA" sz="2800" b="1">
                <a:latin typeface="Calibri"/>
                <a:ea typeface="Times New Roman"/>
                <a:cs typeface="Traditional Arabic"/>
              </a:rPr>
              <a:t>والتي تحفز من امتصاص الالياف للماء ويحفز من انزلاق الفضلات خارجها وبالتالي تقلل من فرص حدوث البواسير.</a:t>
            </a:r>
            <a:endParaRPr lang="ar-SA" sz="2800" b="1">
              <a:latin typeface="Calibri"/>
              <a:ea typeface="Times New Roman"/>
              <a:cs typeface="Simplified Arabic"/>
            </a:endParaRPr>
          </a:p>
          <a:p>
            <a:pPr marL="514350" lvl="0" indent="-514350">
              <a:lnSpc>
                <a:spcPct val="115000"/>
              </a:lnSpc>
              <a:spcAft>
                <a:spcPts val="1000"/>
              </a:spcAft>
              <a:buSzPts val="1800"/>
              <a:buFont typeface="+mj-lt"/>
              <a:buAutoNum type="arabicPeriod"/>
              <a:tabLst>
                <a:tab pos="228600" algn="l"/>
              </a:tabLst>
            </a:pPr>
            <a:r>
              <a:rPr lang="ar-SA" sz="2800" b="1">
                <a:ea typeface="Calibri"/>
                <a:cs typeface="Traditional Arabic"/>
              </a:rPr>
              <a:t>تقلل من امتصاص السكريات من القناة الهضمية مما يساعد على تنظيم مستوى السكر بالدم وبالتالى فهى مفيدة في مرضى السكرى</a:t>
            </a:r>
            <a:endParaRPr lang="en-US" sz="2800" b="1"/>
          </a:p>
        </p:txBody>
      </p:sp>
    </p:spTree>
    <p:extLst>
      <p:ext uri="{BB962C8B-B14F-4D97-AF65-F5344CB8AC3E}">
        <p14:creationId xmlns:p14="http://schemas.microsoft.com/office/powerpoint/2010/main" val="3718714687"/>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cs typeface="Arial"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PAN DASH">
  <a:themeElements>
    <a:clrScheme name="OPAN DASH">
      <a:dk1>
        <a:srgbClr val="FFFFFF"/>
      </a:dk1>
      <a:lt1>
        <a:srgbClr val="FFFFFF"/>
      </a:lt1>
      <a:dk2>
        <a:srgbClr val="401B5B"/>
      </a:dk2>
      <a:lt2>
        <a:srgbClr val="FFFFFF"/>
      </a:lt2>
      <a:accent1>
        <a:srgbClr val="FFA21B"/>
      </a:accent1>
      <a:accent2>
        <a:srgbClr val="FFC001"/>
      </a:accent2>
      <a:accent3>
        <a:srgbClr val="401B5B"/>
      </a:accent3>
      <a:accent4>
        <a:srgbClr val="12163D"/>
      </a:accent4>
      <a:accent5>
        <a:srgbClr val="ADCAFF"/>
      </a:accent5>
      <a:accent6>
        <a:srgbClr val="8A8D09"/>
      </a:accent6>
      <a:hlink>
        <a:srgbClr val="BAC5E3"/>
      </a:hlink>
      <a:folHlink>
        <a:srgbClr val="BAC5E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14">
        <a:dk1>
          <a:srgbClr val="003366"/>
        </a:dk1>
        <a:lt1>
          <a:srgbClr val="FFFFFF"/>
        </a:lt1>
        <a:dk2>
          <a:srgbClr val="000099"/>
        </a:dk2>
        <a:lt2>
          <a:srgbClr val="FFFFFF"/>
        </a:lt2>
        <a:accent1>
          <a:srgbClr val="3399FF"/>
        </a:accent1>
        <a:accent2>
          <a:srgbClr val="00B000"/>
        </a:accent2>
        <a:accent3>
          <a:srgbClr val="AAAACA"/>
        </a:accent3>
        <a:accent4>
          <a:srgbClr val="DADADA"/>
        </a:accent4>
        <a:accent5>
          <a:srgbClr val="ADCAFF"/>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PAN DASH">
  <a:themeElements>
    <a:clrScheme name="OPAN DASH">
      <a:dk1>
        <a:srgbClr val="FFFFFF"/>
      </a:dk1>
      <a:lt1>
        <a:srgbClr val="FFFFFF"/>
      </a:lt1>
      <a:dk2>
        <a:srgbClr val="401B5B"/>
      </a:dk2>
      <a:lt2>
        <a:srgbClr val="FFFFFF"/>
      </a:lt2>
      <a:accent1>
        <a:srgbClr val="FFA21B"/>
      </a:accent1>
      <a:accent2>
        <a:srgbClr val="FFC001"/>
      </a:accent2>
      <a:accent3>
        <a:srgbClr val="401B5B"/>
      </a:accent3>
      <a:accent4>
        <a:srgbClr val="12163D"/>
      </a:accent4>
      <a:accent5>
        <a:srgbClr val="ADCAFF"/>
      </a:accent5>
      <a:accent6>
        <a:srgbClr val="8A8D09"/>
      </a:accent6>
      <a:hlink>
        <a:srgbClr val="BAC5E3"/>
      </a:hlink>
      <a:folHlink>
        <a:srgbClr val="BAC5E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366"/>
        </a:dk1>
        <a:lt1>
          <a:srgbClr val="FFFFFF"/>
        </a:lt1>
        <a:dk2>
          <a:srgbClr val="000099"/>
        </a:dk2>
        <a:lt2>
          <a:srgbClr val="FF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14">
        <a:dk1>
          <a:srgbClr val="003366"/>
        </a:dk1>
        <a:lt1>
          <a:srgbClr val="FFFFFF"/>
        </a:lt1>
        <a:dk2>
          <a:srgbClr val="000099"/>
        </a:dk2>
        <a:lt2>
          <a:srgbClr val="FFFFFF"/>
        </a:lt2>
        <a:accent1>
          <a:srgbClr val="3399FF"/>
        </a:accent1>
        <a:accent2>
          <a:srgbClr val="00B000"/>
        </a:accent2>
        <a:accent3>
          <a:srgbClr val="AAAACA"/>
        </a:accent3>
        <a:accent4>
          <a:srgbClr val="DADADA"/>
        </a:accent4>
        <a:accent5>
          <a:srgbClr val="ADCAFF"/>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cs typeface="Arial"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_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1"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ar-SA" sz="32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1"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ar-SA" sz="32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