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9" r:id="rId2"/>
    <p:sldId id="290" r:id="rId3"/>
    <p:sldId id="270" r:id="rId4"/>
    <p:sldId id="293" r:id="rId5"/>
    <p:sldId id="272" r:id="rId6"/>
    <p:sldId id="294" r:id="rId7"/>
    <p:sldId id="274" r:id="rId8"/>
    <p:sldId id="297" r:id="rId9"/>
    <p:sldId id="298" r:id="rId10"/>
    <p:sldId id="299" r:id="rId11"/>
    <p:sldId id="300" r:id="rId12"/>
    <p:sldId id="295" r:id="rId13"/>
    <p:sldId id="296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009900"/>
    <a:srgbClr val="CC0066"/>
    <a:srgbClr val="CCCC00"/>
    <a:srgbClr val="99CCFF"/>
    <a:srgbClr val="0066FF"/>
    <a:srgbClr val="FFEFFF"/>
    <a:srgbClr val="EB700B"/>
    <a:srgbClr val="F580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2D52D-C54D-47C1-A562-37D73BA7C85C}" type="datetimeFigureOut">
              <a:rPr lang="ar-SA" smtClean="0"/>
              <a:pPr/>
              <a:t>21/10/1434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A4B65-4FC9-48E9-A1C1-33741942288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ستطيل ذو زوايا قطرية مستديرة 16"/>
          <p:cNvSpPr/>
          <p:nvPr/>
        </p:nvSpPr>
        <p:spPr>
          <a:xfrm>
            <a:off x="4786314" y="1285860"/>
            <a:ext cx="3714776" cy="857256"/>
          </a:xfrm>
          <a:prstGeom prst="round2Diag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3200" dirty="0" smtClean="0">
              <a:cs typeface="khalaad al-arabeh" pitchFamily="2" charset="-78"/>
            </a:endParaRPr>
          </a:p>
          <a:p>
            <a:pPr algn="ctr"/>
            <a:r>
              <a:rPr lang="ar-SA" sz="4000" dirty="0" smtClean="0">
                <a:cs typeface="mohammad bold art 1" pitchFamily="2" charset="-78"/>
              </a:rPr>
              <a:t>الدرس      </a:t>
            </a:r>
            <a:r>
              <a:rPr lang="en-US" sz="3200" dirty="0" smtClean="0">
                <a:cs typeface="mohammad bold art 1" pitchFamily="2" charset="-78"/>
              </a:rPr>
              <a:t>2</a:t>
            </a:r>
            <a:endParaRPr lang="ar-SA" sz="3200" dirty="0" smtClean="0">
              <a:cs typeface="mohammad bold art 1" pitchFamily="2" charset="-78"/>
            </a:endParaRPr>
          </a:p>
          <a:p>
            <a:pPr algn="ctr"/>
            <a:r>
              <a:rPr lang="ar-SA" sz="3200" dirty="0" smtClean="0">
                <a:cs typeface="khalaad al-arabeh" pitchFamily="2" charset="-78"/>
              </a:rPr>
              <a:t>      </a:t>
            </a:r>
            <a:endParaRPr lang="ar-SA" sz="3200" dirty="0">
              <a:cs typeface="khalaad al-arabeh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6488" y="2938463"/>
            <a:ext cx="4391025" cy="1490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7929619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8001056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تمرير عمودي 5"/>
          <p:cNvSpPr/>
          <p:nvPr/>
        </p:nvSpPr>
        <p:spPr>
          <a:xfrm>
            <a:off x="571472" y="2714620"/>
            <a:ext cx="6357982" cy="3000396"/>
          </a:xfrm>
          <a:prstGeom prst="verticalScroll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لخّصي</a:t>
            </a:r>
            <a:r>
              <a:rPr lang="ar-SA" sz="4400" dirty="0" smtClean="0">
                <a:cs typeface="AL-Hor" pitchFamily="2" charset="-78"/>
              </a:rPr>
              <a:t> بأسلوبك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أهم المعلومات والمعارف</a:t>
            </a:r>
            <a:r>
              <a:rPr lang="ar-SA" sz="4400" dirty="0" smtClean="0"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008000"/>
                </a:solidFill>
                <a:cs typeface="AL-Hor" pitchFamily="2" charset="-78"/>
              </a:rPr>
              <a:t>التي فهمتيها من خلال الدرس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في ورقة العمل رقم </a:t>
            </a:r>
            <a:r>
              <a:rPr lang="en-US" sz="4400" u="sng" dirty="0" smtClean="0">
                <a:solidFill>
                  <a:srgbClr val="FF0000"/>
                </a:solidFill>
                <a:cs typeface="AL-Hor" pitchFamily="2" charset="-78"/>
              </a:rPr>
              <a:t>1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400" u="sng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4071934" y="1000108"/>
            <a:ext cx="3214710" cy="714380"/>
          </a:xfrm>
          <a:prstGeom prst="rect">
            <a:avLst/>
          </a:prstGeom>
          <a:solidFill>
            <a:srgbClr val="FFFFCC"/>
          </a:solidFill>
          <a:ln>
            <a:solidFill>
              <a:schemeClr val="bg1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ماذا  تعلمتي ؟ </a:t>
            </a:r>
            <a:endParaRPr lang="ar-SA" sz="40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3074" name="Picture 2" descr="drawing_p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143116"/>
            <a:ext cx="157163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/>
          <a:srcRect l="69712" b="11363"/>
          <a:stretch>
            <a:fillRect/>
          </a:stretch>
        </p:blipFill>
        <p:spPr bwMode="auto">
          <a:xfrm>
            <a:off x="7572396" y="857232"/>
            <a:ext cx="90009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b="7733"/>
          <a:stretch>
            <a:fillRect/>
          </a:stretch>
        </p:blipFill>
        <p:spPr bwMode="auto">
          <a:xfrm>
            <a:off x="571472" y="714356"/>
            <a:ext cx="821537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مستطيل 9"/>
          <p:cNvSpPr/>
          <p:nvPr/>
        </p:nvSpPr>
        <p:spPr>
          <a:xfrm>
            <a:off x="1785918" y="1214422"/>
            <a:ext cx="5715040" cy="27146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800" u="sng" dirty="0" smtClean="0">
              <a:solidFill>
                <a:srgbClr val="0000FF"/>
              </a:solidFill>
              <a:cs typeface="AL-Hor" pitchFamily="2" charset="-78"/>
            </a:endParaRP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إلى  اللقاء  في الدرس القادم </a:t>
            </a:r>
          </a:p>
          <a:p>
            <a:pPr algn="ctr"/>
            <a:r>
              <a:rPr lang="ar-SA" sz="4800" u="sng" dirty="0" smtClean="0">
                <a:solidFill>
                  <a:srgbClr val="0000FF"/>
                </a:solidFill>
                <a:cs typeface="AL-Hor" pitchFamily="2" charset="-78"/>
              </a:rPr>
              <a:t>بإذن الله </a:t>
            </a:r>
          </a:p>
          <a:p>
            <a:pPr algn="ctr"/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ar-SA" sz="4800" u="sng" dirty="0">
              <a:solidFill>
                <a:schemeClr val="tx1"/>
              </a:solidFill>
              <a:cs typeface="AL-Ho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026" name="Picture 2" descr="C:\Documents and Settings\user\My Documents\My Pictures\test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214554"/>
            <a:ext cx="1357322" cy="1285884"/>
          </a:xfrm>
          <a:prstGeom prst="rect">
            <a:avLst/>
          </a:prstGeom>
          <a:noFill/>
        </p:spPr>
      </p:pic>
      <p:sp>
        <p:nvSpPr>
          <p:cNvPr id="9" name="مستطيل مستدير الزوايا 8"/>
          <p:cNvSpPr/>
          <p:nvPr/>
        </p:nvSpPr>
        <p:spPr>
          <a:xfrm>
            <a:off x="2357422" y="928670"/>
            <a:ext cx="5715040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solidFill>
                  <a:srgbClr val="0000FF"/>
                </a:solidFill>
                <a:cs typeface="AL-Hor" pitchFamily="2" charset="-78"/>
              </a:rPr>
              <a:t>جدول التعلم  </a:t>
            </a:r>
            <a:r>
              <a:rPr lang="ar-SA" sz="3600" dirty="0" smtClean="0">
                <a:solidFill>
                  <a:schemeClr val="tx1"/>
                </a:solidFill>
                <a:cs typeface="AL-Hor" pitchFamily="2" charset="-78"/>
              </a:rPr>
              <a:t>الخطوة  الأولى </a:t>
            </a:r>
            <a:r>
              <a:rPr lang="ar-SA" sz="3600" dirty="0" smtClean="0">
                <a:solidFill>
                  <a:srgbClr val="FF0000"/>
                </a:solidFill>
                <a:cs typeface="AL-Hor" pitchFamily="2" charset="-78"/>
              </a:rPr>
              <a:t>لتحقيق أهدافي </a:t>
            </a:r>
            <a:endParaRPr lang="ar-SA" sz="3600" dirty="0">
              <a:solidFill>
                <a:srgbClr val="FF0000"/>
              </a:solidFill>
              <a:cs typeface="AL-Hor" pitchFamily="2" charset="-78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00298" y="3714752"/>
            <a:ext cx="6143668" cy="178595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u="sng" dirty="0" smtClean="0">
                <a:solidFill>
                  <a:schemeClr val="tx1"/>
                </a:solidFill>
                <a:cs typeface="mohammad bold art 1" pitchFamily="2" charset="-78"/>
              </a:rPr>
              <a:t>عزيزتي  الطالبة </a:t>
            </a:r>
            <a:r>
              <a:rPr lang="ar-SA" sz="3200" u="sng" dirty="0" smtClean="0">
                <a:solidFill>
                  <a:srgbClr val="FF0000"/>
                </a:solidFill>
                <a:cs typeface="mohammad bold art 1" pitchFamily="2" charset="-78"/>
              </a:rPr>
              <a:t>أكملي ورقة العمل المقدمة إليك </a:t>
            </a:r>
            <a:r>
              <a:rPr lang="ar-SA" sz="3200" u="sng" dirty="0" smtClean="0">
                <a:solidFill>
                  <a:srgbClr val="0000FF"/>
                </a:solidFill>
                <a:cs typeface="mohammad bold art 1" pitchFamily="2" charset="-78"/>
              </a:rPr>
              <a:t>حسب ما هو مطلوب </a:t>
            </a:r>
            <a:endParaRPr lang="ar-SA" sz="3200" u="sng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pic>
        <p:nvPicPr>
          <p:cNvPr id="1029" name="Picture 5" descr="C:\Documents and Settings\user\سطح المكتب\1433\أيقونات رائعة\alar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429000"/>
            <a:ext cx="1219200" cy="1219200"/>
          </a:xfrm>
          <a:prstGeom prst="rect">
            <a:avLst/>
          </a:prstGeom>
          <a:noFill/>
        </p:spPr>
      </p:pic>
      <p:sp>
        <p:nvSpPr>
          <p:cNvPr id="18" name="مستطيل 17"/>
          <p:cNvSpPr/>
          <p:nvPr/>
        </p:nvSpPr>
        <p:spPr>
          <a:xfrm>
            <a:off x="500034" y="4714884"/>
            <a:ext cx="1928826" cy="13573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5</a:t>
            </a:r>
            <a:r>
              <a:rPr lang="ar-SA" sz="3200" b="1" dirty="0" smtClean="0">
                <a:solidFill>
                  <a:srgbClr val="0000FF"/>
                </a:solidFill>
              </a:rPr>
              <a:t> دقائق </a:t>
            </a:r>
            <a:endParaRPr lang="ar-SA" sz="32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4786314" y="714356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الأهداف التعليمية</a:t>
            </a:r>
            <a:r>
              <a:rPr lang="ar-SA" sz="2800" dirty="0" smtClean="0">
                <a:solidFill>
                  <a:schemeClr val="tx1"/>
                </a:solidFill>
                <a:cs typeface="AL-Hor" pitchFamily="2" charset="-78"/>
              </a:rPr>
              <a:t> 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8" name="Picture 2" descr="C:\Documents and Settings\Ht12\My Documents\My Pictures\golf_m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285992"/>
            <a:ext cx="2000264" cy="307183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1643050"/>
            <a:ext cx="4324362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8"/>
          <p:cNvSpPr/>
          <p:nvPr/>
        </p:nvSpPr>
        <p:spPr>
          <a:xfrm>
            <a:off x="2786050" y="785794"/>
            <a:ext cx="3357586" cy="7143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المفردات  الجديدة 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928662" y="5000636"/>
            <a:ext cx="6858048" cy="92869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في ورقة  العمل رقم  </a:t>
            </a:r>
            <a:r>
              <a:rPr lang="en-US" sz="4000" dirty="0" smtClean="0">
                <a:solidFill>
                  <a:schemeClr val="tx1"/>
                </a:solidFill>
                <a:cs typeface="AL-Hor" pitchFamily="2" charset="-78"/>
              </a:rPr>
              <a:t>2</a:t>
            </a:r>
            <a:r>
              <a:rPr lang="ar-SA" sz="4000" dirty="0" smtClean="0">
                <a:solidFill>
                  <a:schemeClr val="tx1"/>
                </a:solidFill>
                <a:cs typeface="AL-Hor" pitchFamily="2" charset="-78"/>
              </a:rPr>
              <a:t> اكتبي معاني المفردات الجديدة </a:t>
            </a:r>
            <a:endParaRPr lang="ar-SA" sz="2800" dirty="0">
              <a:solidFill>
                <a:schemeClr val="tx1"/>
              </a:solidFill>
              <a:cs typeface="AL-Hor" pitchFamily="2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2071678"/>
            <a:ext cx="2343154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9" name="Picture 3" descr="C:\Documents and Settings\user\My Documents\My Pictures\Social%20network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28604"/>
            <a:ext cx="2500330" cy="1857388"/>
          </a:xfrm>
          <a:prstGeom prst="rect">
            <a:avLst/>
          </a:prstGeom>
          <a:noFill/>
        </p:spPr>
      </p:pic>
      <p:sp>
        <p:nvSpPr>
          <p:cNvPr id="8" name="مستطيل 7"/>
          <p:cNvSpPr/>
          <p:nvPr/>
        </p:nvSpPr>
        <p:spPr>
          <a:xfrm>
            <a:off x="3071802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400" dirty="0" smtClean="0">
                <a:solidFill>
                  <a:schemeClr val="tx1"/>
                </a:solidFill>
                <a:cs typeface="AL-Hor" pitchFamily="2" charset="-78"/>
              </a:rPr>
              <a:t>أفراد مجموعتك 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أكملي ورقة العمل رقم    </a:t>
            </a:r>
            <a:r>
              <a:rPr lang="ar-SA" sz="4400" u="sng" dirty="0" smtClean="0">
                <a:solidFill>
                  <a:srgbClr val="FF0000"/>
                </a:solidFill>
                <a:cs typeface="AL-Hor" pitchFamily="2" charset="-78"/>
              </a:rPr>
              <a:t>3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مستطيل 12"/>
          <p:cNvSpPr/>
          <p:nvPr/>
        </p:nvSpPr>
        <p:spPr>
          <a:xfrm>
            <a:off x="1428728" y="928670"/>
            <a:ext cx="6215106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dirty="0" smtClean="0">
                <a:solidFill>
                  <a:schemeClr val="tx1"/>
                </a:solidFill>
                <a:cs typeface="mohammad bold art 1" pitchFamily="2" charset="-78"/>
              </a:rPr>
              <a:t> </a:t>
            </a:r>
            <a:r>
              <a:rPr lang="ar-SA" sz="2800" dirty="0" smtClean="0">
                <a:solidFill>
                  <a:srgbClr val="0000FF"/>
                </a:solidFill>
                <a:cs typeface="mohammad bold art 1" pitchFamily="2" charset="-78"/>
              </a:rPr>
              <a:t>مسألة   حسابية </a:t>
            </a:r>
            <a:endParaRPr lang="ar-SA" sz="3600" dirty="0">
              <a:solidFill>
                <a:srgbClr val="0000FF"/>
              </a:solidFill>
              <a:cs typeface="mohammad bold art 1" pitchFamily="2" charset="-78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857224" y="2571744"/>
            <a:ext cx="4786346" cy="23574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olidFill>
                  <a:srgbClr val="0000FF"/>
                </a:solidFill>
                <a:cs typeface="khalaad al-arabeh 2" pitchFamily="2" charset="-78"/>
              </a:rPr>
              <a:t> </a:t>
            </a:r>
            <a:r>
              <a:rPr lang="ar-SA" sz="4400" dirty="0" smtClean="0">
                <a:solidFill>
                  <a:srgbClr val="0000FF"/>
                </a:solidFill>
                <a:cs typeface="AL-Hor" pitchFamily="2" charset="-78"/>
              </a:rPr>
              <a:t> </a:t>
            </a:r>
            <a:r>
              <a:rPr lang="ar-SA" sz="4400" dirty="0" smtClean="0">
                <a:solidFill>
                  <a:srgbClr val="FF0000"/>
                </a:solidFill>
                <a:cs typeface="AL-Hor" pitchFamily="2" charset="-78"/>
              </a:rPr>
              <a:t> </a:t>
            </a:r>
            <a:endParaRPr lang="en-US" sz="4400" u="sng" dirty="0" smtClean="0">
              <a:solidFill>
                <a:srgbClr val="FF0000"/>
              </a:solidFill>
              <a:cs typeface="AL-Hor" pitchFamily="2" charset="-78"/>
            </a:endParaRPr>
          </a:p>
          <a:p>
            <a:pPr algn="ctr"/>
            <a:r>
              <a:rPr lang="ar-SA" sz="3200" b="1" dirty="0" smtClean="0">
                <a:solidFill>
                  <a:srgbClr val="0000FF"/>
                </a:solidFill>
                <a:cs typeface="+mj-cs"/>
              </a:rPr>
              <a:t> </a:t>
            </a:r>
            <a:endParaRPr lang="ar-SA" sz="3200" b="1" dirty="0">
              <a:solidFill>
                <a:srgbClr val="0000FF"/>
              </a:solidFill>
              <a:cs typeface="+mj-cs"/>
            </a:endParaRPr>
          </a:p>
        </p:txBody>
      </p:sp>
      <p:pic>
        <p:nvPicPr>
          <p:cNvPr id="1026" name="صورة 2" descr="C:\Documents and Settings\Ht12\My Documents\My Pictures\Clipart_School_Free_30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928802"/>
            <a:ext cx="1500198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857224" y="3929066"/>
            <a:ext cx="6970720" cy="1857388"/>
          </a:xfrm>
          <a:prstGeom prst="wedgeRectCallout">
            <a:avLst>
              <a:gd name="adj1" fmla="val 39310"/>
              <a:gd name="adj2" fmla="val -123560"/>
            </a:avLst>
          </a:prstGeom>
          <a:gradFill rotWithShape="1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4E612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ar-SA" sz="4800" dirty="0" smtClean="0">
                <a:solidFill>
                  <a:srgbClr val="FF0000"/>
                </a:solidFill>
                <a:cs typeface="AL-Hor" pitchFamily="2" charset="-78"/>
              </a:rPr>
              <a:t>بالتعاون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 مع </a:t>
            </a:r>
            <a:r>
              <a:rPr lang="ar-SA" sz="4800" dirty="0" smtClean="0">
                <a:cs typeface="AL-Hor" pitchFamily="2" charset="-78"/>
              </a:rPr>
              <a:t>أفراد مجموعتك  </a:t>
            </a:r>
            <a:r>
              <a:rPr lang="ar-SA" sz="4800" dirty="0" smtClean="0">
                <a:solidFill>
                  <a:srgbClr val="0000FF"/>
                </a:solidFill>
                <a:cs typeface="AL-Hor" pitchFamily="2" charset="-78"/>
              </a:rPr>
              <a:t>حلّي المسألة الواردة في  ورقة العمل رقم    </a:t>
            </a:r>
            <a:r>
              <a:rPr lang="ar-SA" sz="4800" u="sng" dirty="0" smtClean="0">
                <a:solidFill>
                  <a:srgbClr val="FF0000"/>
                </a:solidFill>
                <a:cs typeface="AL-Hor" pitchFamily="2" charset="-78"/>
              </a:rPr>
              <a:t>4</a:t>
            </a:r>
            <a:endParaRPr kumimoji="0" lang="ar-SA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 animBg="1"/>
      <p:bldP spid="10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785818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857232"/>
            <a:ext cx="492922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14282" y="142852"/>
            <a:ext cx="8715436" cy="4286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214282" y="6286520"/>
            <a:ext cx="8715436" cy="35719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8858280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ستطيل 14"/>
          <p:cNvSpPr/>
          <p:nvPr/>
        </p:nvSpPr>
        <p:spPr>
          <a:xfrm>
            <a:off x="214282" y="571480"/>
            <a:ext cx="71438" cy="571504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821537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89</Words>
  <Application>Microsoft Office PowerPoint</Application>
  <PresentationFormat>عرض على الشاشة (3:4)‏</PresentationFormat>
  <Paragraphs>21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</vt:vector>
  </TitlesOfParts>
  <Company>zyzoom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انس بركات</dc:creator>
  <cp:lastModifiedBy>Free User</cp:lastModifiedBy>
  <cp:revision>180</cp:revision>
  <dcterms:created xsi:type="dcterms:W3CDTF">2010-03-28T15:31:17Z</dcterms:created>
  <dcterms:modified xsi:type="dcterms:W3CDTF">2013-08-26T21:21:52Z</dcterms:modified>
</cp:coreProperties>
</file>