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37" r:id="rId2"/>
    <p:sldId id="413" r:id="rId3"/>
    <p:sldId id="429" r:id="rId4"/>
    <p:sldId id="434" r:id="rId5"/>
    <p:sldId id="433" r:id="rId6"/>
    <p:sldId id="435" r:id="rId7"/>
    <p:sldId id="436" r:id="rId8"/>
    <p:sldId id="438" r:id="rId9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8" autoAdjust="0"/>
    <p:restoredTop sz="97691" autoAdjust="0"/>
  </p:normalViewPr>
  <p:slideViewPr>
    <p:cSldViewPr snapToGrid="0">
      <p:cViewPr>
        <p:scale>
          <a:sx n="75" d="100"/>
          <a:sy n="75" d="100"/>
        </p:scale>
        <p:origin x="-24" y="-48"/>
      </p:cViewPr>
      <p:guideLst>
        <p:guide orient="horz" pos="1704"/>
        <p:guide pos="48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9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3" Type="http://schemas.openxmlformats.org/officeDocument/2006/relationships/image" Target="../media/image10.png"/><Relationship Id="rId12" Type="http://schemas.openxmlformats.org/officeDocument/2006/relationships/image" Target="../media/image6.svg"/><Relationship Id="rId17" Type="http://schemas.microsoft.com/office/2007/relationships/hdphoto" Target="../media/hdphoto2.wdp"/><Relationship Id="rId2" Type="http://schemas.openxmlformats.org/officeDocument/2006/relationships/image" Target="../media/image5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2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9" Type="http://schemas.openxmlformats.org/officeDocument/2006/relationships/image" Target="../media/image2.svg"/><Relationship Id="rId1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xmlns="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xmlns="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3EF4D74-C438-43C0-9825-F988D0CD04DA}"/>
              </a:ext>
            </a:extLst>
          </p:cNvPr>
          <p:cNvGrpSpPr/>
          <p:nvPr/>
        </p:nvGrpSpPr>
        <p:grpSpPr>
          <a:xfrm>
            <a:off x="3433196" y="1933130"/>
            <a:ext cx="5355771" cy="3328611"/>
            <a:chOff x="3433196" y="1933130"/>
            <a:chExt cx="5355771" cy="332861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1A9CCC0-5F4F-4C20-A0CA-47B60ACE01F9}"/>
                </a:ext>
              </a:extLst>
            </p:cNvPr>
            <p:cNvSpPr/>
            <p:nvPr/>
          </p:nvSpPr>
          <p:spPr>
            <a:xfrm>
              <a:off x="3433196" y="2460484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1056F6A-2633-4757-983E-68DBADE2A9D7}"/>
                </a:ext>
              </a:extLst>
            </p:cNvPr>
            <p:cNvSpPr txBox="1"/>
            <p:nvPr/>
          </p:nvSpPr>
          <p:spPr>
            <a:xfrm>
              <a:off x="4226733" y="3639456"/>
              <a:ext cx="35481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الدراسات </a:t>
              </a:r>
              <a:r>
                <a:rPr lang="ar-SY" sz="40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الاجتماعية</a:t>
              </a:r>
              <a:endParaRPr lang="ar-SY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203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78273" y="492018"/>
            <a:ext cx="969498" cy="2365989"/>
            <a:chOff x="1159173" y="335569"/>
            <a:chExt cx="969498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59173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0070C0"/>
                  </a:solidFill>
                  <a:latin typeface="Oswald" panose="02000503000000000000" pitchFamily="2" charset="0"/>
                </a:rPr>
                <a:t>المُوَاطَنة</a:t>
              </a:r>
              <a:endParaRPr lang="ar-SY" b="1" dirty="0">
                <a:solidFill>
                  <a:srgbClr val="0070C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الدراسات الاجتماعية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5092700" y="225772"/>
            <a:ext cx="3428781" cy="1073062"/>
            <a:chOff x="5166610" y="157026"/>
            <a:chExt cx="1858780" cy="1383682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8" y="310415"/>
              <a:ext cx="1656522" cy="1230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8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الدراسات الاجتماعية</a:t>
              </a:r>
              <a:endParaRPr lang="ar-SY" sz="28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4178769" y="1167261"/>
            <a:ext cx="6942592" cy="1587927"/>
            <a:chOff x="4178769" y="1167261"/>
            <a:chExt cx="6942592" cy="1587927"/>
          </a:xfrm>
        </p:grpSpPr>
        <p:sp>
          <p:nvSpPr>
            <p:cNvPr id="17" name="Rectangle 14">
              <a:extLst>
                <a:ext uri="{FF2B5EF4-FFF2-40B4-BE49-F238E27FC236}">
                  <a16:creationId xmlns="" xmlns:a16="http://schemas.microsoft.com/office/drawing/2014/main" id="{1A423408-FC64-43DF-A5A0-735109E55472}"/>
                </a:ext>
              </a:extLst>
            </p:cNvPr>
            <p:cNvSpPr/>
            <p:nvPr/>
          </p:nvSpPr>
          <p:spPr>
            <a:xfrm rot="173929">
              <a:off x="8309127" y="1531766"/>
              <a:ext cx="2783080" cy="122342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1">
              <a:extLst>
                <a:ext uri="{FF2B5EF4-FFF2-40B4-BE49-F238E27FC236}">
                  <a16:creationId xmlns="" xmlns:a16="http://schemas.microsoft.com/office/drawing/2014/main" id="{12516A55-482C-487D-AE14-27F4C6EEFB9A}"/>
                </a:ext>
              </a:extLst>
            </p:cNvPr>
            <p:cNvSpPr/>
            <p:nvPr/>
          </p:nvSpPr>
          <p:spPr>
            <a:xfrm rot="21269386">
              <a:off x="4364225" y="1947378"/>
              <a:ext cx="2783080" cy="68870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47">
              <a:extLst>
                <a:ext uri="{FF2B5EF4-FFF2-40B4-BE49-F238E27FC236}">
                  <a16:creationId xmlns="" xmlns:a16="http://schemas.microsoft.com/office/drawing/2014/main" id="{744EE9FB-DF5A-408A-ABD7-445F38C39006}"/>
                </a:ext>
              </a:extLst>
            </p:cNvPr>
            <p:cNvSpPr/>
            <p:nvPr/>
          </p:nvSpPr>
          <p:spPr>
            <a:xfrm>
              <a:off x="4312623" y="1294508"/>
              <a:ext cx="6808738" cy="1430170"/>
            </a:xfrm>
            <a:custGeom>
              <a:avLst/>
              <a:gdLst>
                <a:gd name="connsiteX0" fmla="*/ 4037710 w 7577827"/>
                <a:gd name="connsiteY0" fmla="*/ 1905337 h 2061028"/>
                <a:gd name="connsiteX1" fmla="*/ 4067044 w 7577827"/>
                <a:gd name="connsiteY1" fmla="*/ 1910479 h 2061028"/>
                <a:gd name="connsiteX2" fmla="*/ 4044536 w 7577827"/>
                <a:gd name="connsiteY2" fmla="*/ 1906552 h 2061028"/>
                <a:gd name="connsiteX3" fmla="*/ 1117191 w 7577827"/>
                <a:gd name="connsiteY3" fmla="*/ 1812576 h 2061028"/>
                <a:gd name="connsiteX4" fmla="*/ 1120599 w 7577827"/>
                <a:gd name="connsiteY4" fmla="*/ 1812990 h 2061028"/>
                <a:gd name="connsiteX5" fmla="*/ 1120900 w 7577827"/>
                <a:gd name="connsiteY5" fmla="*/ 1813039 h 2061028"/>
                <a:gd name="connsiteX6" fmla="*/ 208270 w 7577827"/>
                <a:gd name="connsiteY6" fmla="*/ 768113 h 2061028"/>
                <a:gd name="connsiteX7" fmla="*/ 139690 w 7577827"/>
                <a:gd name="connsiteY7" fmla="*/ 836693 h 2061028"/>
                <a:gd name="connsiteX8" fmla="*/ 208270 w 7577827"/>
                <a:gd name="connsiteY8" fmla="*/ 905273 h 2061028"/>
                <a:gd name="connsiteX9" fmla="*/ 276850 w 7577827"/>
                <a:gd name="connsiteY9" fmla="*/ 836693 h 2061028"/>
                <a:gd name="connsiteX10" fmla="*/ 208270 w 7577827"/>
                <a:gd name="connsiteY10" fmla="*/ 768113 h 2061028"/>
                <a:gd name="connsiteX11" fmla="*/ 208271 w 7577827"/>
                <a:gd name="connsiteY11" fmla="*/ 576229 h 2061028"/>
                <a:gd name="connsiteX12" fmla="*/ 139691 w 7577827"/>
                <a:gd name="connsiteY12" fmla="*/ 644809 h 2061028"/>
                <a:gd name="connsiteX13" fmla="*/ 208271 w 7577827"/>
                <a:gd name="connsiteY13" fmla="*/ 713389 h 2061028"/>
                <a:gd name="connsiteX14" fmla="*/ 276851 w 7577827"/>
                <a:gd name="connsiteY14" fmla="*/ 644809 h 2061028"/>
                <a:gd name="connsiteX15" fmla="*/ 208271 w 7577827"/>
                <a:gd name="connsiteY15" fmla="*/ 576229 h 2061028"/>
                <a:gd name="connsiteX16" fmla="*/ 208272 w 7577827"/>
                <a:gd name="connsiteY16" fmla="*/ 384345 h 2061028"/>
                <a:gd name="connsiteX17" fmla="*/ 139693 w 7577827"/>
                <a:gd name="connsiteY17" fmla="*/ 452925 h 2061028"/>
                <a:gd name="connsiteX18" fmla="*/ 208272 w 7577827"/>
                <a:gd name="connsiteY18" fmla="*/ 521505 h 2061028"/>
                <a:gd name="connsiteX19" fmla="*/ 276852 w 7577827"/>
                <a:gd name="connsiteY19" fmla="*/ 452925 h 2061028"/>
                <a:gd name="connsiteX20" fmla="*/ 208272 w 7577827"/>
                <a:gd name="connsiteY20" fmla="*/ 384345 h 2061028"/>
                <a:gd name="connsiteX21" fmla="*/ 208274 w 7577827"/>
                <a:gd name="connsiteY21" fmla="*/ 192461 h 2061028"/>
                <a:gd name="connsiteX22" fmla="*/ 139693 w 7577827"/>
                <a:gd name="connsiteY22" fmla="*/ 261041 h 2061028"/>
                <a:gd name="connsiteX23" fmla="*/ 208274 w 7577827"/>
                <a:gd name="connsiteY23" fmla="*/ 329621 h 2061028"/>
                <a:gd name="connsiteX24" fmla="*/ 276854 w 7577827"/>
                <a:gd name="connsiteY24" fmla="*/ 261041 h 2061028"/>
                <a:gd name="connsiteX25" fmla="*/ 208274 w 7577827"/>
                <a:gd name="connsiteY25" fmla="*/ 192461 h 2061028"/>
                <a:gd name="connsiteX26" fmla="*/ 1075428 w 7577827"/>
                <a:gd name="connsiteY26" fmla="*/ 623 h 2061028"/>
                <a:gd name="connsiteX27" fmla="*/ 1177027 w 7577827"/>
                <a:gd name="connsiteY27" fmla="*/ 71064 h 2061028"/>
                <a:gd name="connsiteX28" fmla="*/ 1888227 w 7577827"/>
                <a:gd name="connsiteY28" fmla="*/ 141505 h 2061028"/>
                <a:gd name="connsiteX29" fmla="*/ 1989828 w 7577827"/>
                <a:gd name="connsiteY29" fmla="*/ 159116 h 2061028"/>
                <a:gd name="connsiteX30" fmla="*/ 2338170 w 7577827"/>
                <a:gd name="connsiteY30" fmla="*/ 176726 h 2061028"/>
                <a:gd name="connsiteX31" fmla="*/ 2497827 w 7577827"/>
                <a:gd name="connsiteY31" fmla="*/ 194336 h 2061028"/>
                <a:gd name="connsiteX32" fmla="*/ 2759085 w 7577827"/>
                <a:gd name="connsiteY32" fmla="*/ 176726 h 2061028"/>
                <a:gd name="connsiteX33" fmla="*/ 4137942 w 7577827"/>
                <a:gd name="connsiteY33" fmla="*/ 194336 h 2061028"/>
                <a:gd name="connsiteX34" fmla="*/ 4108913 w 7577827"/>
                <a:gd name="connsiteY34" fmla="*/ 299998 h 2061028"/>
                <a:gd name="connsiteX35" fmla="*/ 4341142 w 7577827"/>
                <a:gd name="connsiteY35" fmla="*/ 299998 h 2061028"/>
                <a:gd name="connsiteX36" fmla="*/ 4762056 w 7577827"/>
                <a:gd name="connsiteY36" fmla="*/ 264777 h 2061028"/>
                <a:gd name="connsiteX37" fmla="*/ 4849142 w 7577827"/>
                <a:gd name="connsiteY37" fmla="*/ 317608 h 2061028"/>
                <a:gd name="connsiteX38" fmla="*/ 4878170 w 7577827"/>
                <a:gd name="connsiteY38" fmla="*/ 370439 h 2061028"/>
                <a:gd name="connsiteX39" fmla="*/ 4892685 w 7577827"/>
                <a:gd name="connsiteY39" fmla="*/ 423270 h 2061028"/>
                <a:gd name="connsiteX40" fmla="*/ 4936227 w 7577827"/>
                <a:gd name="connsiteY40" fmla="*/ 440880 h 2061028"/>
                <a:gd name="connsiteX41" fmla="*/ 5284570 w 7577827"/>
                <a:gd name="connsiteY41" fmla="*/ 493711 h 2061028"/>
                <a:gd name="connsiteX42" fmla="*/ 5342627 w 7577827"/>
                <a:gd name="connsiteY42" fmla="*/ 511321 h 2061028"/>
                <a:gd name="connsiteX43" fmla="*/ 5400685 w 7577827"/>
                <a:gd name="connsiteY43" fmla="*/ 705034 h 2061028"/>
                <a:gd name="connsiteX44" fmla="*/ 5444227 w 7577827"/>
                <a:gd name="connsiteY44" fmla="*/ 740256 h 2061028"/>
                <a:gd name="connsiteX45" fmla="*/ 5502285 w 7577827"/>
                <a:gd name="connsiteY45" fmla="*/ 616983 h 2061028"/>
                <a:gd name="connsiteX46" fmla="*/ 5574856 w 7577827"/>
                <a:gd name="connsiteY46" fmla="*/ 388049 h 2061028"/>
                <a:gd name="connsiteX47" fmla="*/ 5603885 w 7577827"/>
                <a:gd name="connsiteY47" fmla="*/ 335218 h 2061028"/>
                <a:gd name="connsiteX48" fmla="*/ 5676456 w 7577827"/>
                <a:gd name="connsiteY48" fmla="*/ 299998 h 2061028"/>
                <a:gd name="connsiteX49" fmla="*/ 5908685 w 7577827"/>
                <a:gd name="connsiteY49" fmla="*/ 282388 h 2061028"/>
                <a:gd name="connsiteX50" fmla="*/ 5966742 w 7577827"/>
                <a:gd name="connsiteY50" fmla="*/ 264777 h 2061028"/>
                <a:gd name="connsiteX51" fmla="*/ 6039313 w 7577827"/>
                <a:gd name="connsiteY51" fmla="*/ 247167 h 2061028"/>
                <a:gd name="connsiteX52" fmla="*/ 6677942 w 7577827"/>
                <a:gd name="connsiteY52" fmla="*/ 229557 h 2061028"/>
                <a:gd name="connsiteX53" fmla="*/ 6866627 w 7577827"/>
                <a:gd name="connsiteY53" fmla="*/ 211946 h 2061028"/>
                <a:gd name="connsiteX54" fmla="*/ 6982742 w 7577827"/>
                <a:gd name="connsiteY54" fmla="*/ 247167 h 2061028"/>
                <a:gd name="connsiteX55" fmla="*/ 7432685 w 7577827"/>
                <a:gd name="connsiteY55" fmla="*/ 264777 h 2061028"/>
                <a:gd name="connsiteX56" fmla="*/ 7476227 w 7577827"/>
                <a:gd name="connsiteY56" fmla="*/ 282388 h 2061028"/>
                <a:gd name="connsiteX57" fmla="*/ 7563313 w 7577827"/>
                <a:gd name="connsiteY57" fmla="*/ 352829 h 2061028"/>
                <a:gd name="connsiteX58" fmla="*/ 7577827 w 7577827"/>
                <a:gd name="connsiteY58" fmla="*/ 951579 h 2061028"/>
                <a:gd name="connsiteX59" fmla="*/ 7548799 w 7577827"/>
                <a:gd name="connsiteY59" fmla="*/ 1057241 h 2061028"/>
                <a:gd name="connsiteX60" fmla="*/ 7534285 w 7577827"/>
                <a:gd name="connsiteY60" fmla="*/ 1374226 h 2061028"/>
                <a:gd name="connsiteX61" fmla="*/ 7563313 w 7577827"/>
                <a:gd name="connsiteY61" fmla="*/ 1427057 h 2061028"/>
                <a:gd name="connsiteX62" fmla="*/ 7577827 w 7577827"/>
                <a:gd name="connsiteY62" fmla="*/ 1479889 h 2061028"/>
                <a:gd name="connsiteX63" fmla="*/ 7534285 w 7577827"/>
                <a:gd name="connsiteY63" fmla="*/ 1884926 h 2061028"/>
                <a:gd name="connsiteX64" fmla="*/ 7505256 w 7577827"/>
                <a:gd name="connsiteY64" fmla="*/ 1937756 h 2061028"/>
                <a:gd name="connsiteX65" fmla="*/ 6866627 w 7577827"/>
                <a:gd name="connsiteY65" fmla="*/ 1972977 h 2061028"/>
                <a:gd name="connsiteX66" fmla="*/ 6837599 w 7577827"/>
                <a:gd name="connsiteY66" fmla="*/ 2025808 h 2061028"/>
                <a:gd name="connsiteX67" fmla="*/ 6663427 w 7577827"/>
                <a:gd name="connsiteY67" fmla="*/ 2061028 h 2061028"/>
                <a:gd name="connsiteX68" fmla="*/ 6344113 w 7577827"/>
                <a:gd name="connsiteY68" fmla="*/ 2025808 h 2061028"/>
                <a:gd name="connsiteX69" fmla="*/ 6257027 w 7577827"/>
                <a:gd name="connsiteY69" fmla="*/ 2008198 h 2061028"/>
                <a:gd name="connsiteX70" fmla="*/ 6082856 w 7577827"/>
                <a:gd name="connsiteY70" fmla="*/ 1972977 h 2061028"/>
                <a:gd name="connsiteX71" fmla="*/ 4312113 w 7577827"/>
                <a:gd name="connsiteY71" fmla="*/ 1955367 h 2061028"/>
                <a:gd name="connsiteX72" fmla="*/ 4239542 w 7577827"/>
                <a:gd name="connsiteY72" fmla="*/ 1937756 h 2061028"/>
                <a:gd name="connsiteX73" fmla="*/ 4152456 w 7577827"/>
                <a:gd name="connsiteY73" fmla="*/ 1920146 h 2061028"/>
                <a:gd name="connsiteX74" fmla="*/ 3997404 w 7577827"/>
                <a:gd name="connsiteY74" fmla="*/ 1898165 h 2061028"/>
                <a:gd name="connsiteX75" fmla="*/ 4037710 w 7577827"/>
                <a:gd name="connsiteY75" fmla="*/ 1905337 h 2061028"/>
                <a:gd name="connsiteX76" fmla="*/ 4035438 w 7577827"/>
                <a:gd name="connsiteY76" fmla="*/ 1904939 h 2061028"/>
                <a:gd name="connsiteX77" fmla="*/ 3920227 w 7577827"/>
                <a:gd name="connsiteY77" fmla="*/ 1884926 h 2061028"/>
                <a:gd name="connsiteX78" fmla="*/ 3644456 w 7577827"/>
                <a:gd name="connsiteY78" fmla="*/ 1902536 h 2061028"/>
                <a:gd name="connsiteX79" fmla="*/ 3600913 w 7577827"/>
                <a:gd name="connsiteY79" fmla="*/ 1955367 h 2061028"/>
                <a:gd name="connsiteX80" fmla="*/ 3557370 w 7577827"/>
                <a:gd name="connsiteY80" fmla="*/ 1920146 h 2061028"/>
                <a:gd name="connsiteX81" fmla="*/ 3513827 w 7577827"/>
                <a:gd name="connsiteY81" fmla="*/ 1902536 h 2061028"/>
                <a:gd name="connsiteX82" fmla="*/ 3455770 w 7577827"/>
                <a:gd name="connsiteY82" fmla="*/ 1849705 h 2061028"/>
                <a:gd name="connsiteX83" fmla="*/ 3296113 w 7577827"/>
                <a:gd name="connsiteY83" fmla="*/ 1832095 h 2061028"/>
                <a:gd name="connsiteX84" fmla="*/ 3179999 w 7577827"/>
                <a:gd name="connsiteY84" fmla="*/ 1779264 h 2061028"/>
                <a:gd name="connsiteX85" fmla="*/ 3107427 w 7577827"/>
                <a:gd name="connsiteY85" fmla="*/ 1761654 h 2061028"/>
                <a:gd name="connsiteX86" fmla="*/ 3049370 w 7577827"/>
                <a:gd name="connsiteY86" fmla="*/ 1779264 h 2061028"/>
                <a:gd name="connsiteX87" fmla="*/ 2918742 w 7577827"/>
                <a:gd name="connsiteY87" fmla="*/ 1796874 h 2061028"/>
                <a:gd name="connsiteX88" fmla="*/ 2817142 w 7577827"/>
                <a:gd name="connsiteY88" fmla="*/ 1779264 h 2061028"/>
                <a:gd name="connsiteX89" fmla="*/ 2730056 w 7577827"/>
                <a:gd name="connsiteY89" fmla="*/ 1779264 h 2061028"/>
                <a:gd name="connsiteX90" fmla="*/ 2599427 w 7577827"/>
                <a:gd name="connsiteY90" fmla="*/ 1761654 h 2061028"/>
                <a:gd name="connsiteX91" fmla="*/ 2454285 w 7577827"/>
                <a:gd name="connsiteY91" fmla="*/ 1708823 h 2061028"/>
                <a:gd name="connsiteX92" fmla="*/ 2410742 w 7577827"/>
                <a:gd name="connsiteY92" fmla="*/ 1726433 h 2061028"/>
                <a:gd name="connsiteX93" fmla="*/ 2396227 w 7577827"/>
                <a:gd name="connsiteY93" fmla="*/ 1655992 h 2061028"/>
                <a:gd name="connsiteX94" fmla="*/ 2352685 w 7577827"/>
                <a:gd name="connsiteY94" fmla="*/ 1691212 h 2061028"/>
                <a:gd name="connsiteX95" fmla="*/ 2309142 w 7577827"/>
                <a:gd name="connsiteY95" fmla="*/ 1744043 h 2061028"/>
                <a:gd name="connsiteX96" fmla="*/ 2236570 w 7577827"/>
                <a:gd name="connsiteY96" fmla="*/ 1796874 h 2061028"/>
                <a:gd name="connsiteX97" fmla="*/ 2018856 w 7577827"/>
                <a:gd name="connsiteY97" fmla="*/ 1832095 h 2061028"/>
                <a:gd name="connsiteX98" fmla="*/ 1975313 w 7577827"/>
                <a:gd name="connsiteY98" fmla="*/ 1849705 h 2061028"/>
                <a:gd name="connsiteX99" fmla="*/ 1844685 w 7577827"/>
                <a:gd name="connsiteY99" fmla="*/ 1902536 h 2061028"/>
                <a:gd name="connsiteX100" fmla="*/ 1786627 w 7577827"/>
                <a:gd name="connsiteY100" fmla="*/ 1884926 h 2061028"/>
                <a:gd name="connsiteX101" fmla="*/ 1685027 w 7577827"/>
                <a:gd name="connsiteY101" fmla="*/ 1884926 h 2061028"/>
                <a:gd name="connsiteX102" fmla="*/ 1510856 w 7577827"/>
                <a:gd name="connsiteY102" fmla="*/ 1867315 h 2061028"/>
                <a:gd name="connsiteX103" fmla="*/ 1409257 w 7577827"/>
                <a:gd name="connsiteY103" fmla="*/ 1814484 h 2061028"/>
                <a:gd name="connsiteX104" fmla="*/ 1365713 w 7577827"/>
                <a:gd name="connsiteY104" fmla="*/ 1849705 h 2061028"/>
                <a:gd name="connsiteX105" fmla="*/ 1235085 w 7577827"/>
                <a:gd name="connsiteY105" fmla="*/ 1832095 h 2061028"/>
                <a:gd name="connsiteX106" fmla="*/ 1154962 w 7577827"/>
                <a:gd name="connsiteY106" fmla="*/ 1818475 h 2061028"/>
                <a:gd name="connsiteX107" fmla="*/ 1120900 w 7577827"/>
                <a:gd name="connsiteY107" fmla="*/ 1813039 h 2061028"/>
                <a:gd name="connsiteX108" fmla="*/ 1129938 w 7577827"/>
                <a:gd name="connsiteY108" fmla="*/ 1814166 h 2061028"/>
                <a:gd name="connsiteX109" fmla="*/ 1046399 w 7577827"/>
                <a:gd name="connsiteY109" fmla="*/ 1779264 h 2061028"/>
                <a:gd name="connsiteX110" fmla="*/ 944800 w 7577827"/>
                <a:gd name="connsiteY110" fmla="*/ 1761654 h 2061028"/>
                <a:gd name="connsiteX111" fmla="*/ 886743 w 7577827"/>
                <a:gd name="connsiteY111" fmla="*/ 1832095 h 2061028"/>
                <a:gd name="connsiteX112" fmla="*/ 843199 w 7577827"/>
                <a:gd name="connsiteY112" fmla="*/ 1867315 h 2061028"/>
                <a:gd name="connsiteX113" fmla="*/ 378743 w 7577827"/>
                <a:gd name="connsiteY113" fmla="*/ 1849705 h 2061028"/>
                <a:gd name="connsiteX114" fmla="*/ 73943 w 7577827"/>
                <a:gd name="connsiteY114" fmla="*/ 1867315 h 2061028"/>
                <a:gd name="connsiteX115" fmla="*/ 59427 w 7577827"/>
                <a:gd name="connsiteY115" fmla="*/ 1427057 h 2061028"/>
                <a:gd name="connsiteX116" fmla="*/ 30399 w 7577827"/>
                <a:gd name="connsiteY116" fmla="*/ 1250954 h 2061028"/>
                <a:gd name="connsiteX117" fmla="*/ 44913 w 7577827"/>
                <a:gd name="connsiteY117" fmla="*/ 1198123 h 2061028"/>
                <a:gd name="connsiteX118" fmla="*/ 59427 w 7577827"/>
                <a:gd name="connsiteY118" fmla="*/ 1004410 h 2061028"/>
                <a:gd name="connsiteX119" fmla="*/ 44913 w 7577827"/>
                <a:gd name="connsiteY119" fmla="*/ 775477 h 2061028"/>
                <a:gd name="connsiteX120" fmla="*/ 30399 w 7577827"/>
                <a:gd name="connsiteY120" fmla="*/ 423270 h 2061028"/>
                <a:gd name="connsiteX121" fmla="*/ 15886 w 7577827"/>
                <a:gd name="connsiteY121" fmla="*/ 123895 h 2061028"/>
                <a:gd name="connsiteX122" fmla="*/ 277143 w 7577827"/>
                <a:gd name="connsiteY122" fmla="*/ 106285 h 2061028"/>
                <a:gd name="connsiteX123" fmla="*/ 320686 w 7577827"/>
                <a:gd name="connsiteY123" fmla="*/ 88674 h 2061028"/>
                <a:gd name="connsiteX124" fmla="*/ 422286 w 7577827"/>
                <a:gd name="connsiteY124" fmla="*/ 71064 h 2061028"/>
                <a:gd name="connsiteX125" fmla="*/ 494857 w 7577827"/>
                <a:gd name="connsiteY125" fmla="*/ 53454 h 2061028"/>
                <a:gd name="connsiteX126" fmla="*/ 1075428 w 7577827"/>
                <a:gd name="connsiteY126" fmla="*/ 623 h 206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7577827" h="2061028">
                  <a:moveTo>
                    <a:pt x="4037710" y="1905337"/>
                  </a:moveTo>
                  <a:lnTo>
                    <a:pt x="4067044" y="1910479"/>
                  </a:lnTo>
                  <a:cubicBezTo>
                    <a:pt x="4066922" y="1910470"/>
                    <a:pt x="4057781" y="1908882"/>
                    <a:pt x="4044536" y="1906552"/>
                  </a:cubicBezTo>
                  <a:close/>
                  <a:moveTo>
                    <a:pt x="1117191" y="1812576"/>
                  </a:moveTo>
                  <a:cubicBezTo>
                    <a:pt x="1114812" y="1812210"/>
                    <a:pt x="1115125" y="1812178"/>
                    <a:pt x="1120599" y="1812990"/>
                  </a:cubicBezTo>
                  <a:lnTo>
                    <a:pt x="1120900" y="1813039"/>
                  </a:lnTo>
                  <a:close/>
                  <a:moveTo>
                    <a:pt x="208270" y="768113"/>
                  </a:moveTo>
                  <a:cubicBezTo>
                    <a:pt x="170394" y="768113"/>
                    <a:pt x="139690" y="798817"/>
                    <a:pt x="139690" y="836693"/>
                  </a:cubicBezTo>
                  <a:cubicBezTo>
                    <a:pt x="139690" y="874569"/>
                    <a:pt x="170394" y="905273"/>
                    <a:pt x="208270" y="905273"/>
                  </a:cubicBezTo>
                  <a:cubicBezTo>
                    <a:pt x="246146" y="905273"/>
                    <a:pt x="276850" y="874569"/>
                    <a:pt x="276850" y="836693"/>
                  </a:cubicBezTo>
                  <a:cubicBezTo>
                    <a:pt x="276850" y="798817"/>
                    <a:pt x="246146" y="768113"/>
                    <a:pt x="208270" y="768113"/>
                  </a:cubicBezTo>
                  <a:close/>
                  <a:moveTo>
                    <a:pt x="208271" y="576229"/>
                  </a:moveTo>
                  <a:cubicBezTo>
                    <a:pt x="170395" y="576229"/>
                    <a:pt x="139691" y="606933"/>
                    <a:pt x="139691" y="644809"/>
                  </a:cubicBezTo>
                  <a:cubicBezTo>
                    <a:pt x="139691" y="682685"/>
                    <a:pt x="170395" y="713389"/>
                    <a:pt x="208271" y="713389"/>
                  </a:cubicBezTo>
                  <a:cubicBezTo>
                    <a:pt x="246147" y="713389"/>
                    <a:pt x="276851" y="682685"/>
                    <a:pt x="276851" y="644809"/>
                  </a:cubicBezTo>
                  <a:cubicBezTo>
                    <a:pt x="276851" y="606933"/>
                    <a:pt x="246147" y="576229"/>
                    <a:pt x="208271" y="576229"/>
                  </a:cubicBezTo>
                  <a:close/>
                  <a:moveTo>
                    <a:pt x="208272" y="384345"/>
                  </a:moveTo>
                  <a:cubicBezTo>
                    <a:pt x="170396" y="384345"/>
                    <a:pt x="139693" y="415049"/>
                    <a:pt x="139693" y="452925"/>
                  </a:cubicBezTo>
                  <a:cubicBezTo>
                    <a:pt x="139693" y="490801"/>
                    <a:pt x="170396" y="521505"/>
                    <a:pt x="208272" y="521505"/>
                  </a:cubicBezTo>
                  <a:cubicBezTo>
                    <a:pt x="246148" y="521505"/>
                    <a:pt x="276852" y="490801"/>
                    <a:pt x="276852" y="452925"/>
                  </a:cubicBezTo>
                  <a:cubicBezTo>
                    <a:pt x="276852" y="415049"/>
                    <a:pt x="246148" y="384345"/>
                    <a:pt x="208272" y="384345"/>
                  </a:cubicBezTo>
                  <a:close/>
                  <a:moveTo>
                    <a:pt x="208274" y="192461"/>
                  </a:moveTo>
                  <a:cubicBezTo>
                    <a:pt x="170398" y="192461"/>
                    <a:pt x="139693" y="223165"/>
                    <a:pt x="139693" y="261041"/>
                  </a:cubicBezTo>
                  <a:cubicBezTo>
                    <a:pt x="139693" y="298917"/>
                    <a:pt x="170398" y="329621"/>
                    <a:pt x="208274" y="329621"/>
                  </a:cubicBezTo>
                  <a:cubicBezTo>
                    <a:pt x="246150" y="329621"/>
                    <a:pt x="276854" y="298917"/>
                    <a:pt x="276854" y="261041"/>
                  </a:cubicBezTo>
                  <a:cubicBezTo>
                    <a:pt x="276854" y="223165"/>
                    <a:pt x="246150" y="192461"/>
                    <a:pt x="208274" y="192461"/>
                  </a:cubicBezTo>
                  <a:close/>
                  <a:moveTo>
                    <a:pt x="1075428" y="623"/>
                  </a:moveTo>
                  <a:cubicBezTo>
                    <a:pt x="1150911" y="-3448"/>
                    <a:pt x="1144351" y="11592"/>
                    <a:pt x="1177027" y="71064"/>
                  </a:cubicBezTo>
                  <a:cubicBezTo>
                    <a:pt x="1407073" y="257144"/>
                    <a:pt x="1188403" y="93442"/>
                    <a:pt x="1888227" y="141505"/>
                  </a:cubicBezTo>
                  <a:cubicBezTo>
                    <a:pt x="1922383" y="143850"/>
                    <a:pt x="1955960" y="153246"/>
                    <a:pt x="1989828" y="159116"/>
                  </a:cubicBezTo>
                  <a:cubicBezTo>
                    <a:pt x="2105941" y="164986"/>
                    <a:pt x="2222144" y="168682"/>
                    <a:pt x="2338170" y="176726"/>
                  </a:cubicBezTo>
                  <a:cubicBezTo>
                    <a:pt x="2391521" y="180425"/>
                    <a:pt x="2444389" y="194336"/>
                    <a:pt x="2497827" y="194336"/>
                  </a:cubicBezTo>
                  <a:cubicBezTo>
                    <a:pt x="2585047" y="194336"/>
                    <a:pt x="2671999" y="182596"/>
                    <a:pt x="2759085" y="176726"/>
                  </a:cubicBezTo>
                  <a:cubicBezTo>
                    <a:pt x="4081453" y="158698"/>
                    <a:pt x="3642335" y="-6101"/>
                    <a:pt x="4137942" y="194336"/>
                  </a:cubicBezTo>
                  <a:cubicBezTo>
                    <a:pt x="4137942" y="194336"/>
                    <a:pt x="4075046" y="282388"/>
                    <a:pt x="4108913" y="299998"/>
                  </a:cubicBezTo>
                  <a:cubicBezTo>
                    <a:pt x="4142780" y="317608"/>
                    <a:pt x="4232285" y="305868"/>
                    <a:pt x="4341142" y="299998"/>
                  </a:cubicBezTo>
                  <a:lnTo>
                    <a:pt x="4762056" y="264777"/>
                  </a:lnTo>
                  <a:cubicBezTo>
                    <a:pt x="4797468" y="279100"/>
                    <a:pt x="4821007" y="283472"/>
                    <a:pt x="4849142" y="317608"/>
                  </a:cubicBezTo>
                  <a:cubicBezTo>
                    <a:pt x="4861477" y="332574"/>
                    <a:pt x="4870369" y="351509"/>
                    <a:pt x="4878170" y="370439"/>
                  </a:cubicBezTo>
                  <a:cubicBezTo>
                    <a:pt x="4885012" y="387042"/>
                    <a:pt x="4881867" y="410145"/>
                    <a:pt x="4892685" y="423270"/>
                  </a:cubicBezTo>
                  <a:cubicBezTo>
                    <a:pt x="4903503" y="436396"/>
                    <a:pt x="4921713" y="435010"/>
                    <a:pt x="4936227" y="440880"/>
                  </a:cubicBezTo>
                  <a:cubicBezTo>
                    <a:pt x="5085670" y="459012"/>
                    <a:pt x="5122989" y="461037"/>
                    <a:pt x="5284570" y="493711"/>
                  </a:cubicBezTo>
                  <a:cubicBezTo>
                    <a:pt x="5304246" y="497690"/>
                    <a:pt x="5327481" y="495570"/>
                    <a:pt x="5342627" y="511321"/>
                  </a:cubicBezTo>
                  <a:cubicBezTo>
                    <a:pt x="5423999" y="595947"/>
                    <a:pt x="5357864" y="601125"/>
                    <a:pt x="5400685" y="705034"/>
                  </a:cubicBezTo>
                  <a:cubicBezTo>
                    <a:pt x="5408486" y="723964"/>
                    <a:pt x="5429713" y="728516"/>
                    <a:pt x="5444227" y="740256"/>
                  </a:cubicBezTo>
                  <a:cubicBezTo>
                    <a:pt x="5463580" y="699164"/>
                    <a:pt x="5486651" y="660342"/>
                    <a:pt x="5502285" y="616983"/>
                  </a:cubicBezTo>
                  <a:cubicBezTo>
                    <a:pt x="5570797" y="426980"/>
                    <a:pt x="5516755" y="511413"/>
                    <a:pt x="5574856" y="388049"/>
                  </a:cubicBezTo>
                  <a:cubicBezTo>
                    <a:pt x="5583511" y="369672"/>
                    <a:pt x="5589690" y="347520"/>
                    <a:pt x="5603885" y="335218"/>
                  </a:cubicBezTo>
                  <a:cubicBezTo>
                    <a:pt x="5625086" y="316845"/>
                    <a:pt x="5652266" y="311738"/>
                    <a:pt x="5676456" y="299998"/>
                  </a:cubicBezTo>
                  <a:cubicBezTo>
                    <a:pt x="5753866" y="294128"/>
                    <a:pt x="5831509" y="291752"/>
                    <a:pt x="5908685" y="282388"/>
                  </a:cubicBezTo>
                  <a:cubicBezTo>
                    <a:pt x="5928534" y="279980"/>
                    <a:pt x="5947269" y="270027"/>
                    <a:pt x="5966742" y="264777"/>
                  </a:cubicBezTo>
                  <a:cubicBezTo>
                    <a:pt x="5990824" y="258283"/>
                    <a:pt x="6015123" y="253037"/>
                    <a:pt x="6039313" y="247167"/>
                  </a:cubicBezTo>
                  <a:cubicBezTo>
                    <a:pt x="6252189" y="241297"/>
                    <a:pt x="6465142" y="238617"/>
                    <a:pt x="6677942" y="229557"/>
                  </a:cubicBezTo>
                  <a:cubicBezTo>
                    <a:pt x="6740984" y="226873"/>
                    <a:pt x="6803546" y="211946"/>
                    <a:pt x="6866627" y="211946"/>
                  </a:cubicBezTo>
                  <a:cubicBezTo>
                    <a:pt x="6901653" y="211946"/>
                    <a:pt x="6948384" y="233272"/>
                    <a:pt x="6982742" y="247167"/>
                  </a:cubicBezTo>
                  <a:cubicBezTo>
                    <a:pt x="7132723" y="253037"/>
                    <a:pt x="7282885" y="254085"/>
                    <a:pt x="7432685" y="264777"/>
                  </a:cubicBezTo>
                  <a:cubicBezTo>
                    <a:pt x="7447958" y="265866"/>
                    <a:pt x="7461516" y="277288"/>
                    <a:pt x="7476227" y="282388"/>
                  </a:cubicBezTo>
                  <a:cubicBezTo>
                    <a:pt x="7510203" y="294166"/>
                    <a:pt x="7559078" y="289448"/>
                    <a:pt x="7563313" y="352829"/>
                  </a:cubicBezTo>
                  <a:cubicBezTo>
                    <a:pt x="7576612" y="551846"/>
                    <a:pt x="7572989" y="751996"/>
                    <a:pt x="7577827" y="951579"/>
                  </a:cubicBezTo>
                  <a:cubicBezTo>
                    <a:pt x="7577827" y="951579"/>
                    <a:pt x="7552594" y="1020401"/>
                    <a:pt x="7548799" y="1057241"/>
                  </a:cubicBezTo>
                  <a:cubicBezTo>
                    <a:pt x="7537981" y="1162248"/>
                    <a:pt x="7530136" y="1268522"/>
                    <a:pt x="7534285" y="1374226"/>
                  </a:cubicBezTo>
                  <a:cubicBezTo>
                    <a:pt x="7535115" y="1395367"/>
                    <a:pt x="7555512" y="1408127"/>
                    <a:pt x="7563313" y="1427057"/>
                  </a:cubicBezTo>
                  <a:cubicBezTo>
                    <a:pt x="7570155" y="1443660"/>
                    <a:pt x="7572989" y="1462279"/>
                    <a:pt x="7577827" y="1479889"/>
                  </a:cubicBezTo>
                  <a:cubicBezTo>
                    <a:pt x="7489518" y="1640611"/>
                    <a:pt x="7580442" y="1455576"/>
                    <a:pt x="7534285" y="1884926"/>
                  </a:cubicBezTo>
                  <a:cubicBezTo>
                    <a:pt x="7532029" y="1905913"/>
                    <a:pt x="7514932" y="1920146"/>
                    <a:pt x="7505256" y="1937756"/>
                  </a:cubicBezTo>
                  <a:cubicBezTo>
                    <a:pt x="7292380" y="1949496"/>
                    <a:pt x="7078475" y="1945038"/>
                    <a:pt x="6866627" y="1972977"/>
                  </a:cubicBezTo>
                  <a:cubicBezTo>
                    <a:pt x="6849285" y="1975264"/>
                    <a:pt x="6854027" y="2018690"/>
                    <a:pt x="6837599" y="2025808"/>
                  </a:cubicBezTo>
                  <a:cubicBezTo>
                    <a:pt x="6782170" y="2049827"/>
                    <a:pt x="6721484" y="2049288"/>
                    <a:pt x="6663427" y="2061028"/>
                  </a:cubicBezTo>
                  <a:cubicBezTo>
                    <a:pt x="6586821" y="2053282"/>
                    <a:pt x="6425357" y="2038129"/>
                    <a:pt x="6344113" y="2025808"/>
                  </a:cubicBezTo>
                  <a:cubicBezTo>
                    <a:pt x="6314911" y="2021380"/>
                    <a:pt x="6286160" y="2013248"/>
                    <a:pt x="6257027" y="2008198"/>
                  </a:cubicBezTo>
                  <a:cubicBezTo>
                    <a:pt x="6098472" y="1980716"/>
                    <a:pt x="6190336" y="2005579"/>
                    <a:pt x="6082856" y="1972977"/>
                  </a:cubicBezTo>
                  <a:lnTo>
                    <a:pt x="4312113" y="1955367"/>
                  </a:lnTo>
                  <a:cubicBezTo>
                    <a:pt x="4287447" y="1954896"/>
                    <a:pt x="4263814" y="1943110"/>
                    <a:pt x="4239542" y="1937756"/>
                  </a:cubicBezTo>
                  <a:cubicBezTo>
                    <a:pt x="4210588" y="1931368"/>
                    <a:pt x="4181627" y="1924865"/>
                    <a:pt x="4152456" y="1920146"/>
                  </a:cubicBezTo>
                  <a:cubicBezTo>
                    <a:pt x="3878082" y="1875760"/>
                    <a:pt x="3931254" y="1886234"/>
                    <a:pt x="3997404" y="1898165"/>
                  </a:cubicBezTo>
                  <a:lnTo>
                    <a:pt x="4037710" y="1905337"/>
                  </a:lnTo>
                  <a:lnTo>
                    <a:pt x="4035438" y="1904939"/>
                  </a:lnTo>
                  <a:cubicBezTo>
                    <a:pt x="4012607" y="1900959"/>
                    <a:pt x="3975842" y="1894566"/>
                    <a:pt x="3920227" y="1884926"/>
                  </a:cubicBezTo>
                  <a:cubicBezTo>
                    <a:pt x="3759988" y="1872775"/>
                    <a:pt x="3732426" y="1813590"/>
                    <a:pt x="3644456" y="1902536"/>
                  </a:cubicBezTo>
                  <a:cubicBezTo>
                    <a:pt x="3628687" y="1918480"/>
                    <a:pt x="3615427" y="1937757"/>
                    <a:pt x="3600913" y="1955367"/>
                  </a:cubicBezTo>
                  <a:cubicBezTo>
                    <a:pt x="3586399" y="1943627"/>
                    <a:pt x="3572972" y="1929611"/>
                    <a:pt x="3557370" y="1920146"/>
                  </a:cubicBezTo>
                  <a:cubicBezTo>
                    <a:pt x="3543686" y="1911845"/>
                    <a:pt x="3527111" y="1911746"/>
                    <a:pt x="3513827" y="1902536"/>
                  </a:cubicBezTo>
                  <a:cubicBezTo>
                    <a:pt x="3492824" y="1887974"/>
                    <a:pt x="3475122" y="1867315"/>
                    <a:pt x="3455770" y="1849705"/>
                  </a:cubicBezTo>
                  <a:cubicBezTo>
                    <a:pt x="3402551" y="1843835"/>
                    <a:pt x="3349014" y="1841264"/>
                    <a:pt x="3296113" y="1832095"/>
                  </a:cubicBezTo>
                  <a:cubicBezTo>
                    <a:pt x="3278421" y="1829029"/>
                    <a:pt x="3180663" y="1779587"/>
                    <a:pt x="3179999" y="1779264"/>
                  </a:cubicBezTo>
                  <a:cubicBezTo>
                    <a:pt x="3155808" y="1773394"/>
                    <a:pt x="3132097" y="1761654"/>
                    <a:pt x="3107427" y="1761654"/>
                  </a:cubicBezTo>
                  <a:cubicBezTo>
                    <a:pt x="3087479" y="1761654"/>
                    <a:pt x="3069086" y="1775584"/>
                    <a:pt x="3049370" y="1779264"/>
                  </a:cubicBezTo>
                  <a:cubicBezTo>
                    <a:pt x="3006069" y="1787347"/>
                    <a:pt x="2962285" y="1791004"/>
                    <a:pt x="2918742" y="1796874"/>
                  </a:cubicBezTo>
                  <a:cubicBezTo>
                    <a:pt x="2884875" y="1791004"/>
                    <a:pt x="2851352" y="1779264"/>
                    <a:pt x="2817142" y="1779264"/>
                  </a:cubicBezTo>
                  <a:cubicBezTo>
                    <a:pt x="2701027" y="1779264"/>
                    <a:pt x="2846171" y="1826224"/>
                    <a:pt x="2730056" y="1779264"/>
                  </a:cubicBezTo>
                  <a:lnTo>
                    <a:pt x="2599427" y="1761654"/>
                  </a:lnTo>
                  <a:cubicBezTo>
                    <a:pt x="2584214" y="1759603"/>
                    <a:pt x="2482835" y="1708823"/>
                    <a:pt x="2454285" y="1708823"/>
                  </a:cubicBezTo>
                  <a:cubicBezTo>
                    <a:pt x="2438986" y="1708823"/>
                    <a:pt x="2422982" y="1737571"/>
                    <a:pt x="2410742" y="1726433"/>
                  </a:cubicBezTo>
                  <a:cubicBezTo>
                    <a:pt x="2394784" y="1711911"/>
                    <a:pt x="2401065" y="1679472"/>
                    <a:pt x="2396227" y="1655992"/>
                  </a:cubicBezTo>
                  <a:cubicBezTo>
                    <a:pt x="2381713" y="1667732"/>
                    <a:pt x="2366086" y="1677663"/>
                    <a:pt x="2352685" y="1691212"/>
                  </a:cubicBezTo>
                  <a:cubicBezTo>
                    <a:pt x="2336916" y="1707156"/>
                    <a:pt x="2325563" y="1729100"/>
                    <a:pt x="2309142" y="1744043"/>
                  </a:cubicBezTo>
                  <a:cubicBezTo>
                    <a:pt x="2286573" y="1764580"/>
                    <a:pt x="2260761" y="1779264"/>
                    <a:pt x="2236570" y="1796874"/>
                  </a:cubicBezTo>
                  <a:cubicBezTo>
                    <a:pt x="2163999" y="1808614"/>
                    <a:pt x="2091073" y="1817492"/>
                    <a:pt x="2018856" y="1832095"/>
                  </a:cubicBezTo>
                  <a:cubicBezTo>
                    <a:pt x="2003765" y="1835147"/>
                    <a:pt x="1990248" y="1845678"/>
                    <a:pt x="1975313" y="1849705"/>
                  </a:cubicBezTo>
                  <a:cubicBezTo>
                    <a:pt x="1857985" y="1881338"/>
                    <a:pt x="1920440" y="1841258"/>
                    <a:pt x="1844685" y="1902536"/>
                  </a:cubicBezTo>
                  <a:cubicBezTo>
                    <a:pt x="1825332" y="1896666"/>
                    <a:pt x="1806575" y="1884926"/>
                    <a:pt x="1786627" y="1884926"/>
                  </a:cubicBezTo>
                  <a:cubicBezTo>
                    <a:pt x="1659053" y="1884926"/>
                    <a:pt x="1789428" y="1927149"/>
                    <a:pt x="1685027" y="1884926"/>
                  </a:cubicBezTo>
                  <a:cubicBezTo>
                    <a:pt x="1626970" y="1879056"/>
                    <a:pt x="1567983" y="1881177"/>
                    <a:pt x="1510856" y="1867315"/>
                  </a:cubicBezTo>
                  <a:cubicBezTo>
                    <a:pt x="1443991" y="1851089"/>
                    <a:pt x="1491925" y="1800155"/>
                    <a:pt x="1409257" y="1814484"/>
                  </a:cubicBezTo>
                  <a:cubicBezTo>
                    <a:pt x="1391987" y="1817477"/>
                    <a:pt x="1380227" y="1837965"/>
                    <a:pt x="1365713" y="1849705"/>
                  </a:cubicBezTo>
                  <a:cubicBezTo>
                    <a:pt x="1293142" y="1879055"/>
                    <a:pt x="1336685" y="1873185"/>
                    <a:pt x="1235085" y="1832095"/>
                  </a:cubicBezTo>
                  <a:cubicBezTo>
                    <a:pt x="1199107" y="1825859"/>
                    <a:pt x="1173221" y="1821489"/>
                    <a:pt x="1154962" y="1818475"/>
                  </a:cubicBezTo>
                  <a:lnTo>
                    <a:pt x="1120900" y="1813039"/>
                  </a:lnTo>
                  <a:lnTo>
                    <a:pt x="1129938" y="1814166"/>
                  </a:lnTo>
                  <a:cubicBezTo>
                    <a:pt x="1151123" y="1816260"/>
                    <a:pt x="1175910" y="1815526"/>
                    <a:pt x="1046399" y="1779264"/>
                  </a:cubicBezTo>
                  <a:cubicBezTo>
                    <a:pt x="1013066" y="1769931"/>
                    <a:pt x="978666" y="1767524"/>
                    <a:pt x="944800" y="1761654"/>
                  </a:cubicBezTo>
                  <a:cubicBezTo>
                    <a:pt x="849797" y="1800076"/>
                    <a:pt x="943040" y="1746712"/>
                    <a:pt x="886743" y="1832095"/>
                  </a:cubicBezTo>
                  <a:cubicBezTo>
                    <a:pt x="875846" y="1848622"/>
                    <a:pt x="857713" y="1855575"/>
                    <a:pt x="843199" y="1867315"/>
                  </a:cubicBezTo>
                  <a:cubicBezTo>
                    <a:pt x="688381" y="1861445"/>
                    <a:pt x="533638" y="1849705"/>
                    <a:pt x="378743" y="1849705"/>
                  </a:cubicBezTo>
                  <a:cubicBezTo>
                    <a:pt x="277028" y="1849705"/>
                    <a:pt x="142673" y="1958289"/>
                    <a:pt x="73943" y="1867315"/>
                  </a:cubicBezTo>
                  <a:cubicBezTo>
                    <a:pt x="-7854" y="1759049"/>
                    <a:pt x="64266" y="1573810"/>
                    <a:pt x="59427" y="1427057"/>
                  </a:cubicBezTo>
                  <a:cubicBezTo>
                    <a:pt x="59427" y="1427057"/>
                    <a:pt x="34183" y="1310642"/>
                    <a:pt x="30399" y="1250954"/>
                  </a:cubicBezTo>
                  <a:cubicBezTo>
                    <a:pt x="29226" y="1232446"/>
                    <a:pt x="42749" y="1216500"/>
                    <a:pt x="44913" y="1198123"/>
                  </a:cubicBezTo>
                  <a:cubicBezTo>
                    <a:pt x="52471" y="1133938"/>
                    <a:pt x="54590" y="1068981"/>
                    <a:pt x="59427" y="1004410"/>
                  </a:cubicBezTo>
                  <a:cubicBezTo>
                    <a:pt x="54590" y="928099"/>
                    <a:pt x="48729" y="851873"/>
                    <a:pt x="44913" y="775477"/>
                  </a:cubicBezTo>
                  <a:cubicBezTo>
                    <a:pt x="39052" y="658144"/>
                    <a:pt x="35629" y="540648"/>
                    <a:pt x="30399" y="423270"/>
                  </a:cubicBezTo>
                  <a:cubicBezTo>
                    <a:pt x="25952" y="323451"/>
                    <a:pt x="-25239" y="176726"/>
                    <a:pt x="15886" y="123895"/>
                  </a:cubicBezTo>
                  <a:cubicBezTo>
                    <a:pt x="57010" y="71064"/>
                    <a:pt x="190156" y="111310"/>
                    <a:pt x="277143" y="106285"/>
                  </a:cubicBezTo>
                  <a:cubicBezTo>
                    <a:pt x="292425" y="105401"/>
                    <a:pt x="305683" y="92315"/>
                    <a:pt x="320686" y="88674"/>
                  </a:cubicBezTo>
                  <a:cubicBezTo>
                    <a:pt x="354232" y="80533"/>
                    <a:pt x="388541" y="77887"/>
                    <a:pt x="422286" y="71064"/>
                  </a:cubicBezTo>
                  <a:cubicBezTo>
                    <a:pt x="446620" y="66142"/>
                    <a:pt x="470667" y="59324"/>
                    <a:pt x="494857" y="53454"/>
                  </a:cubicBezTo>
                  <a:cubicBezTo>
                    <a:pt x="688381" y="35844"/>
                    <a:pt x="881552" y="11078"/>
                    <a:pt x="1075428" y="623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2" name="Group 5">
              <a:extLst>
                <a:ext uri="{FF2B5EF4-FFF2-40B4-BE49-F238E27FC236}">
                  <a16:creationId xmlns="" xmlns:a16="http://schemas.microsoft.com/office/drawing/2014/main" id="{0F007152-E63B-4203-B9F2-D5DE9B7CEC73}"/>
                </a:ext>
              </a:extLst>
            </p:cNvPr>
            <p:cNvGrpSpPr/>
            <p:nvPr/>
          </p:nvGrpSpPr>
          <p:grpSpPr>
            <a:xfrm>
              <a:off x="4178769" y="1432194"/>
              <a:ext cx="5695749" cy="1211048"/>
              <a:chOff x="1812306" y="2485089"/>
              <a:chExt cx="7150360" cy="1211048"/>
            </a:xfrm>
          </p:grpSpPr>
          <p:sp>
            <p:nvSpPr>
              <p:cNvPr id="27" name="TextBox 25">
                <a:extLst>
                  <a:ext uri="{FF2B5EF4-FFF2-40B4-BE49-F238E27FC236}">
                    <a16:creationId xmlns="" xmlns:a16="http://schemas.microsoft.com/office/drawing/2014/main" id="{CF0CED87-BEAB-4CF9-AC90-D7B118E10A76}"/>
                  </a:ext>
                </a:extLst>
              </p:cNvPr>
              <p:cNvSpPr txBox="1"/>
              <p:nvPr/>
            </p:nvSpPr>
            <p:spPr>
              <a:xfrm>
                <a:off x="4290190" y="2485089"/>
                <a:ext cx="24105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28" name="TextBox 26">
                <a:extLst>
                  <a:ext uri="{FF2B5EF4-FFF2-40B4-BE49-F238E27FC236}">
                    <a16:creationId xmlns="" xmlns:a16="http://schemas.microsoft.com/office/drawing/2014/main" id="{1824ED2D-9983-48E2-A5BE-AE16A6DCF05D}"/>
                  </a:ext>
                </a:extLst>
              </p:cNvPr>
              <p:cNvSpPr txBox="1"/>
              <p:nvPr/>
            </p:nvSpPr>
            <p:spPr>
              <a:xfrm>
                <a:off x="1812306" y="2772807"/>
                <a:ext cx="715036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الدراسات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الاجتماعية : </a:t>
                </a:r>
              </a:p>
              <a:p>
                <a:pPr algn="r"/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هي الدراسات التي ترتبط بالإنسان و سلوكه و احتياجاته و قِيَمه وعلاقته بالبيئة الطبيعية المحيطة به و علاقته بالمجتمع و الوطن</a:t>
                </a:r>
                <a:endParaRPr lang="ar-SY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32" name="Group 8">
              <a:extLst>
                <a:ext uri="{FF2B5EF4-FFF2-40B4-BE49-F238E27FC236}">
                  <a16:creationId xmlns="" xmlns:a16="http://schemas.microsoft.com/office/drawing/2014/main" id="{5EAE26C8-7255-4158-9B58-69D6BD276C24}"/>
                </a:ext>
              </a:extLst>
            </p:cNvPr>
            <p:cNvGrpSpPr/>
            <p:nvPr/>
          </p:nvGrpSpPr>
          <p:grpSpPr>
            <a:xfrm>
              <a:off x="9815077" y="1378332"/>
              <a:ext cx="1291771" cy="1110217"/>
              <a:chOff x="8467599" y="2440854"/>
              <a:chExt cx="1291771" cy="1110217"/>
            </a:xfrm>
          </p:grpSpPr>
          <p:sp>
            <p:nvSpPr>
              <p:cNvPr id="33" name="Rectangle 31">
                <a:extLst>
                  <a:ext uri="{FF2B5EF4-FFF2-40B4-BE49-F238E27FC236}">
                    <a16:creationId xmlns="" xmlns:a16="http://schemas.microsoft.com/office/drawing/2014/main" id="{A331FCAB-6EAD-4DD8-91E9-50B9D5A55AFA}"/>
                  </a:ext>
                </a:extLst>
              </p:cNvPr>
              <p:cNvSpPr/>
              <p:nvPr/>
            </p:nvSpPr>
            <p:spPr>
              <a:xfrm rot="173929">
                <a:off x="8524046" y="2624979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2">
                <a:extLst>
                  <a:ext uri="{FF2B5EF4-FFF2-40B4-BE49-F238E27FC236}">
                    <a16:creationId xmlns="" xmlns:a16="http://schemas.microsoft.com/office/drawing/2014/main" id="{7842B95B-45A7-4364-82E6-AC3D3A6BED8A}"/>
                  </a:ext>
                </a:extLst>
              </p:cNvPr>
              <p:cNvGrpSpPr/>
              <p:nvPr/>
            </p:nvGrpSpPr>
            <p:grpSpPr>
              <a:xfrm>
                <a:off x="8467599" y="2440854"/>
                <a:ext cx="1291771" cy="1103086"/>
                <a:chOff x="8467599" y="2440854"/>
                <a:chExt cx="1291771" cy="1103086"/>
              </a:xfrm>
            </p:grpSpPr>
            <p:sp>
              <p:nvSpPr>
                <p:cNvPr id="35" name="Freeform: Shape 19">
                  <a:extLst>
                    <a:ext uri="{FF2B5EF4-FFF2-40B4-BE49-F238E27FC236}">
                      <a16:creationId xmlns="" xmlns:a16="http://schemas.microsoft.com/office/drawing/2014/main" id="{3118B035-75D1-43E3-80C3-2A813923BB7D}"/>
                    </a:ext>
                  </a:extLst>
                </p:cNvPr>
                <p:cNvSpPr/>
                <p:nvPr/>
              </p:nvSpPr>
              <p:spPr>
                <a:xfrm>
                  <a:off x="8467599" y="2440854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6" name="Graphic 32" descr="Stopwatch">
                  <a:extLst>
                    <a:ext uri="{FF2B5EF4-FFF2-40B4-BE49-F238E27FC236}">
                      <a16:creationId xmlns="" xmlns:a16="http://schemas.microsoft.com/office/drawing/2014/main" id="{932570DC-8A78-448E-AFAF-C457E4EDC2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61534" y="2772447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42" name="Freeform: Shape 20">
              <a:extLst>
                <a:ext uri="{FF2B5EF4-FFF2-40B4-BE49-F238E27FC236}">
                  <a16:creationId xmlns="" xmlns:a16="http://schemas.microsoft.com/office/drawing/2014/main" id="{D7D3105E-08F7-4205-9D71-8DC8073AAF66}"/>
                </a:ext>
              </a:extLst>
            </p:cNvPr>
            <p:cNvSpPr/>
            <p:nvPr/>
          </p:nvSpPr>
          <p:spPr>
            <a:xfrm>
              <a:off x="9843805" y="1167261"/>
              <a:ext cx="398764" cy="682943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مجموعة 30"/>
          <p:cNvGrpSpPr/>
          <p:nvPr/>
        </p:nvGrpSpPr>
        <p:grpSpPr>
          <a:xfrm>
            <a:off x="4268871" y="2705100"/>
            <a:ext cx="6961628" cy="1423557"/>
            <a:chOff x="4102100" y="1115161"/>
            <a:chExt cx="7594145" cy="1552898"/>
          </a:xfrm>
        </p:grpSpPr>
        <p:sp>
          <p:nvSpPr>
            <p:cNvPr id="37" name="Rectangle 13">
              <a:extLst>
                <a:ext uri="{FF2B5EF4-FFF2-40B4-BE49-F238E27FC236}">
                  <a16:creationId xmlns="" xmlns:a16="http://schemas.microsoft.com/office/drawing/2014/main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10">
              <a:extLst>
                <a:ext uri="{FF2B5EF4-FFF2-40B4-BE49-F238E27FC236}">
                  <a16:creationId xmlns="" xmlns:a16="http://schemas.microsoft.com/office/drawing/2014/main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46">
              <a:extLst>
                <a:ext uri="{FF2B5EF4-FFF2-40B4-BE49-F238E27FC236}">
                  <a16:creationId xmlns="" xmlns:a16="http://schemas.microsoft.com/office/drawing/2014/main" id="{6B14ACBE-14D9-4D3B-BAD8-0274A075EEBA}"/>
                </a:ext>
              </a:extLst>
            </p:cNvPr>
            <p:cNvSpPr/>
            <p:nvPr/>
          </p:nvSpPr>
          <p:spPr>
            <a:xfrm>
              <a:off x="4102100" y="1241398"/>
              <a:ext cx="7594145" cy="139655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40" name="Group 4">
              <a:extLst>
                <a:ext uri="{FF2B5EF4-FFF2-40B4-BE49-F238E27FC236}">
                  <a16:creationId xmlns="" xmlns:a16="http://schemas.microsoft.com/office/drawing/2014/main" id="{54CF8F33-453A-45BE-B988-F8BB194E6484}"/>
                </a:ext>
              </a:extLst>
            </p:cNvPr>
            <p:cNvGrpSpPr/>
            <p:nvPr/>
          </p:nvGrpSpPr>
          <p:grpSpPr>
            <a:xfrm>
              <a:off x="4284713" y="1449889"/>
              <a:ext cx="6273270" cy="909185"/>
              <a:chOff x="1986813" y="576307"/>
              <a:chExt cx="6850382" cy="1247277"/>
            </a:xfrm>
          </p:grpSpPr>
          <p:sp>
            <p:nvSpPr>
              <p:cNvPr id="49" name="TextBox 23">
                <a:extLst>
                  <a:ext uri="{FF2B5EF4-FFF2-40B4-BE49-F238E27FC236}">
                    <a16:creationId xmlns="" xmlns:a16="http://schemas.microsoft.com/office/drawing/2014/main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4781268" y="576307"/>
                <a:ext cx="2410562" cy="504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50" name="TextBox 24">
                <a:extLst>
                  <a:ext uri="{FF2B5EF4-FFF2-40B4-BE49-F238E27FC236}">
                    <a16:creationId xmlns="" xmlns:a16="http://schemas.microsoft.com/office/drawing/2014/main" id="{1B9EB52A-015D-488D-B598-B0DB7F544E55}"/>
                  </a:ext>
                </a:extLst>
              </p:cNvPr>
              <p:cNvSpPr txBox="1"/>
              <p:nvPr/>
            </p:nvSpPr>
            <p:spPr>
              <a:xfrm>
                <a:off x="1986813" y="856344"/>
                <a:ext cx="6850382" cy="96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تُفيدني الدراسات الاجتماعية في معرفة تاريخ وطني و تراثه الحضاري و جغرافيته و مكانته العالمية و المشاركة الإيجابية في بناء وطني</a:t>
                </a:r>
                <a:endParaRPr lang="en-US" sz="10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41" name="Group 7">
              <a:extLst>
                <a:ext uri="{FF2B5EF4-FFF2-40B4-BE49-F238E27FC236}">
                  <a16:creationId xmlns="" xmlns:a16="http://schemas.microsoft.com/office/drawing/2014/main" id="{68C6B186-2980-40AB-8370-2E4C1C8B9EA1}"/>
                </a:ext>
              </a:extLst>
            </p:cNvPr>
            <p:cNvGrpSpPr/>
            <p:nvPr/>
          </p:nvGrpSpPr>
          <p:grpSpPr>
            <a:xfrm>
              <a:off x="10314441" y="1251978"/>
              <a:ext cx="1186709" cy="846479"/>
              <a:chOff x="8571248" y="304800"/>
              <a:chExt cx="1295881" cy="1161254"/>
            </a:xfrm>
          </p:grpSpPr>
          <p:sp>
            <p:nvSpPr>
              <p:cNvPr id="45" name="Rectangle 29">
                <a:extLst>
                  <a:ext uri="{FF2B5EF4-FFF2-40B4-BE49-F238E27FC236}">
                    <a16:creationId xmlns="" xmlns:a16="http://schemas.microsoft.com/office/drawing/2014/main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6" name="Group 1">
                <a:extLst>
                  <a:ext uri="{FF2B5EF4-FFF2-40B4-BE49-F238E27FC236}">
                    <a16:creationId xmlns="" xmlns:a16="http://schemas.microsoft.com/office/drawing/2014/main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575358" y="304800"/>
                <a:ext cx="1291771" cy="1103086"/>
                <a:chOff x="8575358" y="304800"/>
                <a:chExt cx="1291771" cy="1103086"/>
              </a:xfrm>
            </p:grpSpPr>
            <p:sp>
              <p:nvSpPr>
                <p:cNvPr id="47" name="Freeform: Shape 17">
                  <a:extLst>
                    <a:ext uri="{FF2B5EF4-FFF2-40B4-BE49-F238E27FC236}">
                      <a16:creationId xmlns="" xmlns:a16="http://schemas.microsoft.com/office/drawing/2014/main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575358" y="304800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48" name="Graphic 30" descr="Lightbulb">
                  <a:extLst>
                    <a:ext uri="{FF2B5EF4-FFF2-40B4-BE49-F238E27FC236}">
                      <a16:creationId xmlns="" xmlns:a16="http://schemas.microsoft.com/office/drawing/2014/main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43" name="Freeform: Shape 18">
              <a:extLst>
                <a:ext uri="{FF2B5EF4-FFF2-40B4-BE49-F238E27FC236}">
                  <a16:creationId xmlns="" xmlns:a16="http://schemas.microsoft.com/office/drawing/2014/main" id="{CC0B3BAF-40CF-4E53-A6C9-AC9F133B10C5}"/>
                </a:ext>
              </a:extLst>
            </p:cNvPr>
            <p:cNvSpPr/>
            <p:nvPr/>
          </p:nvSpPr>
          <p:spPr>
            <a:xfrm>
              <a:off x="10344514" y="1115161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2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0320" y1="24569" x2="41280" y2="41164"/>
                        <a14:foregroundMark x1="56320" y1="10776" x2="40000" y2="38362"/>
                        <a14:foregroundMark x1="47200" y1="12284" x2="33280" y2="36422"/>
                        <a14:foregroundMark x1="62560" y1="26724" x2="46080" y2="51293"/>
                        <a14:foregroundMark x1="72800" y1="30819" x2="66720" y2="30819"/>
                        <a14:foregroundMark x1="27680" y1="30388" x2="21440" y2="30388"/>
                        <a14:foregroundMark x1="19680" y1="51724" x2="10720" y2="66164"/>
                        <a14:foregroundMark x1="8000" y1="55603" x2="10560" y2="65733"/>
                        <a14:foregroundMark x1="12480" y1="53448" x2="10880" y2="68319"/>
                        <a14:foregroundMark x1="31040" y1="72845" x2="33760" y2="89871"/>
                        <a14:foregroundMark x1="39520" y1="82974" x2="31200" y2="95043"/>
                        <a14:foregroundMark x1="68000" y1="79741" x2="57280" y2="91595"/>
                        <a14:foregroundMark x1="57760" y1="77155" x2="64000" y2="92026"/>
                        <a14:foregroundMark x1="82880" y1="54741" x2="84480" y2="65733"/>
                        <a14:foregroundMark x1="86720" y1="55172" x2="85440" y2="69181"/>
                        <a14:foregroundMark x1="78560" y1="51940" x2="78720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36"/>
          <a:stretch/>
        </p:blipFill>
        <p:spPr bwMode="auto">
          <a:xfrm>
            <a:off x="5674211" y="4237128"/>
            <a:ext cx="3124199" cy="244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66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0070C0"/>
                  </a:solidFill>
                  <a:latin typeface="Oswald" panose="02000503000000000000" pitchFamily="2" charset="0"/>
                </a:rPr>
                <a:t>المُوَاطَنة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الدراسات الاجتماعية</a:t>
              </a:r>
            </a:p>
          </p:txBody>
        </p:sp>
      </p:grpSp>
      <p:sp>
        <p:nvSpPr>
          <p:cNvPr id="36" name="Freeform: Shape 16">
            <a:extLst>
              <a:ext uri="{FF2B5EF4-FFF2-40B4-BE49-F238E27FC236}">
                <a16:creationId xmlns:a16="http://schemas.microsoft.com/office/drawing/2014/main" xmlns="" id="{50D78E1C-FD4D-49E6-8352-F310C8FFE3BC}"/>
              </a:ext>
            </a:extLst>
          </p:cNvPr>
          <p:cNvSpPr/>
          <p:nvPr/>
        </p:nvSpPr>
        <p:spPr>
          <a:xfrm rot="18900000">
            <a:off x="6486093" y="1657044"/>
            <a:ext cx="1313314" cy="1313314"/>
          </a:xfrm>
          <a:custGeom>
            <a:avLst/>
            <a:gdLst>
              <a:gd name="connsiteX0" fmla="*/ 917717 w 1313314"/>
              <a:gd name="connsiteY0" fmla="*/ 395597 h 1313314"/>
              <a:gd name="connsiteX1" fmla="*/ 1309116 w 1313314"/>
              <a:gd name="connsiteY1" fmla="*/ 1225394 h 1313314"/>
              <a:gd name="connsiteX2" fmla="*/ 1313314 w 1313314"/>
              <a:gd name="connsiteY2" fmla="*/ 1313314 h 1313314"/>
              <a:gd name="connsiteX3" fmla="*/ 1113268 w 1313314"/>
              <a:gd name="connsiteY3" fmla="*/ 1313314 h 1313314"/>
              <a:gd name="connsiteX4" fmla="*/ 1109986 w 1313314"/>
              <a:gd name="connsiteY4" fmla="*/ 1244569 h 1313314"/>
              <a:gd name="connsiteX5" fmla="*/ 776263 w 1313314"/>
              <a:gd name="connsiteY5" fmla="*/ 537051 h 1313314"/>
              <a:gd name="connsiteX6" fmla="*/ 68745 w 1313314"/>
              <a:gd name="connsiteY6" fmla="*/ 203328 h 1313314"/>
              <a:gd name="connsiteX7" fmla="*/ 0 w 1313314"/>
              <a:gd name="connsiteY7" fmla="*/ 200046 h 1313314"/>
              <a:gd name="connsiteX8" fmla="*/ 0 w 1313314"/>
              <a:gd name="connsiteY8" fmla="*/ 0 h 1313314"/>
              <a:gd name="connsiteX9" fmla="*/ 87920 w 1313314"/>
              <a:gd name="connsiteY9" fmla="*/ 4198 h 1313314"/>
              <a:gd name="connsiteX10" fmla="*/ 917717 w 1313314"/>
              <a:gd name="connsiteY10" fmla="*/ 395597 h 131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3314" h="1313314">
                <a:moveTo>
                  <a:pt x="917717" y="395597"/>
                </a:moveTo>
                <a:cubicBezTo>
                  <a:pt x="1149657" y="627537"/>
                  <a:pt x="1280123" y="922525"/>
                  <a:pt x="1309116" y="1225394"/>
                </a:cubicBezTo>
                <a:lnTo>
                  <a:pt x="1313314" y="1313314"/>
                </a:lnTo>
                <a:lnTo>
                  <a:pt x="1113268" y="1313314"/>
                </a:lnTo>
                <a:lnTo>
                  <a:pt x="1109986" y="1244569"/>
                </a:lnTo>
                <a:cubicBezTo>
                  <a:pt x="1085266" y="986331"/>
                  <a:pt x="974025" y="734812"/>
                  <a:pt x="776263" y="537051"/>
                </a:cubicBezTo>
                <a:cubicBezTo>
                  <a:pt x="578502" y="339289"/>
                  <a:pt x="326983" y="228048"/>
                  <a:pt x="68745" y="203328"/>
                </a:cubicBezTo>
                <a:lnTo>
                  <a:pt x="0" y="200046"/>
                </a:lnTo>
                <a:lnTo>
                  <a:pt x="0" y="0"/>
                </a:lnTo>
                <a:lnTo>
                  <a:pt x="87920" y="4198"/>
                </a:lnTo>
                <a:cubicBezTo>
                  <a:pt x="390789" y="33191"/>
                  <a:pt x="685777" y="163657"/>
                  <a:pt x="917717" y="395597"/>
                </a:cubicBezTo>
                <a:close/>
              </a:path>
            </a:pathLst>
          </a:custGeom>
          <a:solidFill>
            <a:srgbClr val="63C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15">
            <a:extLst>
              <a:ext uri="{FF2B5EF4-FFF2-40B4-BE49-F238E27FC236}">
                <a16:creationId xmlns:a16="http://schemas.microsoft.com/office/drawing/2014/main" xmlns="" id="{97C0F15D-F87E-474E-B07C-288A5B359AD5}"/>
              </a:ext>
            </a:extLst>
          </p:cNvPr>
          <p:cNvSpPr/>
          <p:nvPr/>
        </p:nvSpPr>
        <p:spPr>
          <a:xfrm rot="18900000">
            <a:off x="5497756" y="2645383"/>
            <a:ext cx="1313315" cy="1313315"/>
          </a:xfrm>
          <a:custGeom>
            <a:avLst/>
            <a:gdLst>
              <a:gd name="connsiteX0" fmla="*/ 1313315 w 1313315"/>
              <a:gd name="connsiteY0" fmla="*/ 0 h 1313315"/>
              <a:gd name="connsiteX1" fmla="*/ 1313315 w 1313315"/>
              <a:gd name="connsiteY1" fmla="*/ 200046 h 1313315"/>
              <a:gd name="connsiteX2" fmla="*/ 1244569 w 1313315"/>
              <a:gd name="connsiteY2" fmla="*/ 203328 h 1313315"/>
              <a:gd name="connsiteX3" fmla="*/ 537051 w 1313315"/>
              <a:gd name="connsiteY3" fmla="*/ 537051 h 1313315"/>
              <a:gd name="connsiteX4" fmla="*/ 203328 w 1313315"/>
              <a:gd name="connsiteY4" fmla="*/ 1244569 h 1313315"/>
              <a:gd name="connsiteX5" fmla="*/ 200046 w 1313315"/>
              <a:gd name="connsiteY5" fmla="*/ 1313315 h 1313315"/>
              <a:gd name="connsiteX6" fmla="*/ 0 w 1313315"/>
              <a:gd name="connsiteY6" fmla="*/ 1313314 h 1313315"/>
              <a:gd name="connsiteX7" fmla="*/ 4198 w 1313315"/>
              <a:gd name="connsiteY7" fmla="*/ 1225394 h 1313315"/>
              <a:gd name="connsiteX8" fmla="*/ 395597 w 1313315"/>
              <a:gd name="connsiteY8" fmla="*/ 395597 h 1313315"/>
              <a:gd name="connsiteX9" fmla="*/ 1225394 w 1313315"/>
              <a:gd name="connsiteY9" fmla="*/ 4198 h 1313315"/>
              <a:gd name="connsiteX10" fmla="*/ 1313315 w 1313315"/>
              <a:gd name="connsiteY10" fmla="*/ 0 h 131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3315" h="1313315">
                <a:moveTo>
                  <a:pt x="1313315" y="0"/>
                </a:moveTo>
                <a:lnTo>
                  <a:pt x="1313315" y="200046"/>
                </a:lnTo>
                <a:lnTo>
                  <a:pt x="1244569" y="203328"/>
                </a:lnTo>
                <a:cubicBezTo>
                  <a:pt x="986331" y="228048"/>
                  <a:pt x="734812" y="339289"/>
                  <a:pt x="537051" y="537051"/>
                </a:cubicBezTo>
                <a:cubicBezTo>
                  <a:pt x="339289" y="734812"/>
                  <a:pt x="228048" y="986331"/>
                  <a:pt x="203328" y="1244569"/>
                </a:cubicBezTo>
                <a:lnTo>
                  <a:pt x="200046" y="1313315"/>
                </a:lnTo>
                <a:lnTo>
                  <a:pt x="0" y="1313314"/>
                </a:lnTo>
                <a:lnTo>
                  <a:pt x="4198" y="1225394"/>
                </a:lnTo>
                <a:cubicBezTo>
                  <a:pt x="33190" y="922525"/>
                  <a:pt x="163657" y="627537"/>
                  <a:pt x="395597" y="395597"/>
                </a:cubicBezTo>
                <a:cubicBezTo>
                  <a:pt x="627537" y="163657"/>
                  <a:pt x="922525" y="33190"/>
                  <a:pt x="1225394" y="4198"/>
                </a:cubicBezTo>
                <a:lnTo>
                  <a:pt x="1313315" y="0"/>
                </a:lnTo>
                <a:close/>
              </a:path>
            </a:pathLst>
          </a:custGeom>
          <a:solidFill>
            <a:srgbClr val="7F5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14">
            <a:extLst>
              <a:ext uri="{FF2B5EF4-FFF2-40B4-BE49-F238E27FC236}">
                <a16:creationId xmlns:a16="http://schemas.microsoft.com/office/drawing/2014/main" xmlns="" id="{5B509229-3A8A-42E0-8278-FDD195A0568E}"/>
              </a:ext>
            </a:extLst>
          </p:cNvPr>
          <p:cNvSpPr/>
          <p:nvPr/>
        </p:nvSpPr>
        <p:spPr>
          <a:xfrm rot="18900000">
            <a:off x="7474430" y="2645382"/>
            <a:ext cx="1313314" cy="1313314"/>
          </a:xfrm>
          <a:custGeom>
            <a:avLst/>
            <a:gdLst>
              <a:gd name="connsiteX0" fmla="*/ 1313314 w 1313314"/>
              <a:gd name="connsiteY0" fmla="*/ 0 h 1313314"/>
              <a:gd name="connsiteX1" fmla="*/ 1309116 w 1313314"/>
              <a:gd name="connsiteY1" fmla="*/ 87920 h 1313314"/>
              <a:gd name="connsiteX2" fmla="*/ 917717 w 1313314"/>
              <a:gd name="connsiteY2" fmla="*/ 917717 h 1313314"/>
              <a:gd name="connsiteX3" fmla="*/ 87920 w 1313314"/>
              <a:gd name="connsiteY3" fmla="*/ 1309116 h 1313314"/>
              <a:gd name="connsiteX4" fmla="*/ 0 w 1313314"/>
              <a:gd name="connsiteY4" fmla="*/ 1313314 h 1313314"/>
              <a:gd name="connsiteX5" fmla="*/ 0 w 1313314"/>
              <a:gd name="connsiteY5" fmla="*/ 1113268 h 1313314"/>
              <a:gd name="connsiteX6" fmla="*/ 68745 w 1313314"/>
              <a:gd name="connsiteY6" fmla="*/ 1109986 h 1313314"/>
              <a:gd name="connsiteX7" fmla="*/ 776263 w 1313314"/>
              <a:gd name="connsiteY7" fmla="*/ 776263 h 1313314"/>
              <a:gd name="connsiteX8" fmla="*/ 1109986 w 1313314"/>
              <a:gd name="connsiteY8" fmla="*/ 68745 h 1313314"/>
              <a:gd name="connsiteX9" fmla="*/ 1113268 w 1313314"/>
              <a:gd name="connsiteY9" fmla="*/ 0 h 1313314"/>
              <a:gd name="connsiteX10" fmla="*/ 1313314 w 1313314"/>
              <a:gd name="connsiteY10" fmla="*/ 0 h 131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3314" h="1313314">
                <a:moveTo>
                  <a:pt x="1313314" y="0"/>
                </a:moveTo>
                <a:lnTo>
                  <a:pt x="1309116" y="87920"/>
                </a:lnTo>
                <a:cubicBezTo>
                  <a:pt x="1280124" y="390789"/>
                  <a:pt x="1149657" y="685777"/>
                  <a:pt x="917717" y="917717"/>
                </a:cubicBezTo>
                <a:cubicBezTo>
                  <a:pt x="685777" y="1149657"/>
                  <a:pt x="390789" y="1280124"/>
                  <a:pt x="87920" y="1309116"/>
                </a:cubicBezTo>
                <a:lnTo>
                  <a:pt x="0" y="1313314"/>
                </a:lnTo>
                <a:lnTo>
                  <a:pt x="0" y="1113268"/>
                </a:lnTo>
                <a:lnTo>
                  <a:pt x="68745" y="1109986"/>
                </a:lnTo>
                <a:cubicBezTo>
                  <a:pt x="326983" y="1085266"/>
                  <a:pt x="578502" y="974025"/>
                  <a:pt x="776263" y="776263"/>
                </a:cubicBezTo>
                <a:cubicBezTo>
                  <a:pt x="974025" y="578502"/>
                  <a:pt x="1085266" y="326983"/>
                  <a:pt x="1109986" y="68745"/>
                </a:cubicBezTo>
                <a:lnTo>
                  <a:pt x="1113268" y="0"/>
                </a:lnTo>
                <a:lnTo>
                  <a:pt x="1313314" y="0"/>
                </a:lnTo>
                <a:close/>
              </a:path>
            </a:pathLst>
          </a:custGeom>
          <a:solidFill>
            <a:srgbClr val="EA4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9">
            <a:extLst>
              <a:ext uri="{FF2B5EF4-FFF2-40B4-BE49-F238E27FC236}">
                <a16:creationId xmlns:a16="http://schemas.microsoft.com/office/drawing/2014/main" xmlns="" id="{5F55FF1A-F968-4C0B-AD7B-8DE2B3D3B2C2}"/>
              </a:ext>
            </a:extLst>
          </p:cNvPr>
          <p:cNvSpPr/>
          <p:nvPr/>
        </p:nvSpPr>
        <p:spPr>
          <a:xfrm rot="18900000">
            <a:off x="6486093" y="3633719"/>
            <a:ext cx="1313314" cy="1313314"/>
          </a:xfrm>
          <a:custGeom>
            <a:avLst/>
            <a:gdLst>
              <a:gd name="connsiteX0" fmla="*/ 1313314 w 1313314"/>
              <a:gd name="connsiteY0" fmla="*/ 1113268 h 1313314"/>
              <a:gd name="connsiteX1" fmla="*/ 1313314 w 1313314"/>
              <a:gd name="connsiteY1" fmla="*/ 1313314 h 1313314"/>
              <a:gd name="connsiteX2" fmla="*/ 1225394 w 1313314"/>
              <a:gd name="connsiteY2" fmla="*/ 1309116 h 1313314"/>
              <a:gd name="connsiteX3" fmla="*/ 395597 w 1313314"/>
              <a:gd name="connsiteY3" fmla="*/ 917717 h 1313314"/>
              <a:gd name="connsiteX4" fmla="*/ 4198 w 1313314"/>
              <a:gd name="connsiteY4" fmla="*/ 87920 h 1313314"/>
              <a:gd name="connsiteX5" fmla="*/ 0 w 1313314"/>
              <a:gd name="connsiteY5" fmla="*/ 0 h 1313314"/>
              <a:gd name="connsiteX6" fmla="*/ 200046 w 1313314"/>
              <a:gd name="connsiteY6" fmla="*/ 1 h 1313314"/>
              <a:gd name="connsiteX7" fmla="*/ 203328 w 1313314"/>
              <a:gd name="connsiteY7" fmla="*/ 68745 h 1313314"/>
              <a:gd name="connsiteX8" fmla="*/ 537051 w 1313314"/>
              <a:gd name="connsiteY8" fmla="*/ 776263 h 1313314"/>
              <a:gd name="connsiteX9" fmla="*/ 1244569 w 1313314"/>
              <a:gd name="connsiteY9" fmla="*/ 1109986 h 1313314"/>
              <a:gd name="connsiteX10" fmla="*/ 1313314 w 1313314"/>
              <a:gd name="connsiteY10" fmla="*/ 1113268 h 131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3314" h="1313314">
                <a:moveTo>
                  <a:pt x="1313314" y="1113268"/>
                </a:moveTo>
                <a:lnTo>
                  <a:pt x="1313314" y="1313314"/>
                </a:lnTo>
                <a:lnTo>
                  <a:pt x="1225394" y="1309116"/>
                </a:lnTo>
                <a:cubicBezTo>
                  <a:pt x="922525" y="1280123"/>
                  <a:pt x="627537" y="1149657"/>
                  <a:pt x="395597" y="917717"/>
                </a:cubicBezTo>
                <a:cubicBezTo>
                  <a:pt x="163657" y="685777"/>
                  <a:pt x="33191" y="390789"/>
                  <a:pt x="4198" y="87920"/>
                </a:cubicBezTo>
                <a:lnTo>
                  <a:pt x="0" y="0"/>
                </a:lnTo>
                <a:lnTo>
                  <a:pt x="200046" y="1"/>
                </a:lnTo>
                <a:lnTo>
                  <a:pt x="203328" y="68745"/>
                </a:lnTo>
                <a:cubicBezTo>
                  <a:pt x="228048" y="326983"/>
                  <a:pt x="339289" y="578502"/>
                  <a:pt x="537051" y="776263"/>
                </a:cubicBezTo>
                <a:cubicBezTo>
                  <a:pt x="734812" y="974025"/>
                  <a:pt x="986331" y="1085266"/>
                  <a:pt x="1244569" y="1109986"/>
                </a:cubicBezTo>
                <a:lnTo>
                  <a:pt x="1313314" y="1113268"/>
                </a:lnTo>
                <a:close/>
              </a:path>
            </a:pathLst>
          </a:custGeom>
          <a:solidFill>
            <a:srgbClr val="FCB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29">
            <a:extLst>
              <a:ext uri="{FF2B5EF4-FFF2-40B4-BE49-F238E27FC236}">
                <a16:creationId xmlns:a16="http://schemas.microsoft.com/office/drawing/2014/main" xmlns="" id="{E8DB14DA-B203-4BAF-824D-AD4709C1D094}"/>
              </a:ext>
            </a:extLst>
          </p:cNvPr>
          <p:cNvGrpSpPr/>
          <p:nvPr/>
        </p:nvGrpSpPr>
        <p:grpSpPr>
          <a:xfrm>
            <a:off x="4263933" y="566730"/>
            <a:ext cx="2201365" cy="1459297"/>
            <a:chOff x="2982212" y="466647"/>
            <a:chExt cx="2201365" cy="1459297"/>
          </a:xfrm>
        </p:grpSpPr>
        <p:sp>
          <p:nvSpPr>
            <p:cNvPr id="63" name="Rectangle 2">
              <a:extLst>
                <a:ext uri="{FF2B5EF4-FFF2-40B4-BE49-F238E27FC236}">
                  <a16:creationId xmlns:a16="http://schemas.microsoft.com/office/drawing/2014/main" xmlns="" id="{508044B9-C06C-47EB-9D9E-1951E1FA46E9}"/>
                </a:ext>
              </a:extLst>
            </p:cNvPr>
            <p:cNvSpPr/>
            <p:nvPr/>
          </p:nvSpPr>
          <p:spPr>
            <a:xfrm rot="18804998">
              <a:off x="4369369" y="1111737"/>
              <a:ext cx="73935" cy="1554480"/>
            </a:xfrm>
            <a:prstGeom prst="rect">
              <a:avLst/>
            </a:prstGeom>
            <a:solidFill>
              <a:srgbClr val="7F5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28">
              <a:extLst>
                <a:ext uri="{FF2B5EF4-FFF2-40B4-BE49-F238E27FC236}">
                  <a16:creationId xmlns:a16="http://schemas.microsoft.com/office/drawing/2014/main" xmlns="" id="{2988F12B-189E-4999-A37D-0E96EE9F702F}"/>
                </a:ext>
              </a:extLst>
            </p:cNvPr>
            <p:cNvSpPr/>
            <p:nvPr/>
          </p:nvSpPr>
          <p:spPr>
            <a:xfrm rot="10800000">
              <a:off x="2982212" y="466647"/>
              <a:ext cx="1313315" cy="1313315"/>
            </a:xfrm>
            <a:custGeom>
              <a:avLst/>
              <a:gdLst>
                <a:gd name="connsiteX0" fmla="*/ 1313315 w 1313315"/>
                <a:gd name="connsiteY0" fmla="*/ 0 h 1313315"/>
                <a:gd name="connsiteX1" fmla="*/ 1313315 w 1313315"/>
                <a:gd name="connsiteY1" fmla="*/ 200046 h 1313315"/>
                <a:gd name="connsiteX2" fmla="*/ 1244569 w 1313315"/>
                <a:gd name="connsiteY2" fmla="*/ 203328 h 1313315"/>
                <a:gd name="connsiteX3" fmla="*/ 537051 w 1313315"/>
                <a:gd name="connsiteY3" fmla="*/ 537051 h 1313315"/>
                <a:gd name="connsiteX4" fmla="*/ 203328 w 1313315"/>
                <a:gd name="connsiteY4" fmla="*/ 1244569 h 1313315"/>
                <a:gd name="connsiteX5" fmla="*/ 200046 w 1313315"/>
                <a:gd name="connsiteY5" fmla="*/ 1313315 h 1313315"/>
                <a:gd name="connsiteX6" fmla="*/ 0 w 1313315"/>
                <a:gd name="connsiteY6" fmla="*/ 1313314 h 1313315"/>
                <a:gd name="connsiteX7" fmla="*/ 4198 w 1313315"/>
                <a:gd name="connsiteY7" fmla="*/ 1225394 h 1313315"/>
                <a:gd name="connsiteX8" fmla="*/ 395597 w 1313315"/>
                <a:gd name="connsiteY8" fmla="*/ 395597 h 1313315"/>
                <a:gd name="connsiteX9" fmla="*/ 1225394 w 1313315"/>
                <a:gd name="connsiteY9" fmla="*/ 4198 h 1313315"/>
                <a:gd name="connsiteX10" fmla="*/ 1313315 w 1313315"/>
                <a:gd name="connsiteY10" fmla="*/ 0 h 131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13315" h="1313315">
                  <a:moveTo>
                    <a:pt x="1313315" y="0"/>
                  </a:moveTo>
                  <a:lnTo>
                    <a:pt x="1313315" y="200046"/>
                  </a:lnTo>
                  <a:lnTo>
                    <a:pt x="1244569" y="203328"/>
                  </a:lnTo>
                  <a:cubicBezTo>
                    <a:pt x="986331" y="228048"/>
                    <a:pt x="734812" y="339289"/>
                    <a:pt x="537051" y="537051"/>
                  </a:cubicBezTo>
                  <a:cubicBezTo>
                    <a:pt x="339289" y="734812"/>
                    <a:pt x="228048" y="986331"/>
                    <a:pt x="203328" y="1244569"/>
                  </a:cubicBezTo>
                  <a:lnTo>
                    <a:pt x="200046" y="1313315"/>
                  </a:lnTo>
                  <a:lnTo>
                    <a:pt x="0" y="1313314"/>
                  </a:lnTo>
                  <a:lnTo>
                    <a:pt x="4198" y="1225394"/>
                  </a:lnTo>
                  <a:cubicBezTo>
                    <a:pt x="33190" y="922525"/>
                    <a:pt x="163657" y="627537"/>
                    <a:pt x="395597" y="395597"/>
                  </a:cubicBezTo>
                  <a:cubicBezTo>
                    <a:pt x="627537" y="163657"/>
                    <a:pt x="922525" y="33190"/>
                    <a:pt x="1225394" y="4198"/>
                  </a:cubicBezTo>
                  <a:lnTo>
                    <a:pt x="1313315" y="0"/>
                  </a:lnTo>
                  <a:close/>
                </a:path>
              </a:pathLst>
            </a:custGeom>
            <a:solidFill>
              <a:srgbClr val="7F5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30">
            <a:extLst>
              <a:ext uri="{FF2B5EF4-FFF2-40B4-BE49-F238E27FC236}">
                <a16:creationId xmlns:a16="http://schemas.microsoft.com/office/drawing/2014/main" xmlns="" id="{A66FCD0F-4BA0-49EB-B729-738B3183D9A2}"/>
              </a:ext>
            </a:extLst>
          </p:cNvPr>
          <p:cNvGrpSpPr/>
          <p:nvPr/>
        </p:nvGrpSpPr>
        <p:grpSpPr>
          <a:xfrm rot="16029466">
            <a:off x="4066023" y="4424840"/>
            <a:ext cx="2201366" cy="1459297"/>
            <a:chOff x="2982212" y="466647"/>
            <a:chExt cx="2201366" cy="1459297"/>
          </a:xfrm>
          <a:solidFill>
            <a:srgbClr val="FCB424"/>
          </a:solidFill>
        </p:grpSpPr>
        <p:sp>
          <p:nvSpPr>
            <p:cNvPr id="66" name="Rectangle 31">
              <a:extLst>
                <a:ext uri="{FF2B5EF4-FFF2-40B4-BE49-F238E27FC236}">
                  <a16:creationId xmlns:a16="http://schemas.microsoft.com/office/drawing/2014/main" xmlns="" id="{1E07ECE6-266C-4CEF-BEB5-8822751DB94C}"/>
                </a:ext>
              </a:extLst>
            </p:cNvPr>
            <p:cNvSpPr/>
            <p:nvPr/>
          </p:nvSpPr>
          <p:spPr>
            <a:xfrm rot="18804998">
              <a:off x="4369370" y="1111737"/>
              <a:ext cx="73935" cy="15544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32">
              <a:extLst>
                <a:ext uri="{FF2B5EF4-FFF2-40B4-BE49-F238E27FC236}">
                  <a16:creationId xmlns:a16="http://schemas.microsoft.com/office/drawing/2014/main" xmlns="" id="{ACA6A4FC-82BF-4507-BCFE-216C1C529F69}"/>
                </a:ext>
              </a:extLst>
            </p:cNvPr>
            <p:cNvSpPr/>
            <p:nvPr/>
          </p:nvSpPr>
          <p:spPr>
            <a:xfrm rot="10800000">
              <a:off x="2982212" y="466647"/>
              <a:ext cx="1313315" cy="1313315"/>
            </a:xfrm>
            <a:custGeom>
              <a:avLst/>
              <a:gdLst>
                <a:gd name="connsiteX0" fmla="*/ 1313315 w 1313315"/>
                <a:gd name="connsiteY0" fmla="*/ 0 h 1313315"/>
                <a:gd name="connsiteX1" fmla="*/ 1313315 w 1313315"/>
                <a:gd name="connsiteY1" fmla="*/ 200046 h 1313315"/>
                <a:gd name="connsiteX2" fmla="*/ 1244569 w 1313315"/>
                <a:gd name="connsiteY2" fmla="*/ 203328 h 1313315"/>
                <a:gd name="connsiteX3" fmla="*/ 537051 w 1313315"/>
                <a:gd name="connsiteY3" fmla="*/ 537051 h 1313315"/>
                <a:gd name="connsiteX4" fmla="*/ 203328 w 1313315"/>
                <a:gd name="connsiteY4" fmla="*/ 1244569 h 1313315"/>
                <a:gd name="connsiteX5" fmla="*/ 200046 w 1313315"/>
                <a:gd name="connsiteY5" fmla="*/ 1313315 h 1313315"/>
                <a:gd name="connsiteX6" fmla="*/ 0 w 1313315"/>
                <a:gd name="connsiteY6" fmla="*/ 1313314 h 1313315"/>
                <a:gd name="connsiteX7" fmla="*/ 4198 w 1313315"/>
                <a:gd name="connsiteY7" fmla="*/ 1225394 h 1313315"/>
                <a:gd name="connsiteX8" fmla="*/ 395597 w 1313315"/>
                <a:gd name="connsiteY8" fmla="*/ 395597 h 1313315"/>
                <a:gd name="connsiteX9" fmla="*/ 1225394 w 1313315"/>
                <a:gd name="connsiteY9" fmla="*/ 4198 h 1313315"/>
                <a:gd name="connsiteX10" fmla="*/ 1313315 w 1313315"/>
                <a:gd name="connsiteY10" fmla="*/ 0 h 131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13315" h="1313315">
                  <a:moveTo>
                    <a:pt x="1313315" y="0"/>
                  </a:moveTo>
                  <a:lnTo>
                    <a:pt x="1313315" y="200046"/>
                  </a:lnTo>
                  <a:lnTo>
                    <a:pt x="1244569" y="203328"/>
                  </a:lnTo>
                  <a:cubicBezTo>
                    <a:pt x="986331" y="228048"/>
                    <a:pt x="734812" y="339289"/>
                    <a:pt x="537051" y="537051"/>
                  </a:cubicBezTo>
                  <a:cubicBezTo>
                    <a:pt x="339289" y="734812"/>
                    <a:pt x="228048" y="986331"/>
                    <a:pt x="203328" y="1244569"/>
                  </a:cubicBezTo>
                  <a:lnTo>
                    <a:pt x="200046" y="1313315"/>
                  </a:lnTo>
                  <a:lnTo>
                    <a:pt x="0" y="1313314"/>
                  </a:lnTo>
                  <a:lnTo>
                    <a:pt x="4198" y="1225394"/>
                  </a:lnTo>
                  <a:cubicBezTo>
                    <a:pt x="33190" y="922525"/>
                    <a:pt x="163657" y="627537"/>
                    <a:pt x="395597" y="395597"/>
                  </a:cubicBezTo>
                  <a:cubicBezTo>
                    <a:pt x="627537" y="163657"/>
                    <a:pt x="922525" y="33190"/>
                    <a:pt x="1225394" y="4198"/>
                  </a:cubicBezTo>
                  <a:lnTo>
                    <a:pt x="131331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33">
            <a:extLst>
              <a:ext uri="{FF2B5EF4-FFF2-40B4-BE49-F238E27FC236}">
                <a16:creationId xmlns:a16="http://schemas.microsoft.com/office/drawing/2014/main" xmlns="" id="{42B428B3-0630-4E37-A669-8FA9601121EE}"/>
              </a:ext>
            </a:extLst>
          </p:cNvPr>
          <p:cNvGrpSpPr/>
          <p:nvPr/>
        </p:nvGrpSpPr>
        <p:grpSpPr>
          <a:xfrm rot="10800000">
            <a:off x="7825194" y="4583787"/>
            <a:ext cx="2201366" cy="1459298"/>
            <a:chOff x="2982212" y="466647"/>
            <a:chExt cx="2201366" cy="1459298"/>
          </a:xfrm>
          <a:solidFill>
            <a:srgbClr val="EA4B8B"/>
          </a:solidFill>
        </p:grpSpPr>
        <p:sp>
          <p:nvSpPr>
            <p:cNvPr id="69" name="Rectangle 34">
              <a:extLst>
                <a:ext uri="{FF2B5EF4-FFF2-40B4-BE49-F238E27FC236}">
                  <a16:creationId xmlns:a16="http://schemas.microsoft.com/office/drawing/2014/main" xmlns="" id="{5EC126A8-27F9-450C-9693-136E87E908FC}"/>
                </a:ext>
              </a:extLst>
            </p:cNvPr>
            <p:cNvSpPr/>
            <p:nvPr/>
          </p:nvSpPr>
          <p:spPr>
            <a:xfrm rot="18804998">
              <a:off x="4369370" y="1111738"/>
              <a:ext cx="73935" cy="15544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35">
              <a:extLst>
                <a:ext uri="{FF2B5EF4-FFF2-40B4-BE49-F238E27FC236}">
                  <a16:creationId xmlns:a16="http://schemas.microsoft.com/office/drawing/2014/main" xmlns="" id="{0E67A71D-C30E-4759-8D3D-EEA0B579D636}"/>
                </a:ext>
              </a:extLst>
            </p:cNvPr>
            <p:cNvSpPr/>
            <p:nvPr/>
          </p:nvSpPr>
          <p:spPr>
            <a:xfrm rot="10800000">
              <a:off x="2982212" y="466647"/>
              <a:ext cx="1313315" cy="1313315"/>
            </a:xfrm>
            <a:custGeom>
              <a:avLst/>
              <a:gdLst>
                <a:gd name="connsiteX0" fmla="*/ 1313315 w 1313315"/>
                <a:gd name="connsiteY0" fmla="*/ 0 h 1313315"/>
                <a:gd name="connsiteX1" fmla="*/ 1313315 w 1313315"/>
                <a:gd name="connsiteY1" fmla="*/ 200046 h 1313315"/>
                <a:gd name="connsiteX2" fmla="*/ 1244569 w 1313315"/>
                <a:gd name="connsiteY2" fmla="*/ 203328 h 1313315"/>
                <a:gd name="connsiteX3" fmla="*/ 537051 w 1313315"/>
                <a:gd name="connsiteY3" fmla="*/ 537051 h 1313315"/>
                <a:gd name="connsiteX4" fmla="*/ 203328 w 1313315"/>
                <a:gd name="connsiteY4" fmla="*/ 1244569 h 1313315"/>
                <a:gd name="connsiteX5" fmla="*/ 200046 w 1313315"/>
                <a:gd name="connsiteY5" fmla="*/ 1313315 h 1313315"/>
                <a:gd name="connsiteX6" fmla="*/ 0 w 1313315"/>
                <a:gd name="connsiteY6" fmla="*/ 1313314 h 1313315"/>
                <a:gd name="connsiteX7" fmla="*/ 4198 w 1313315"/>
                <a:gd name="connsiteY7" fmla="*/ 1225394 h 1313315"/>
                <a:gd name="connsiteX8" fmla="*/ 395597 w 1313315"/>
                <a:gd name="connsiteY8" fmla="*/ 395597 h 1313315"/>
                <a:gd name="connsiteX9" fmla="*/ 1225394 w 1313315"/>
                <a:gd name="connsiteY9" fmla="*/ 4198 h 1313315"/>
                <a:gd name="connsiteX10" fmla="*/ 1313315 w 1313315"/>
                <a:gd name="connsiteY10" fmla="*/ 0 h 131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13315" h="1313315">
                  <a:moveTo>
                    <a:pt x="1313315" y="0"/>
                  </a:moveTo>
                  <a:lnTo>
                    <a:pt x="1313315" y="200046"/>
                  </a:lnTo>
                  <a:lnTo>
                    <a:pt x="1244569" y="203328"/>
                  </a:lnTo>
                  <a:cubicBezTo>
                    <a:pt x="986331" y="228048"/>
                    <a:pt x="734812" y="339289"/>
                    <a:pt x="537051" y="537051"/>
                  </a:cubicBezTo>
                  <a:cubicBezTo>
                    <a:pt x="339289" y="734812"/>
                    <a:pt x="228048" y="986331"/>
                    <a:pt x="203328" y="1244569"/>
                  </a:cubicBezTo>
                  <a:lnTo>
                    <a:pt x="200046" y="1313315"/>
                  </a:lnTo>
                  <a:lnTo>
                    <a:pt x="0" y="1313314"/>
                  </a:lnTo>
                  <a:lnTo>
                    <a:pt x="4198" y="1225394"/>
                  </a:lnTo>
                  <a:cubicBezTo>
                    <a:pt x="33190" y="922525"/>
                    <a:pt x="163657" y="627537"/>
                    <a:pt x="395597" y="395597"/>
                  </a:cubicBezTo>
                  <a:cubicBezTo>
                    <a:pt x="627537" y="163657"/>
                    <a:pt x="922525" y="33190"/>
                    <a:pt x="1225394" y="4198"/>
                  </a:cubicBezTo>
                  <a:lnTo>
                    <a:pt x="131331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36">
            <a:extLst>
              <a:ext uri="{FF2B5EF4-FFF2-40B4-BE49-F238E27FC236}">
                <a16:creationId xmlns:a16="http://schemas.microsoft.com/office/drawing/2014/main" xmlns="" id="{FBD600AE-068B-44F1-B786-2F4C0211D764}"/>
              </a:ext>
            </a:extLst>
          </p:cNvPr>
          <p:cNvGrpSpPr/>
          <p:nvPr/>
        </p:nvGrpSpPr>
        <p:grpSpPr>
          <a:xfrm rot="5400000">
            <a:off x="8029397" y="811229"/>
            <a:ext cx="2201366" cy="1459297"/>
            <a:chOff x="2982212" y="466647"/>
            <a:chExt cx="2201366" cy="1459297"/>
          </a:xfrm>
          <a:solidFill>
            <a:srgbClr val="63C5EA"/>
          </a:solidFill>
        </p:grpSpPr>
        <p:sp>
          <p:nvSpPr>
            <p:cNvPr id="72" name="Rectangle 37">
              <a:extLst>
                <a:ext uri="{FF2B5EF4-FFF2-40B4-BE49-F238E27FC236}">
                  <a16:creationId xmlns:a16="http://schemas.microsoft.com/office/drawing/2014/main" xmlns="" id="{58C8F693-4952-4FD9-986F-7C910675223D}"/>
                </a:ext>
              </a:extLst>
            </p:cNvPr>
            <p:cNvSpPr/>
            <p:nvPr/>
          </p:nvSpPr>
          <p:spPr>
            <a:xfrm rot="18804998">
              <a:off x="4369370" y="1111737"/>
              <a:ext cx="73935" cy="15544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38">
              <a:extLst>
                <a:ext uri="{FF2B5EF4-FFF2-40B4-BE49-F238E27FC236}">
                  <a16:creationId xmlns:a16="http://schemas.microsoft.com/office/drawing/2014/main" xmlns="" id="{A6E6C6F2-FDBC-4A98-A56D-A6E3A3FDEE77}"/>
                </a:ext>
              </a:extLst>
            </p:cNvPr>
            <p:cNvSpPr/>
            <p:nvPr/>
          </p:nvSpPr>
          <p:spPr>
            <a:xfrm rot="10800000">
              <a:off x="2982212" y="466647"/>
              <a:ext cx="1313315" cy="1313315"/>
            </a:xfrm>
            <a:custGeom>
              <a:avLst/>
              <a:gdLst>
                <a:gd name="connsiteX0" fmla="*/ 1313315 w 1313315"/>
                <a:gd name="connsiteY0" fmla="*/ 0 h 1313315"/>
                <a:gd name="connsiteX1" fmla="*/ 1313315 w 1313315"/>
                <a:gd name="connsiteY1" fmla="*/ 200046 h 1313315"/>
                <a:gd name="connsiteX2" fmla="*/ 1244569 w 1313315"/>
                <a:gd name="connsiteY2" fmla="*/ 203328 h 1313315"/>
                <a:gd name="connsiteX3" fmla="*/ 537051 w 1313315"/>
                <a:gd name="connsiteY3" fmla="*/ 537051 h 1313315"/>
                <a:gd name="connsiteX4" fmla="*/ 203328 w 1313315"/>
                <a:gd name="connsiteY4" fmla="*/ 1244569 h 1313315"/>
                <a:gd name="connsiteX5" fmla="*/ 200046 w 1313315"/>
                <a:gd name="connsiteY5" fmla="*/ 1313315 h 1313315"/>
                <a:gd name="connsiteX6" fmla="*/ 0 w 1313315"/>
                <a:gd name="connsiteY6" fmla="*/ 1313314 h 1313315"/>
                <a:gd name="connsiteX7" fmla="*/ 4198 w 1313315"/>
                <a:gd name="connsiteY7" fmla="*/ 1225394 h 1313315"/>
                <a:gd name="connsiteX8" fmla="*/ 395597 w 1313315"/>
                <a:gd name="connsiteY8" fmla="*/ 395597 h 1313315"/>
                <a:gd name="connsiteX9" fmla="*/ 1225394 w 1313315"/>
                <a:gd name="connsiteY9" fmla="*/ 4198 h 1313315"/>
                <a:gd name="connsiteX10" fmla="*/ 1313315 w 1313315"/>
                <a:gd name="connsiteY10" fmla="*/ 0 h 131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13315" h="1313315">
                  <a:moveTo>
                    <a:pt x="1313315" y="0"/>
                  </a:moveTo>
                  <a:lnTo>
                    <a:pt x="1313315" y="200046"/>
                  </a:lnTo>
                  <a:lnTo>
                    <a:pt x="1244569" y="203328"/>
                  </a:lnTo>
                  <a:cubicBezTo>
                    <a:pt x="986331" y="228048"/>
                    <a:pt x="734812" y="339289"/>
                    <a:pt x="537051" y="537051"/>
                  </a:cubicBezTo>
                  <a:cubicBezTo>
                    <a:pt x="339289" y="734812"/>
                    <a:pt x="228048" y="986331"/>
                    <a:pt x="203328" y="1244569"/>
                  </a:cubicBezTo>
                  <a:lnTo>
                    <a:pt x="200046" y="1313315"/>
                  </a:lnTo>
                  <a:lnTo>
                    <a:pt x="0" y="1313314"/>
                  </a:lnTo>
                  <a:lnTo>
                    <a:pt x="4198" y="1225394"/>
                  </a:lnTo>
                  <a:cubicBezTo>
                    <a:pt x="33190" y="922525"/>
                    <a:pt x="163657" y="627537"/>
                    <a:pt x="395597" y="395597"/>
                  </a:cubicBezTo>
                  <a:cubicBezTo>
                    <a:pt x="627537" y="163657"/>
                    <a:pt x="922525" y="33190"/>
                    <a:pt x="1225394" y="4198"/>
                  </a:cubicBezTo>
                  <a:lnTo>
                    <a:pt x="131331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4" name="Graphic 40" descr="Users">
            <a:extLst>
              <a:ext uri="{FF2B5EF4-FFF2-40B4-BE49-F238E27FC236}">
                <a16:creationId xmlns:a16="http://schemas.microsoft.com/office/drawing/2014/main" xmlns="" id="{BA88BCB4-058B-4A85-B8FF-55DAFB2C27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42309" y="2313701"/>
            <a:ext cx="1232617" cy="1232617"/>
          </a:xfrm>
          <a:prstGeom prst="rect">
            <a:avLst/>
          </a:prstGeom>
        </p:spPr>
      </p:pic>
      <p:grpSp>
        <p:nvGrpSpPr>
          <p:cNvPr id="75" name="Group 57">
            <a:extLst>
              <a:ext uri="{FF2B5EF4-FFF2-40B4-BE49-F238E27FC236}">
                <a16:creationId xmlns:a16="http://schemas.microsoft.com/office/drawing/2014/main" xmlns="" id="{D006073B-A74E-4126-8F7F-E012B7E96DED}"/>
              </a:ext>
            </a:extLst>
          </p:cNvPr>
          <p:cNvGrpSpPr/>
          <p:nvPr/>
        </p:nvGrpSpPr>
        <p:grpSpPr>
          <a:xfrm>
            <a:off x="3514750" y="411251"/>
            <a:ext cx="1498366" cy="723105"/>
            <a:chOff x="2057724" y="504279"/>
            <a:chExt cx="2158470" cy="723105"/>
          </a:xfrm>
        </p:grpSpPr>
        <p:sp>
          <p:nvSpPr>
            <p:cNvPr id="76" name="TextBox 41">
              <a:extLst>
                <a:ext uri="{FF2B5EF4-FFF2-40B4-BE49-F238E27FC236}">
                  <a16:creationId xmlns:a16="http://schemas.microsoft.com/office/drawing/2014/main" xmlns="" id="{1AD31F83-8B6D-40EA-9869-71150B83DC68}"/>
                </a:ext>
              </a:extLst>
            </p:cNvPr>
            <p:cNvSpPr txBox="1"/>
            <p:nvPr/>
          </p:nvSpPr>
          <p:spPr>
            <a:xfrm>
              <a:off x="3308330" y="1098968"/>
              <a:ext cx="538381" cy="128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b="1" dirty="0">
                <a:solidFill>
                  <a:srgbClr val="7F59B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7" name="TextBox 43">
              <a:extLst>
                <a:ext uri="{FF2B5EF4-FFF2-40B4-BE49-F238E27FC236}">
                  <a16:creationId xmlns:a16="http://schemas.microsoft.com/office/drawing/2014/main" xmlns="" id="{73C17B3E-BCAF-4A32-A6A0-C21E1E6B796C}"/>
                </a:ext>
              </a:extLst>
            </p:cNvPr>
            <p:cNvSpPr txBox="1"/>
            <p:nvPr/>
          </p:nvSpPr>
          <p:spPr>
            <a:xfrm>
              <a:off x="2057724" y="526262"/>
              <a:ext cx="215847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8" name="TextBox 44">
              <a:extLst>
                <a:ext uri="{FF2B5EF4-FFF2-40B4-BE49-F238E27FC236}">
                  <a16:creationId xmlns:a16="http://schemas.microsoft.com/office/drawing/2014/main" xmlns="" id="{2BFA5803-99BF-4265-868A-DD40674CFF0A}"/>
                </a:ext>
              </a:extLst>
            </p:cNvPr>
            <p:cNvSpPr txBox="1"/>
            <p:nvPr/>
          </p:nvSpPr>
          <p:spPr>
            <a:xfrm>
              <a:off x="2300096" y="504279"/>
              <a:ext cx="18634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7F59B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التاريخ </a:t>
              </a:r>
            </a:p>
            <a:p>
              <a:pPr algn="ctr"/>
              <a:r>
                <a:rPr lang="ar-SY" sz="2000" b="1" dirty="0" smtClean="0">
                  <a:solidFill>
                    <a:srgbClr val="7F59B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مؤرِّخ</a:t>
              </a:r>
              <a:endParaRPr lang="en-US" sz="2000" b="1" dirty="0">
                <a:solidFill>
                  <a:srgbClr val="7F59B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9" name="Group 58">
            <a:extLst>
              <a:ext uri="{FF2B5EF4-FFF2-40B4-BE49-F238E27FC236}">
                <a16:creationId xmlns:a16="http://schemas.microsoft.com/office/drawing/2014/main" xmlns="" id="{73BFBB0D-A21F-48B5-879C-F2A68A4AC583}"/>
              </a:ext>
            </a:extLst>
          </p:cNvPr>
          <p:cNvGrpSpPr/>
          <p:nvPr/>
        </p:nvGrpSpPr>
        <p:grpSpPr>
          <a:xfrm>
            <a:off x="8546414" y="347360"/>
            <a:ext cx="1896510" cy="876027"/>
            <a:chOff x="7825521" y="536193"/>
            <a:chExt cx="1896510" cy="876027"/>
          </a:xfrm>
        </p:grpSpPr>
        <p:sp>
          <p:nvSpPr>
            <p:cNvPr id="80" name="TextBox 47">
              <a:extLst>
                <a:ext uri="{FF2B5EF4-FFF2-40B4-BE49-F238E27FC236}">
                  <a16:creationId xmlns:a16="http://schemas.microsoft.com/office/drawing/2014/main" xmlns="" id="{95024149-27C4-4F47-885C-79C5F4D4C567}"/>
                </a:ext>
              </a:extLst>
            </p:cNvPr>
            <p:cNvSpPr txBox="1"/>
            <p:nvPr/>
          </p:nvSpPr>
          <p:spPr>
            <a:xfrm>
              <a:off x="7825521" y="889000"/>
              <a:ext cx="8442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b="1" dirty="0">
                <a:solidFill>
                  <a:srgbClr val="63C5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1" name="TextBox 48">
              <a:extLst>
                <a:ext uri="{FF2B5EF4-FFF2-40B4-BE49-F238E27FC236}">
                  <a16:creationId xmlns:a16="http://schemas.microsoft.com/office/drawing/2014/main" xmlns="" id="{84C6D6B2-73AD-4322-B41E-D02DEAA83FD0}"/>
                </a:ext>
              </a:extLst>
            </p:cNvPr>
            <p:cNvSpPr txBox="1"/>
            <p:nvPr/>
          </p:nvSpPr>
          <p:spPr>
            <a:xfrm>
              <a:off x="8338848" y="1200914"/>
              <a:ext cx="1350808" cy="188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2" name="TextBox 49">
              <a:extLst>
                <a:ext uri="{FF2B5EF4-FFF2-40B4-BE49-F238E27FC236}">
                  <a16:creationId xmlns:a16="http://schemas.microsoft.com/office/drawing/2014/main" xmlns="" id="{614DD092-4869-4877-B002-2DCB8801C89D}"/>
                </a:ext>
              </a:extLst>
            </p:cNvPr>
            <p:cNvSpPr txBox="1"/>
            <p:nvPr/>
          </p:nvSpPr>
          <p:spPr>
            <a:xfrm>
              <a:off x="8156321" y="536193"/>
              <a:ext cx="15657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63C5E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الجغرافيا</a:t>
              </a:r>
            </a:p>
            <a:p>
              <a:pPr algn="ctr"/>
              <a:r>
                <a:rPr lang="ar-SY" sz="2000" b="1" dirty="0" smtClean="0">
                  <a:solidFill>
                    <a:srgbClr val="63C5E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جغرافي</a:t>
              </a:r>
              <a:endParaRPr lang="en-US" sz="2000" b="1" dirty="0">
                <a:solidFill>
                  <a:srgbClr val="63C5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3" name="Group 59">
            <a:extLst>
              <a:ext uri="{FF2B5EF4-FFF2-40B4-BE49-F238E27FC236}">
                <a16:creationId xmlns:a16="http://schemas.microsoft.com/office/drawing/2014/main" xmlns="" id="{1DD7E5E7-AEB7-44CC-BA3A-CCAA237702B0}"/>
              </a:ext>
            </a:extLst>
          </p:cNvPr>
          <p:cNvGrpSpPr/>
          <p:nvPr/>
        </p:nvGrpSpPr>
        <p:grpSpPr>
          <a:xfrm>
            <a:off x="9439425" y="5421080"/>
            <a:ext cx="1557765" cy="714957"/>
            <a:chOff x="8496564" y="5367534"/>
            <a:chExt cx="1557765" cy="714957"/>
          </a:xfrm>
        </p:grpSpPr>
        <p:sp>
          <p:nvSpPr>
            <p:cNvPr id="84" name="TextBox 50">
              <a:extLst>
                <a:ext uri="{FF2B5EF4-FFF2-40B4-BE49-F238E27FC236}">
                  <a16:creationId xmlns:a16="http://schemas.microsoft.com/office/drawing/2014/main" xmlns="" id="{4943DB91-DB53-4134-B418-30A21FF96EAA}"/>
                </a:ext>
              </a:extLst>
            </p:cNvPr>
            <p:cNvSpPr txBox="1"/>
            <p:nvPr/>
          </p:nvSpPr>
          <p:spPr>
            <a:xfrm>
              <a:off x="8496564" y="5367534"/>
              <a:ext cx="456448" cy="361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b="1" dirty="0">
                <a:solidFill>
                  <a:srgbClr val="EA4B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5" name="TextBox 51">
              <a:extLst>
                <a:ext uri="{FF2B5EF4-FFF2-40B4-BE49-F238E27FC236}">
                  <a16:creationId xmlns:a16="http://schemas.microsoft.com/office/drawing/2014/main" xmlns="" id="{07C93CFC-993B-4BAC-B5DC-3BDEE033C029}"/>
                </a:ext>
              </a:extLst>
            </p:cNvPr>
            <p:cNvSpPr txBox="1"/>
            <p:nvPr/>
          </p:nvSpPr>
          <p:spPr>
            <a:xfrm>
              <a:off x="8496564" y="5886408"/>
              <a:ext cx="1349988" cy="126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6" name="TextBox 52">
              <a:extLst>
                <a:ext uri="{FF2B5EF4-FFF2-40B4-BE49-F238E27FC236}">
                  <a16:creationId xmlns:a16="http://schemas.microsoft.com/office/drawing/2014/main" xmlns="" id="{18C7E99F-A940-4BEF-AA0D-14AEC2EFD917}"/>
                </a:ext>
              </a:extLst>
            </p:cNvPr>
            <p:cNvSpPr txBox="1"/>
            <p:nvPr/>
          </p:nvSpPr>
          <p:spPr>
            <a:xfrm>
              <a:off x="8496564" y="5374605"/>
              <a:ext cx="15577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EA4B8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الاقتصاد </a:t>
              </a:r>
            </a:p>
            <a:p>
              <a:pPr algn="ctr"/>
              <a:r>
                <a:rPr lang="ar-SY" sz="2000" b="1" dirty="0" smtClean="0">
                  <a:solidFill>
                    <a:srgbClr val="EA4B8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اقتصادي</a:t>
              </a:r>
              <a:endParaRPr lang="en-US" sz="2000" b="1" dirty="0">
                <a:solidFill>
                  <a:srgbClr val="EA4B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7" name="Group 60">
            <a:extLst>
              <a:ext uri="{FF2B5EF4-FFF2-40B4-BE49-F238E27FC236}">
                <a16:creationId xmlns:a16="http://schemas.microsoft.com/office/drawing/2014/main" xmlns="" id="{27A30ECD-F286-4193-BB04-565C206EDE72}"/>
              </a:ext>
            </a:extLst>
          </p:cNvPr>
          <p:cNvGrpSpPr/>
          <p:nvPr/>
        </p:nvGrpSpPr>
        <p:grpSpPr>
          <a:xfrm>
            <a:off x="3470558" y="5572912"/>
            <a:ext cx="1669738" cy="707886"/>
            <a:chOff x="2204103" y="5613209"/>
            <a:chExt cx="1824937" cy="707886"/>
          </a:xfrm>
        </p:grpSpPr>
        <p:sp>
          <p:nvSpPr>
            <p:cNvPr id="88" name="TextBox 53">
              <a:extLst>
                <a:ext uri="{FF2B5EF4-FFF2-40B4-BE49-F238E27FC236}">
                  <a16:creationId xmlns:a16="http://schemas.microsoft.com/office/drawing/2014/main" xmlns="" id="{0CB458AE-8840-43F5-8CFB-63945451E2E2}"/>
                </a:ext>
              </a:extLst>
            </p:cNvPr>
            <p:cNvSpPr txBox="1"/>
            <p:nvPr/>
          </p:nvSpPr>
          <p:spPr>
            <a:xfrm>
              <a:off x="3504377" y="5623176"/>
              <a:ext cx="524663" cy="443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b="1" dirty="0">
                <a:solidFill>
                  <a:srgbClr val="FCB4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9" name="TextBox 54">
              <a:extLst>
                <a:ext uri="{FF2B5EF4-FFF2-40B4-BE49-F238E27FC236}">
                  <a16:creationId xmlns:a16="http://schemas.microsoft.com/office/drawing/2014/main" xmlns="" id="{91A30823-F94B-4048-ADEA-AA9A259BDED0}"/>
                </a:ext>
              </a:extLst>
            </p:cNvPr>
            <p:cNvSpPr txBox="1"/>
            <p:nvPr/>
          </p:nvSpPr>
          <p:spPr>
            <a:xfrm>
              <a:off x="2204103" y="5977786"/>
              <a:ext cx="1597675" cy="19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0" name="TextBox 55">
              <a:extLst>
                <a:ext uri="{FF2B5EF4-FFF2-40B4-BE49-F238E27FC236}">
                  <a16:creationId xmlns:a16="http://schemas.microsoft.com/office/drawing/2014/main" xmlns="" id="{52CDE50B-8C6D-4D49-802B-B17D0AFB7A3D}"/>
                </a:ext>
              </a:extLst>
            </p:cNvPr>
            <p:cNvSpPr txBox="1"/>
            <p:nvPr/>
          </p:nvSpPr>
          <p:spPr>
            <a:xfrm>
              <a:off x="2256910" y="5613209"/>
              <a:ext cx="1544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FCB42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الحكومة</a:t>
              </a:r>
            </a:p>
            <a:p>
              <a:pPr algn="ctr"/>
              <a:r>
                <a:rPr lang="ar-SY" sz="2000" b="1" dirty="0" smtClean="0">
                  <a:solidFill>
                    <a:srgbClr val="FCB42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سياسي</a:t>
              </a:r>
              <a:endParaRPr lang="en-US" sz="2000" b="1" dirty="0">
                <a:solidFill>
                  <a:srgbClr val="FCB4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91" name="TextBox 56">
            <a:extLst>
              <a:ext uri="{FF2B5EF4-FFF2-40B4-BE49-F238E27FC236}">
                <a16:creationId xmlns:a16="http://schemas.microsoft.com/office/drawing/2014/main" xmlns="" id="{CE3DABDC-7BA6-4BAB-8988-76102F738FB6}"/>
              </a:ext>
            </a:extLst>
          </p:cNvPr>
          <p:cNvSpPr txBox="1"/>
          <p:nvPr/>
        </p:nvSpPr>
        <p:spPr>
          <a:xfrm>
            <a:off x="6187178" y="3361722"/>
            <a:ext cx="1942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نماذج من فروع الدراسات الاجتماعية</a:t>
            </a:r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18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6" grpId="0" animBg="1"/>
      <p:bldP spid="37" grpId="0" animBg="1"/>
      <p:bldP spid="38" grpId="0" animBg="1"/>
      <p:bldP spid="39" grpId="0" animBg="1"/>
      <p:bldP spid="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4419" y="2453905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7287" y="2453905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8566" y="463480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5898" y="2579457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8186" y="3691548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47234" y="395201"/>
            <a:ext cx="976146" cy="2365989"/>
            <a:chOff x="1127125" y="335569"/>
            <a:chExt cx="976146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2712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0070C0"/>
                  </a:solidFill>
                  <a:latin typeface="Oswald" panose="02000503000000000000" pitchFamily="2" charset="0"/>
                </a:rPr>
                <a:t>المُوَاطَنة</a:t>
              </a:r>
              <a:endParaRPr lang="ar-SY" b="1" dirty="0">
                <a:solidFill>
                  <a:srgbClr val="0070C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108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الدراسات الاجتماعية</a:t>
              </a: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6792788" y="52644"/>
            <a:ext cx="4071982" cy="471216"/>
            <a:chOff x="2533009" y="1082156"/>
            <a:chExt cx="5526724" cy="471216"/>
          </a:xfrm>
        </p:grpSpPr>
        <p:sp>
          <p:nvSpPr>
            <p:cNvPr id="28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>
              <a:off x="2533009" y="1082156"/>
              <a:ext cx="5526724" cy="47121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 flipH="1">
              <a:off x="2622047" y="1153261"/>
              <a:ext cx="5322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يقع وطني المملكة العربية السعودية في قلب العالم</a:t>
              </a:r>
              <a:endParaRPr lang="ar-SY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3" name="Freeform: Shape 56">
            <a:extLst>
              <a:ext uri="{FF2B5EF4-FFF2-40B4-BE49-F238E27FC236}">
                <a16:creationId xmlns:a16="http://schemas.microsoft.com/office/drawing/2014/main" xmlns="" id="{9A6258B0-9F92-4563-8296-5A7B27275674}"/>
              </a:ext>
            </a:extLst>
          </p:cNvPr>
          <p:cNvSpPr/>
          <p:nvPr/>
        </p:nvSpPr>
        <p:spPr>
          <a:xfrm rot="17694347">
            <a:off x="6495684" y="4651560"/>
            <a:ext cx="811315" cy="759851"/>
          </a:xfrm>
          <a:custGeom>
            <a:avLst/>
            <a:gdLst>
              <a:gd name="connsiteX0" fmla="*/ 892098 w 1150806"/>
              <a:gd name="connsiteY0" fmla="*/ 499574 h 593245"/>
              <a:gd name="connsiteX1" fmla="*/ 1150806 w 1150806"/>
              <a:gd name="connsiteY1" fmla="*/ 593245 h 593245"/>
              <a:gd name="connsiteX2" fmla="*/ 66908 w 1150806"/>
              <a:gd name="connsiteY2" fmla="*/ 0 h 593245"/>
              <a:gd name="connsiteX3" fmla="*/ 0 w 1150806"/>
              <a:gd name="connsiteY3" fmla="*/ 80289 h 593245"/>
              <a:gd name="connsiteX4" fmla="*/ 892098 w 1150806"/>
              <a:gd name="connsiteY4" fmla="*/ 499574 h 593245"/>
              <a:gd name="connsiteX0" fmla="*/ 892098 w 1150806"/>
              <a:gd name="connsiteY0" fmla="*/ 419364 h 513035"/>
              <a:gd name="connsiteX1" fmla="*/ 1150806 w 1150806"/>
              <a:gd name="connsiteY1" fmla="*/ 513035 h 513035"/>
              <a:gd name="connsiteX2" fmla="*/ 215297 w 1150806"/>
              <a:gd name="connsiteY2" fmla="*/ 0 h 513035"/>
              <a:gd name="connsiteX3" fmla="*/ 0 w 1150806"/>
              <a:gd name="connsiteY3" fmla="*/ 79 h 513035"/>
              <a:gd name="connsiteX4" fmla="*/ 892098 w 1150806"/>
              <a:gd name="connsiteY4" fmla="*/ 419364 h 513035"/>
              <a:gd name="connsiteX0" fmla="*/ 952256 w 1210964"/>
              <a:gd name="connsiteY0" fmla="*/ 463401 h 557072"/>
              <a:gd name="connsiteX1" fmla="*/ 1210964 w 1210964"/>
              <a:gd name="connsiteY1" fmla="*/ 557072 h 557072"/>
              <a:gd name="connsiteX2" fmla="*/ 275455 w 1210964"/>
              <a:gd name="connsiteY2" fmla="*/ 44037 h 557072"/>
              <a:gd name="connsiteX3" fmla="*/ 0 w 1210964"/>
              <a:gd name="connsiteY3" fmla="*/ 0 h 557072"/>
              <a:gd name="connsiteX4" fmla="*/ 952256 w 1210964"/>
              <a:gd name="connsiteY4" fmla="*/ 463401 h 557072"/>
              <a:gd name="connsiteX0" fmla="*/ 952256 w 1186901"/>
              <a:gd name="connsiteY0" fmla="*/ 463401 h 520978"/>
              <a:gd name="connsiteX1" fmla="*/ 1186901 w 1186901"/>
              <a:gd name="connsiteY1" fmla="*/ 520978 h 520978"/>
              <a:gd name="connsiteX2" fmla="*/ 275455 w 1186901"/>
              <a:gd name="connsiteY2" fmla="*/ 44037 h 520978"/>
              <a:gd name="connsiteX3" fmla="*/ 0 w 1186901"/>
              <a:gd name="connsiteY3" fmla="*/ 0 h 520978"/>
              <a:gd name="connsiteX4" fmla="*/ 952256 w 1186901"/>
              <a:gd name="connsiteY4" fmla="*/ 463401 h 520978"/>
              <a:gd name="connsiteX0" fmla="*/ 966488 w 1186901"/>
              <a:gd name="connsiteY0" fmla="*/ 488307 h 520978"/>
              <a:gd name="connsiteX1" fmla="*/ 1186901 w 1186901"/>
              <a:gd name="connsiteY1" fmla="*/ 520978 h 520978"/>
              <a:gd name="connsiteX2" fmla="*/ 275455 w 1186901"/>
              <a:gd name="connsiteY2" fmla="*/ 44037 h 520978"/>
              <a:gd name="connsiteX3" fmla="*/ 0 w 1186901"/>
              <a:gd name="connsiteY3" fmla="*/ 0 h 520978"/>
              <a:gd name="connsiteX4" fmla="*/ 966488 w 1186901"/>
              <a:gd name="connsiteY4" fmla="*/ 488307 h 520978"/>
              <a:gd name="connsiteX0" fmla="*/ 962930 w 1183343"/>
              <a:gd name="connsiteY0" fmla="*/ 488307 h 520978"/>
              <a:gd name="connsiteX1" fmla="*/ 1183343 w 1183343"/>
              <a:gd name="connsiteY1" fmla="*/ 520978 h 520978"/>
              <a:gd name="connsiteX2" fmla="*/ 271897 w 1183343"/>
              <a:gd name="connsiteY2" fmla="*/ 44037 h 520978"/>
              <a:gd name="connsiteX3" fmla="*/ 0 w 1183343"/>
              <a:gd name="connsiteY3" fmla="*/ 0 h 520978"/>
              <a:gd name="connsiteX4" fmla="*/ 962930 w 1183343"/>
              <a:gd name="connsiteY4" fmla="*/ 488307 h 520978"/>
              <a:gd name="connsiteX0" fmla="*/ 862022 w 1183343"/>
              <a:gd name="connsiteY0" fmla="*/ 642492 h 642492"/>
              <a:gd name="connsiteX1" fmla="*/ 1183343 w 1183343"/>
              <a:gd name="connsiteY1" fmla="*/ 520978 h 642492"/>
              <a:gd name="connsiteX2" fmla="*/ 271897 w 1183343"/>
              <a:gd name="connsiteY2" fmla="*/ 44037 h 642492"/>
              <a:gd name="connsiteX3" fmla="*/ 0 w 1183343"/>
              <a:gd name="connsiteY3" fmla="*/ 0 h 642492"/>
              <a:gd name="connsiteX4" fmla="*/ 862022 w 1183343"/>
              <a:gd name="connsiteY4" fmla="*/ 642492 h 642492"/>
              <a:gd name="connsiteX0" fmla="*/ 819789 w 1141110"/>
              <a:gd name="connsiteY0" fmla="*/ 650601 h 650601"/>
              <a:gd name="connsiteX1" fmla="*/ 1141110 w 1141110"/>
              <a:gd name="connsiteY1" fmla="*/ 529087 h 650601"/>
              <a:gd name="connsiteX2" fmla="*/ 229664 w 1141110"/>
              <a:gd name="connsiteY2" fmla="*/ 52146 h 650601"/>
              <a:gd name="connsiteX3" fmla="*/ 0 w 1141110"/>
              <a:gd name="connsiteY3" fmla="*/ 0 h 650601"/>
              <a:gd name="connsiteX4" fmla="*/ 819789 w 1141110"/>
              <a:gd name="connsiteY4" fmla="*/ 650601 h 650601"/>
              <a:gd name="connsiteX0" fmla="*/ 812919 w 1134240"/>
              <a:gd name="connsiteY0" fmla="*/ 619291 h 619291"/>
              <a:gd name="connsiteX1" fmla="*/ 1134240 w 1134240"/>
              <a:gd name="connsiteY1" fmla="*/ 497777 h 619291"/>
              <a:gd name="connsiteX2" fmla="*/ 222794 w 1134240"/>
              <a:gd name="connsiteY2" fmla="*/ 20836 h 619291"/>
              <a:gd name="connsiteX3" fmla="*/ 0 w 1134240"/>
              <a:gd name="connsiteY3" fmla="*/ 0 h 619291"/>
              <a:gd name="connsiteX4" fmla="*/ 812919 w 1134240"/>
              <a:gd name="connsiteY4" fmla="*/ 619291 h 619291"/>
              <a:gd name="connsiteX0" fmla="*/ 834862 w 1156183"/>
              <a:gd name="connsiteY0" fmla="*/ 795319 h 795319"/>
              <a:gd name="connsiteX1" fmla="*/ 1156183 w 1156183"/>
              <a:gd name="connsiteY1" fmla="*/ 673805 h 795319"/>
              <a:gd name="connsiteX2" fmla="*/ 0 w 1156183"/>
              <a:gd name="connsiteY2" fmla="*/ 0 h 795319"/>
              <a:gd name="connsiteX3" fmla="*/ 21943 w 1156183"/>
              <a:gd name="connsiteY3" fmla="*/ 176028 h 795319"/>
              <a:gd name="connsiteX4" fmla="*/ 834862 w 1156183"/>
              <a:gd name="connsiteY4" fmla="*/ 795319 h 795319"/>
              <a:gd name="connsiteX0" fmla="*/ 834862 w 848267"/>
              <a:gd name="connsiteY0" fmla="*/ 795319 h 795319"/>
              <a:gd name="connsiteX1" fmla="*/ 848267 w 848267"/>
              <a:gd name="connsiteY1" fmla="*/ 671107 h 795319"/>
              <a:gd name="connsiteX2" fmla="*/ 0 w 848267"/>
              <a:gd name="connsiteY2" fmla="*/ 0 h 795319"/>
              <a:gd name="connsiteX3" fmla="*/ 21943 w 848267"/>
              <a:gd name="connsiteY3" fmla="*/ 176028 h 795319"/>
              <a:gd name="connsiteX4" fmla="*/ 834862 w 848267"/>
              <a:gd name="connsiteY4" fmla="*/ 795319 h 795319"/>
              <a:gd name="connsiteX0" fmla="*/ 833258 w 848267"/>
              <a:gd name="connsiteY0" fmla="*/ 805696 h 805696"/>
              <a:gd name="connsiteX1" fmla="*/ 848267 w 848267"/>
              <a:gd name="connsiteY1" fmla="*/ 671107 h 805696"/>
              <a:gd name="connsiteX2" fmla="*/ 0 w 848267"/>
              <a:gd name="connsiteY2" fmla="*/ 0 h 805696"/>
              <a:gd name="connsiteX3" fmla="*/ 21943 w 848267"/>
              <a:gd name="connsiteY3" fmla="*/ 176028 h 805696"/>
              <a:gd name="connsiteX4" fmla="*/ 833258 w 848267"/>
              <a:gd name="connsiteY4" fmla="*/ 805696 h 805696"/>
              <a:gd name="connsiteX0" fmla="*/ 833258 w 833258"/>
              <a:gd name="connsiteY0" fmla="*/ 805696 h 805696"/>
              <a:gd name="connsiteX1" fmla="*/ 740350 w 833258"/>
              <a:gd name="connsiteY1" fmla="*/ 618472 h 805696"/>
              <a:gd name="connsiteX2" fmla="*/ 0 w 833258"/>
              <a:gd name="connsiteY2" fmla="*/ 0 h 805696"/>
              <a:gd name="connsiteX3" fmla="*/ 21943 w 833258"/>
              <a:gd name="connsiteY3" fmla="*/ 176028 h 805696"/>
              <a:gd name="connsiteX4" fmla="*/ 833258 w 833258"/>
              <a:gd name="connsiteY4" fmla="*/ 805696 h 805696"/>
              <a:gd name="connsiteX0" fmla="*/ 811315 w 811315"/>
              <a:gd name="connsiteY0" fmla="*/ 759851 h 759851"/>
              <a:gd name="connsiteX1" fmla="*/ 718407 w 811315"/>
              <a:gd name="connsiteY1" fmla="*/ 572627 h 759851"/>
              <a:gd name="connsiteX2" fmla="*/ 31450 w 811315"/>
              <a:gd name="connsiteY2" fmla="*/ 0 h 759851"/>
              <a:gd name="connsiteX3" fmla="*/ 0 w 811315"/>
              <a:gd name="connsiteY3" fmla="*/ 130183 h 759851"/>
              <a:gd name="connsiteX4" fmla="*/ 811315 w 811315"/>
              <a:gd name="connsiteY4" fmla="*/ 759851 h 75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315" h="759851">
                <a:moveTo>
                  <a:pt x="811315" y="759851"/>
                </a:moveTo>
                <a:lnTo>
                  <a:pt x="718407" y="572627"/>
                </a:lnTo>
                <a:lnTo>
                  <a:pt x="31450" y="0"/>
                </a:lnTo>
                <a:lnTo>
                  <a:pt x="0" y="130183"/>
                </a:lnTo>
                <a:lnTo>
                  <a:pt x="811315" y="759851"/>
                </a:lnTo>
                <a:close/>
              </a:path>
            </a:pathLst>
          </a:custGeom>
          <a:solidFill>
            <a:srgbClr val="BC8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25">
            <a:extLst>
              <a:ext uri="{FF2B5EF4-FFF2-40B4-BE49-F238E27FC236}">
                <a16:creationId xmlns:a16="http://schemas.microsoft.com/office/drawing/2014/main" xmlns="" id="{487A9075-6F40-4431-8A54-65B615B0CE50}"/>
              </a:ext>
            </a:extLst>
          </p:cNvPr>
          <p:cNvSpPr/>
          <p:nvPr/>
        </p:nvSpPr>
        <p:spPr>
          <a:xfrm>
            <a:off x="7378056" y="4808315"/>
            <a:ext cx="1183343" cy="520978"/>
          </a:xfrm>
          <a:custGeom>
            <a:avLst/>
            <a:gdLst>
              <a:gd name="connsiteX0" fmla="*/ 892098 w 1150806"/>
              <a:gd name="connsiteY0" fmla="*/ 499574 h 593245"/>
              <a:gd name="connsiteX1" fmla="*/ 1150806 w 1150806"/>
              <a:gd name="connsiteY1" fmla="*/ 593245 h 593245"/>
              <a:gd name="connsiteX2" fmla="*/ 66908 w 1150806"/>
              <a:gd name="connsiteY2" fmla="*/ 0 h 593245"/>
              <a:gd name="connsiteX3" fmla="*/ 0 w 1150806"/>
              <a:gd name="connsiteY3" fmla="*/ 80289 h 593245"/>
              <a:gd name="connsiteX4" fmla="*/ 892098 w 1150806"/>
              <a:gd name="connsiteY4" fmla="*/ 499574 h 593245"/>
              <a:gd name="connsiteX0" fmla="*/ 892098 w 1150806"/>
              <a:gd name="connsiteY0" fmla="*/ 419364 h 513035"/>
              <a:gd name="connsiteX1" fmla="*/ 1150806 w 1150806"/>
              <a:gd name="connsiteY1" fmla="*/ 513035 h 513035"/>
              <a:gd name="connsiteX2" fmla="*/ 215297 w 1150806"/>
              <a:gd name="connsiteY2" fmla="*/ 0 h 513035"/>
              <a:gd name="connsiteX3" fmla="*/ 0 w 1150806"/>
              <a:gd name="connsiteY3" fmla="*/ 79 h 513035"/>
              <a:gd name="connsiteX4" fmla="*/ 892098 w 1150806"/>
              <a:gd name="connsiteY4" fmla="*/ 419364 h 513035"/>
              <a:gd name="connsiteX0" fmla="*/ 952256 w 1210964"/>
              <a:gd name="connsiteY0" fmla="*/ 463401 h 557072"/>
              <a:gd name="connsiteX1" fmla="*/ 1210964 w 1210964"/>
              <a:gd name="connsiteY1" fmla="*/ 557072 h 557072"/>
              <a:gd name="connsiteX2" fmla="*/ 275455 w 1210964"/>
              <a:gd name="connsiteY2" fmla="*/ 44037 h 557072"/>
              <a:gd name="connsiteX3" fmla="*/ 0 w 1210964"/>
              <a:gd name="connsiteY3" fmla="*/ 0 h 557072"/>
              <a:gd name="connsiteX4" fmla="*/ 952256 w 1210964"/>
              <a:gd name="connsiteY4" fmla="*/ 463401 h 557072"/>
              <a:gd name="connsiteX0" fmla="*/ 952256 w 1186901"/>
              <a:gd name="connsiteY0" fmla="*/ 463401 h 520978"/>
              <a:gd name="connsiteX1" fmla="*/ 1186901 w 1186901"/>
              <a:gd name="connsiteY1" fmla="*/ 520978 h 520978"/>
              <a:gd name="connsiteX2" fmla="*/ 275455 w 1186901"/>
              <a:gd name="connsiteY2" fmla="*/ 44037 h 520978"/>
              <a:gd name="connsiteX3" fmla="*/ 0 w 1186901"/>
              <a:gd name="connsiteY3" fmla="*/ 0 h 520978"/>
              <a:gd name="connsiteX4" fmla="*/ 952256 w 1186901"/>
              <a:gd name="connsiteY4" fmla="*/ 463401 h 520978"/>
              <a:gd name="connsiteX0" fmla="*/ 966488 w 1186901"/>
              <a:gd name="connsiteY0" fmla="*/ 488307 h 520978"/>
              <a:gd name="connsiteX1" fmla="*/ 1186901 w 1186901"/>
              <a:gd name="connsiteY1" fmla="*/ 520978 h 520978"/>
              <a:gd name="connsiteX2" fmla="*/ 275455 w 1186901"/>
              <a:gd name="connsiteY2" fmla="*/ 44037 h 520978"/>
              <a:gd name="connsiteX3" fmla="*/ 0 w 1186901"/>
              <a:gd name="connsiteY3" fmla="*/ 0 h 520978"/>
              <a:gd name="connsiteX4" fmla="*/ 966488 w 1186901"/>
              <a:gd name="connsiteY4" fmla="*/ 488307 h 520978"/>
              <a:gd name="connsiteX0" fmla="*/ 962930 w 1183343"/>
              <a:gd name="connsiteY0" fmla="*/ 488307 h 520978"/>
              <a:gd name="connsiteX1" fmla="*/ 1183343 w 1183343"/>
              <a:gd name="connsiteY1" fmla="*/ 520978 h 520978"/>
              <a:gd name="connsiteX2" fmla="*/ 271897 w 1183343"/>
              <a:gd name="connsiteY2" fmla="*/ 44037 h 520978"/>
              <a:gd name="connsiteX3" fmla="*/ 0 w 1183343"/>
              <a:gd name="connsiteY3" fmla="*/ 0 h 520978"/>
              <a:gd name="connsiteX4" fmla="*/ 962930 w 1183343"/>
              <a:gd name="connsiteY4" fmla="*/ 488307 h 52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343" h="520978">
                <a:moveTo>
                  <a:pt x="962930" y="488307"/>
                </a:moveTo>
                <a:lnTo>
                  <a:pt x="1183343" y="520978"/>
                </a:lnTo>
                <a:lnTo>
                  <a:pt x="271897" y="44037"/>
                </a:lnTo>
                <a:lnTo>
                  <a:pt x="0" y="0"/>
                </a:lnTo>
                <a:lnTo>
                  <a:pt x="962930" y="488307"/>
                </a:lnTo>
                <a:close/>
              </a:path>
            </a:pathLst>
          </a:custGeom>
          <a:solidFill>
            <a:srgbClr val="BC8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Isosceles Triangle 11">
            <a:extLst>
              <a:ext uri="{FF2B5EF4-FFF2-40B4-BE49-F238E27FC236}">
                <a16:creationId xmlns:a16="http://schemas.microsoft.com/office/drawing/2014/main" xmlns="" id="{2CC9D571-3F9C-4FA9-B194-FF1F2BB4DC95}"/>
              </a:ext>
            </a:extLst>
          </p:cNvPr>
          <p:cNvSpPr/>
          <p:nvPr/>
        </p:nvSpPr>
        <p:spPr>
          <a:xfrm rot="16200000">
            <a:off x="6462680" y="4831543"/>
            <a:ext cx="977050" cy="949946"/>
          </a:xfrm>
          <a:prstGeom prst="triangle">
            <a:avLst/>
          </a:prstGeom>
          <a:solidFill>
            <a:srgbClr val="E0BE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Isosceles Triangle 13">
            <a:extLst>
              <a:ext uri="{FF2B5EF4-FFF2-40B4-BE49-F238E27FC236}">
                <a16:creationId xmlns:a16="http://schemas.microsoft.com/office/drawing/2014/main" xmlns="" id="{878B7788-EBDA-4022-8A3F-1619016A4AF1}"/>
              </a:ext>
            </a:extLst>
          </p:cNvPr>
          <p:cNvSpPr/>
          <p:nvPr/>
        </p:nvSpPr>
        <p:spPr>
          <a:xfrm rot="5400000" flipH="1">
            <a:off x="7404874" y="4826594"/>
            <a:ext cx="977050" cy="959842"/>
          </a:xfrm>
          <a:prstGeom prst="triangle">
            <a:avLst/>
          </a:prstGeom>
          <a:solidFill>
            <a:srgbClr val="D5A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51">
            <a:extLst>
              <a:ext uri="{FF2B5EF4-FFF2-40B4-BE49-F238E27FC236}">
                <a16:creationId xmlns:a16="http://schemas.microsoft.com/office/drawing/2014/main" xmlns="" id="{490F227F-C2AF-41FC-A526-1233DE855927}"/>
              </a:ext>
            </a:extLst>
          </p:cNvPr>
          <p:cNvGrpSpPr/>
          <p:nvPr/>
        </p:nvGrpSpPr>
        <p:grpSpPr>
          <a:xfrm>
            <a:off x="7801171" y="3060424"/>
            <a:ext cx="1524646" cy="3008210"/>
            <a:chOff x="6490154" y="2672957"/>
            <a:chExt cx="1524646" cy="3008210"/>
          </a:xfrm>
        </p:grpSpPr>
        <p:sp>
          <p:nvSpPr>
            <p:cNvPr id="38" name="Arrow: Bent 21">
              <a:extLst>
                <a:ext uri="{FF2B5EF4-FFF2-40B4-BE49-F238E27FC236}">
                  <a16:creationId xmlns:a16="http://schemas.microsoft.com/office/drawing/2014/main" xmlns="" id="{489CE156-75D6-466D-B8A0-57224C6C50B6}"/>
                </a:ext>
              </a:extLst>
            </p:cNvPr>
            <p:cNvSpPr/>
            <p:nvPr/>
          </p:nvSpPr>
          <p:spPr>
            <a:xfrm>
              <a:off x="6490154" y="2672957"/>
              <a:ext cx="1524646" cy="3008210"/>
            </a:xfrm>
            <a:prstGeom prst="bentArrow">
              <a:avLst>
                <a:gd name="adj1" fmla="val 25000"/>
                <a:gd name="adj2" fmla="val 28157"/>
                <a:gd name="adj3" fmla="val 25000"/>
                <a:gd name="adj4" fmla="val 43750"/>
              </a:avLst>
            </a:prstGeom>
            <a:solidFill>
              <a:srgbClr val="33CC33"/>
            </a:solidFill>
            <a:ln>
              <a:noFill/>
            </a:ln>
            <a:effectLst>
              <a:outerShdw blurRad="1524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5">
              <a:extLst>
                <a:ext uri="{FF2B5EF4-FFF2-40B4-BE49-F238E27FC236}">
                  <a16:creationId xmlns:a16="http://schemas.microsoft.com/office/drawing/2014/main" xmlns="" id="{6BD0962E-EAB8-477D-85F7-A638FF07CCCD}"/>
                </a:ext>
              </a:extLst>
            </p:cNvPr>
            <p:cNvSpPr txBox="1"/>
            <p:nvPr/>
          </p:nvSpPr>
          <p:spPr>
            <a:xfrm>
              <a:off x="6921915" y="2980039"/>
              <a:ext cx="94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4</a:t>
              </a:r>
              <a:endParaRPr lang="en-US" sz="12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pic>
          <p:nvPicPr>
            <p:cNvPr id="40" name="Graphic 3" descr="Bullseye">
              <a:extLst>
                <a:ext uri="{FF2B5EF4-FFF2-40B4-BE49-F238E27FC236}">
                  <a16:creationId xmlns:a16="http://schemas.microsoft.com/office/drawing/2014/main" xmlns="" id="{AD4631DF-1E0C-4EA4-A5E3-C3970B7F3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6557162" y="4470942"/>
              <a:ext cx="274320" cy="274320"/>
            </a:xfrm>
            <a:prstGeom prst="rect">
              <a:avLst/>
            </a:prstGeom>
          </p:spPr>
        </p:pic>
      </p:grpSp>
      <p:grpSp>
        <p:nvGrpSpPr>
          <p:cNvPr id="41" name="Group 50">
            <a:extLst>
              <a:ext uri="{FF2B5EF4-FFF2-40B4-BE49-F238E27FC236}">
                <a16:creationId xmlns:a16="http://schemas.microsoft.com/office/drawing/2014/main" xmlns="" id="{3A03E26A-BBD5-42C2-89D8-F531E0188BFB}"/>
              </a:ext>
            </a:extLst>
          </p:cNvPr>
          <p:cNvGrpSpPr/>
          <p:nvPr/>
        </p:nvGrpSpPr>
        <p:grpSpPr>
          <a:xfrm>
            <a:off x="7410464" y="1877848"/>
            <a:ext cx="2384843" cy="4290900"/>
            <a:chOff x="6099447" y="1490381"/>
            <a:chExt cx="2384843" cy="4290900"/>
          </a:xfrm>
        </p:grpSpPr>
        <p:sp>
          <p:nvSpPr>
            <p:cNvPr id="42" name="Arrow: Bent 22">
              <a:extLst>
                <a:ext uri="{FF2B5EF4-FFF2-40B4-BE49-F238E27FC236}">
                  <a16:creationId xmlns:a16="http://schemas.microsoft.com/office/drawing/2014/main" xmlns="" id="{C0947DD2-841E-44A6-8D5B-A379B3CBA1B5}"/>
                </a:ext>
              </a:extLst>
            </p:cNvPr>
            <p:cNvSpPr/>
            <p:nvPr/>
          </p:nvSpPr>
          <p:spPr>
            <a:xfrm>
              <a:off x="6099447" y="1490381"/>
              <a:ext cx="2384843" cy="4290900"/>
            </a:xfrm>
            <a:prstGeom prst="bentArrow">
              <a:avLst>
                <a:gd name="adj1" fmla="val 16255"/>
                <a:gd name="adj2" fmla="val 18403"/>
                <a:gd name="adj3" fmla="val 25000"/>
                <a:gd name="adj4" fmla="val 43750"/>
              </a:avLst>
            </a:prstGeom>
            <a:solidFill>
              <a:srgbClr val="003399"/>
            </a:solidFill>
            <a:ln>
              <a:noFill/>
            </a:ln>
            <a:effectLst>
              <a:outerShdw blurRad="1524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34">
              <a:extLst>
                <a:ext uri="{FF2B5EF4-FFF2-40B4-BE49-F238E27FC236}">
                  <a16:creationId xmlns:a16="http://schemas.microsoft.com/office/drawing/2014/main" xmlns="" id="{369A97B0-F5D0-4244-B948-793D15D3D216}"/>
                </a:ext>
              </a:extLst>
            </p:cNvPr>
            <p:cNvSpPr txBox="1"/>
            <p:nvPr/>
          </p:nvSpPr>
          <p:spPr>
            <a:xfrm>
              <a:off x="7281334" y="1774332"/>
              <a:ext cx="94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pic>
          <p:nvPicPr>
            <p:cNvPr id="44" name="Graphic 14" descr="Lightbulb">
              <a:extLst>
                <a:ext uri="{FF2B5EF4-FFF2-40B4-BE49-F238E27FC236}">
                  <a16:creationId xmlns:a16="http://schemas.microsoft.com/office/drawing/2014/main" xmlns="" id="{7CD66289-09FE-414B-93E5-5B45A719D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137862" y="4230175"/>
              <a:ext cx="274320" cy="274320"/>
            </a:xfrm>
            <a:prstGeom prst="rect">
              <a:avLst/>
            </a:prstGeom>
          </p:spPr>
        </p:pic>
      </p:grpSp>
      <p:grpSp>
        <p:nvGrpSpPr>
          <p:cNvPr id="45" name="Group 49">
            <a:extLst>
              <a:ext uri="{FF2B5EF4-FFF2-40B4-BE49-F238E27FC236}">
                <a16:creationId xmlns:a16="http://schemas.microsoft.com/office/drawing/2014/main" xmlns="" id="{6875B96B-6A55-4B48-9D1D-12E13FE32A81}"/>
              </a:ext>
            </a:extLst>
          </p:cNvPr>
          <p:cNvGrpSpPr/>
          <p:nvPr/>
        </p:nvGrpSpPr>
        <p:grpSpPr>
          <a:xfrm>
            <a:off x="5036315" y="1514407"/>
            <a:ext cx="2384843" cy="4290900"/>
            <a:chOff x="3725298" y="1126940"/>
            <a:chExt cx="2384843" cy="4290900"/>
          </a:xfrm>
        </p:grpSpPr>
        <p:sp>
          <p:nvSpPr>
            <p:cNvPr id="46" name="Arrow: Bent 20">
              <a:extLst>
                <a:ext uri="{FF2B5EF4-FFF2-40B4-BE49-F238E27FC236}">
                  <a16:creationId xmlns:a16="http://schemas.microsoft.com/office/drawing/2014/main" xmlns="" id="{CEB0FBE3-4551-40F8-B4F9-09B5CD012326}"/>
                </a:ext>
              </a:extLst>
            </p:cNvPr>
            <p:cNvSpPr/>
            <p:nvPr/>
          </p:nvSpPr>
          <p:spPr>
            <a:xfrm flipH="1">
              <a:off x="3725298" y="1126940"/>
              <a:ext cx="2384843" cy="4290900"/>
            </a:xfrm>
            <a:prstGeom prst="bentArrow">
              <a:avLst>
                <a:gd name="adj1" fmla="val 16255"/>
                <a:gd name="adj2" fmla="val 18403"/>
                <a:gd name="adj3" fmla="val 25000"/>
                <a:gd name="adj4" fmla="val 43750"/>
              </a:avLst>
            </a:prstGeom>
            <a:solidFill>
              <a:srgbClr val="00CCFF"/>
            </a:solidFill>
            <a:ln>
              <a:noFill/>
            </a:ln>
            <a:effectLst>
              <a:outerShdw blurRad="1524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TextBox 33">
              <a:extLst>
                <a:ext uri="{FF2B5EF4-FFF2-40B4-BE49-F238E27FC236}">
                  <a16:creationId xmlns:a16="http://schemas.microsoft.com/office/drawing/2014/main" xmlns="" id="{FB2F363F-9AEE-4589-A534-DD77868B0D16}"/>
                </a:ext>
              </a:extLst>
            </p:cNvPr>
            <p:cNvSpPr txBox="1"/>
            <p:nvPr/>
          </p:nvSpPr>
          <p:spPr>
            <a:xfrm>
              <a:off x="3871115" y="1428647"/>
              <a:ext cx="94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2</a:t>
              </a:r>
              <a:endParaRPr lang="en-US" sz="12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pic>
          <p:nvPicPr>
            <p:cNvPr id="48" name="Graphic 37" descr="Stopwatch">
              <a:extLst>
                <a:ext uri="{FF2B5EF4-FFF2-40B4-BE49-F238E27FC236}">
                  <a16:creationId xmlns:a16="http://schemas.microsoft.com/office/drawing/2014/main" xmlns="" id="{CBFEFD61-531E-45B0-B130-E637FAB06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5777055" y="4255772"/>
              <a:ext cx="274320" cy="27432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25219450-B558-4F80-8FB7-428F464AB662}"/>
              </a:ext>
            </a:extLst>
          </p:cNvPr>
          <p:cNvGrpSpPr/>
          <p:nvPr/>
        </p:nvGrpSpPr>
        <p:grpSpPr>
          <a:xfrm>
            <a:off x="5532016" y="2516888"/>
            <a:ext cx="1524646" cy="3736779"/>
            <a:chOff x="4220999" y="2129421"/>
            <a:chExt cx="1524646" cy="3736779"/>
          </a:xfrm>
        </p:grpSpPr>
        <p:sp>
          <p:nvSpPr>
            <p:cNvPr id="50" name="Arrow: Bent 8">
              <a:extLst>
                <a:ext uri="{FF2B5EF4-FFF2-40B4-BE49-F238E27FC236}">
                  <a16:creationId xmlns:a16="http://schemas.microsoft.com/office/drawing/2014/main" xmlns="" id="{30EBEA2D-3D61-4E1F-A482-B7287C5BC525}"/>
                </a:ext>
              </a:extLst>
            </p:cNvPr>
            <p:cNvSpPr/>
            <p:nvPr/>
          </p:nvSpPr>
          <p:spPr>
            <a:xfrm flipH="1">
              <a:off x="4220999" y="2129421"/>
              <a:ext cx="1524646" cy="3736779"/>
            </a:xfrm>
            <a:prstGeom prst="bentArrow">
              <a:avLst>
                <a:gd name="adj1" fmla="val 25000"/>
                <a:gd name="adj2" fmla="val 28157"/>
                <a:gd name="adj3" fmla="val 25000"/>
                <a:gd name="adj4" fmla="val 43750"/>
              </a:avLst>
            </a:prstGeom>
            <a:solidFill>
              <a:srgbClr val="FF3399"/>
            </a:solidFill>
            <a:ln>
              <a:noFill/>
            </a:ln>
            <a:effectLst>
              <a:outerShdw blurRad="1524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1">
              <a:extLst>
                <a:ext uri="{FF2B5EF4-FFF2-40B4-BE49-F238E27FC236}">
                  <a16:creationId xmlns:a16="http://schemas.microsoft.com/office/drawing/2014/main" xmlns="" id="{BF2B497F-4339-45DA-B697-03D70CE1A853}"/>
                </a:ext>
              </a:extLst>
            </p:cNvPr>
            <p:cNvSpPr txBox="1"/>
            <p:nvPr/>
          </p:nvSpPr>
          <p:spPr>
            <a:xfrm>
              <a:off x="4344289" y="2426705"/>
              <a:ext cx="94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1</a:t>
              </a:r>
              <a:endParaRPr lang="en-US" sz="12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pic>
          <p:nvPicPr>
            <p:cNvPr id="52" name="Graphic 39" descr="Handshake">
              <a:extLst>
                <a:ext uri="{FF2B5EF4-FFF2-40B4-BE49-F238E27FC236}">
                  <a16:creationId xmlns:a16="http://schemas.microsoft.com/office/drawing/2014/main" xmlns="" id="{CB116085-F017-4849-8C57-C9F6F631D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384498" y="4503843"/>
              <a:ext cx="274320" cy="274320"/>
            </a:xfrm>
            <a:prstGeom prst="rect">
              <a:avLst/>
            </a:prstGeom>
          </p:spPr>
        </p:pic>
      </p:grpSp>
      <p:grpSp>
        <p:nvGrpSpPr>
          <p:cNvPr id="57" name="Group 52">
            <a:extLst>
              <a:ext uri="{FF2B5EF4-FFF2-40B4-BE49-F238E27FC236}">
                <a16:creationId xmlns:a16="http://schemas.microsoft.com/office/drawing/2014/main" xmlns="" id="{9CBB784E-E7FD-44A7-83C2-6F66B1E73A9D}"/>
              </a:ext>
            </a:extLst>
          </p:cNvPr>
          <p:cNvGrpSpPr/>
          <p:nvPr/>
        </p:nvGrpSpPr>
        <p:grpSpPr>
          <a:xfrm>
            <a:off x="2391833" y="3060424"/>
            <a:ext cx="3111851" cy="917155"/>
            <a:chOff x="1253523" y="2450071"/>
            <a:chExt cx="3111851" cy="917155"/>
          </a:xfrm>
        </p:grpSpPr>
        <p:sp>
          <p:nvSpPr>
            <p:cNvPr id="58" name="TextBox 24">
              <a:extLst>
                <a:ext uri="{FF2B5EF4-FFF2-40B4-BE49-F238E27FC236}">
                  <a16:creationId xmlns:a16="http://schemas.microsoft.com/office/drawing/2014/main" xmlns="" id="{3B9B4760-2F37-4ECA-AAE2-212021F4C1BC}"/>
                </a:ext>
              </a:extLst>
            </p:cNvPr>
            <p:cNvSpPr txBox="1"/>
            <p:nvPr/>
          </p:nvSpPr>
          <p:spPr>
            <a:xfrm>
              <a:off x="1391314" y="2450071"/>
              <a:ext cx="28362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rgbClr val="FFFF00"/>
                  </a:solidFill>
                  <a:latin typeface="Helvetica" panose="020B0604020202020204" pitchFamily="34" charset="0"/>
                </a:rPr>
                <a:t>أتعلَّم من دراسة التاريخ: </a:t>
              </a:r>
              <a:endParaRPr lang="en-US" sz="1200" b="1" dirty="0">
                <a:solidFill>
                  <a:srgbClr val="FFFF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59" name="TextBox 26">
              <a:extLst>
                <a:ext uri="{FF2B5EF4-FFF2-40B4-BE49-F238E27FC236}">
                  <a16:creationId xmlns:a16="http://schemas.microsoft.com/office/drawing/2014/main" xmlns="" id="{479E858E-1373-421E-B8CD-800A947E627D}"/>
                </a:ext>
              </a:extLst>
            </p:cNvPr>
            <p:cNvSpPr txBox="1"/>
            <p:nvPr/>
          </p:nvSpPr>
          <p:spPr>
            <a:xfrm>
              <a:off x="1253523" y="2967116"/>
              <a:ext cx="31118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متى حدث ؟ ماذا حدث؟ لماذا حدث؟</a:t>
              </a:r>
              <a:endParaRPr lang="en-US" sz="20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60" name="Group 53">
            <a:extLst>
              <a:ext uri="{FF2B5EF4-FFF2-40B4-BE49-F238E27FC236}">
                <a16:creationId xmlns:a16="http://schemas.microsoft.com/office/drawing/2014/main" xmlns="" id="{1427CF69-581C-4C75-AEC1-9455107307AA}"/>
              </a:ext>
            </a:extLst>
          </p:cNvPr>
          <p:cNvGrpSpPr/>
          <p:nvPr/>
        </p:nvGrpSpPr>
        <p:grpSpPr>
          <a:xfrm>
            <a:off x="2508969" y="1431679"/>
            <a:ext cx="2608974" cy="833336"/>
            <a:chOff x="2339406" y="1561409"/>
            <a:chExt cx="1258212" cy="833336"/>
          </a:xfrm>
        </p:grpSpPr>
        <p:sp>
          <p:nvSpPr>
            <p:cNvPr id="61" name="TextBox 27">
              <a:extLst>
                <a:ext uri="{FF2B5EF4-FFF2-40B4-BE49-F238E27FC236}">
                  <a16:creationId xmlns:a16="http://schemas.microsoft.com/office/drawing/2014/main" xmlns="" id="{A9028BCA-9171-43EA-9DCF-78FE5974C416}"/>
                </a:ext>
              </a:extLst>
            </p:cNvPr>
            <p:cNvSpPr txBox="1"/>
            <p:nvPr/>
          </p:nvSpPr>
          <p:spPr>
            <a:xfrm>
              <a:off x="2354880" y="1561409"/>
              <a:ext cx="1140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FFFF00"/>
                  </a:solidFill>
                  <a:latin typeface="Helvetica" panose="020B0604020202020204" pitchFamily="34" charset="0"/>
                </a:rPr>
                <a:t>أتعلَّم من دراسة </a:t>
              </a:r>
              <a:r>
                <a:rPr lang="ar-SY" sz="2000" b="1" dirty="0" smtClean="0">
                  <a:solidFill>
                    <a:srgbClr val="FFFF00"/>
                  </a:solidFill>
                  <a:latin typeface="Helvetica" panose="020B0604020202020204" pitchFamily="34" charset="0"/>
                </a:rPr>
                <a:t>الجغرافية:</a:t>
              </a:r>
              <a:endParaRPr lang="ar-SY" sz="2000" b="1" dirty="0">
                <a:solidFill>
                  <a:srgbClr val="FFFF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62" name="TextBox 28">
              <a:extLst>
                <a:ext uri="{FF2B5EF4-FFF2-40B4-BE49-F238E27FC236}">
                  <a16:creationId xmlns:a16="http://schemas.microsoft.com/office/drawing/2014/main" xmlns="" id="{CCBE0D41-3887-4EC5-A67C-A5D9BB006D1B}"/>
                </a:ext>
              </a:extLst>
            </p:cNvPr>
            <p:cNvSpPr txBox="1"/>
            <p:nvPr/>
          </p:nvSpPr>
          <p:spPr>
            <a:xfrm>
              <a:off x="2339406" y="1994635"/>
              <a:ext cx="12582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أين هو؟ ما هو؟ كيف هو؟</a:t>
              </a:r>
              <a:endParaRPr lang="en-US" sz="2000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63" name="Group 54">
            <a:extLst>
              <a:ext uri="{FF2B5EF4-FFF2-40B4-BE49-F238E27FC236}">
                <a16:creationId xmlns:a16="http://schemas.microsoft.com/office/drawing/2014/main" xmlns="" id="{AA4A199A-5FAF-4025-AB3C-B439FFDECA40}"/>
              </a:ext>
            </a:extLst>
          </p:cNvPr>
          <p:cNvGrpSpPr/>
          <p:nvPr/>
        </p:nvGrpSpPr>
        <p:grpSpPr>
          <a:xfrm>
            <a:off x="9448695" y="1831789"/>
            <a:ext cx="2609395" cy="870282"/>
            <a:chOff x="7991437" y="1058009"/>
            <a:chExt cx="2609395" cy="870282"/>
          </a:xfrm>
        </p:grpSpPr>
        <p:sp>
          <p:nvSpPr>
            <p:cNvPr id="64" name="TextBox 29">
              <a:extLst>
                <a:ext uri="{FF2B5EF4-FFF2-40B4-BE49-F238E27FC236}">
                  <a16:creationId xmlns:a16="http://schemas.microsoft.com/office/drawing/2014/main" xmlns="" id="{C8939E5E-1E95-4AA6-9238-FE679310DE39}"/>
                </a:ext>
              </a:extLst>
            </p:cNvPr>
            <p:cNvSpPr txBox="1"/>
            <p:nvPr/>
          </p:nvSpPr>
          <p:spPr>
            <a:xfrm>
              <a:off x="7991437" y="1058009"/>
              <a:ext cx="2609395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FFFF00"/>
                  </a:solidFill>
                  <a:latin typeface="Helvetica" panose="020B0604020202020204" pitchFamily="34" charset="0"/>
                </a:rPr>
                <a:t>أتعلَّم من دراسة </a:t>
              </a:r>
              <a:r>
                <a:rPr lang="ar-SY" sz="2000" b="1" dirty="0" smtClean="0">
                  <a:solidFill>
                    <a:srgbClr val="FFFF00"/>
                  </a:solidFill>
                  <a:latin typeface="Helvetica" panose="020B0604020202020204" pitchFamily="34" charset="0"/>
                </a:rPr>
                <a:t>الاقتصاد: </a:t>
              </a:r>
              <a:endParaRPr lang="ar-SY" sz="2000" b="1" dirty="0">
                <a:solidFill>
                  <a:srgbClr val="FFFF00"/>
                </a:solidFill>
                <a:latin typeface="Helvetica" panose="020B0604020202020204" pitchFamily="34" charset="0"/>
              </a:endParaRPr>
            </a:p>
            <a:p>
              <a:pPr algn="r"/>
              <a:endParaRPr lang="en-US" sz="1100" b="1" dirty="0">
                <a:solidFill>
                  <a:srgbClr val="FFFF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65" name="TextBox 30">
              <a:extLst>
                <a:ext uri="{FF2B5EF4-FFF2-40B4-BE49-F238E27FC236}">
                  <a16:creationId xmlns:a16="http://schemas.microsoft.com/office/drawing/2014/main" xmlns="" id="{C31296DC-F0D6-4541-A182-52EAD2A1B4CD}"/>
                </a:ext>
              </a:extLst>
            </p:cNvPr>
            <p:cNvSpPr txBox="1"/>
            <p:nvPr/>
          </p:nvSpPr>
          <p:spPr>
            <a:xfrm>
              <a:off x="8085039" y="1528181"/>
              <a:ext cx="24221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كيف أعمل؟ كيف أُنْفِق؟</a:t>
              </a:r>
              <a:endParaRPr lang="en-US" sz="20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66" name="Group 55">
            <a:extLst>
              <a:ext uri="{FF2B5EF4-FFF2-40B4-BE49-F238E27FC236}">
                <a16:creationId xmlns:a16="http://schemas.microsoft.com/office/drawing/2014/main" xmlns="" id="{D18D29EF-79D1-4C8B-B226-FA5998E081E0}"/>
              </a:ext>
            </a:extLst>
          </p:cNvPr>
          <p:cNvGrpSpPr/>
          <p:nvPr/>
        </p:nvGrpSpPr>
        <p:grpSpPr>
          <a:xfrm>
            <a:off x="8561399" y="3321123"/>
            <a:ext cx="3496691" cy="1277273"/>
            <a:chOff x="6534558" y="2813616"/>
            <a:chExt cx="3496691" cy="1277273"/>
          </a:xfrm>
        </p:grpSpPr>
        <p:sp>
          <p:nvSpPr>
            <p:cNvPr id="67" name="TextBox 31">
              <a:extLst>
                <a:ext uri="{FF2B5EF4-FFF2-40B4-BE49-F238E27FC236}">
                  <a16:creationId xmlns:a16="http://schemas.microsoft.com/office/drawing/2014/main" xmlns="" id="{279576AE-2264-4DA3-949A-602BF47D9D59}"/>
                </a:ext>
              </a:extLst>
            </p:cNvPr>
            <p:cNvSpPr txBox="1"/>
            <p:nvPr/>
          </p:nvSpPr>
          <p:spPr>
            <a:xfrm>
              <a:off x="7421854" y="2813616"/>
              <a:ext cx="2369568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FFFF00"/>
                  </a:solidFill>
                  <a:latin typeface="Helvetica" panose="020B0604020202020204" pitchFamily="34" charset="0"/>
                </a:rPr>
                <a:t>أتعلَّم من دراسة </a:t>
              </a:r>
              <a:r>
                <a:rPr lang="ar-SY" sz="2000" b="1" dirty="0" smtClean="0">
                  <a:solidFill>
                    <a:srgbClr val="FFFF00"/>
                  </a:solidFill>
                  <a:latin typeface="Helvetica" panose="020B0604020202020204" pitchFamily="34" charset="0"/>
                </a:rPr>
                <a:t>المُوَاطَنَة: </a:t>
              </a:r>
              <a:endParaRPr lang="ar-SY" sz="2000" b="1" dirty="0">
                <a:solidFill>
                  <a:srgbClr val="FFFF00"/>
                </a:solidFill>
                <a:latin typeface="Helvetica" panose="020B0604020202020204" pitchFamily="34" charset="0"/>
              </a:endParaRPr>
            </a:p>
            <a:p>
              <a:pPr algn="r"/>
              <a:endParaRPr lang="en-US" sz="1100" b="1" dirty="0">
                <a:solidFill>
                  <a:srgbClr val="FFFF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68" name="TextBox 32">
              <a:extLst>
                <a:ext uri="{FF2B5EF4-FFF2-40B4-BE49-F238E27FC236}">
                  <a16:creationId xmlns:a16="http://schemas.microsoft.com/office/drawing/2014/main" xmlns="" id="{6CD651BE-A0DD-4A4C-9832-6E6A2F701EE1}"/>
                </a:ext>
              </a:extLst>
            </p:cNvPr>
            <p:cNvSpPr txBox="1"/>
            <p:nvPr/>
          </p:nvSpPr>
          <p:spPr>
            <a:xfrm>
              <a:off x="6534558" y="3383003"/>
              <a:ext cx="34966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ما الهويّة الوطنية ؟ ما نظام الحكم؟ </a:t>
              </a:r>
            </a:p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ما الرموز الوطنية؟ و ما التراث الوطني؟</a:t>
              </a:r>
              <a:endParaRPr lang="en-US" sz="20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69" name="Freeform: Shape 47">
            <a:extLst>
              <a:ext uri="{FF2B5EF4-FFF2-40B4-BE49-F238E27FC236}">
                <a16:creationId xmlns:a16="http://schemas.microsoft.com/office/drawing/2014/main" xmlns="" id="{1C753C69-666C-4CCB-B0E1-5CCBABBA4DAC}"/>
              </a:ext>
            </a:extLst>
          </p:cNvPr>
          <p:cNvSpPr/>
          <p:nvPr/>
        </p:nvSpPr>
        <p:spPr>
          <a:xfrm flipH="1">
            <a:off x="7293504" y="5955645"/>
            <a:ext cx="1611497" cy="942074"/>
          </a:xfrm>
          <a:custGeom>
            <a:avLst/>
            <a:gdLst>
              <a:gd name="connsiteX0" fmla="*/ 1604211 w 1604211"/>
              <a:gd name="connsiteY0" fmla="*/ 930442 h 930442"/>
              <a:gd name="connsiteX1" fmla="*/ 1556085 w 1604211"/>
              <a:gd name="connsiteY1" fmla="*/ 898358 h 930442"/>
              <a:gd name="connsiteX2" fmla="*/ 0 w 1604211"/>
              <a:gd name="connsiteY2" fmla="*/ 545432 h 930442"/>
              <a:gd name="connsiteX3" fmla="*/ 850232 w 1604211"/>
              <a:gd name="connsiteY3" fmla="*/ 0 h 930442"/>
              <a:gd name="connsiteX4" fmla="*/ 1604211 w 1604211"/>
              <a:gd name="connsiteY4" fmla="*/ 930442 h 930442"/>
              <a:gd name="connsiteX0" fmla="*/ 1604211 w 1604211"/>
              <a:gd name="connsiteY0" fmla="*/ 930442 h 930442"/>
              <a:gd name="connsiteX1" fmla="*/ 1552442 w 1604211"/>
              <a:gd name="connsiteY1" fmla="*/ 920216 h 930442"/>
              <a:gd name="connsiteX2" fmla="*/ 0 w 1604211"/>
              <a:gd name="connsiteY2" fmla="*/ 545432 h 930442"/>
              <a:gd name="connsiteX3" fmla="*/ 850232 w 1604211"/>
              <a:gd name="connsiteY3" fmla="*/ 0 h 930442"/>
              <a:gd name="connsiteX4" fmla="*/ 1604211 w 1604211"/>
              <a:gd name="connsiteY4" fmla="*/ 930442 h 930442"/>
              <a:gd name="connsiteX0" fmla="*/ 1611497 w 1611497"/>
              <a:gd name="connsiteY0" fmla="*/ 828437 h 920216"/>
              <a:gd name="connsiteX1" fmla="*/ 1552442 w 1611497"/>
              <a:gd name="connsiteY1" fmla="*/ 920216 h 920216"/>
              <a:gd name="connsiteX2" fmla="*/ 0 w 1611497"/>
              <a:gd name="connsiteY2" fmla="*/ 545432 h 920216"/>
              <a:gd name="connsiteX3" fmla="*/ 850232 w 1611497"/>
              <a:gd name="connsiteY3" fmla="*/ 0 h 920216"/>
              <a:gd name="connsiteX4" fmla="*/ 1611497 w 1611497"/>
              <a:gd name="connsiteY4" fmla="*/ 828437 h 920216"/>
              <a:gd name="connsiteX0" fmla="*/ 1611497 w 1611497"/>
              <a:gd name="connsiteY0" fmla="*/ 828437 h 912930"/>
              <a:gd name="connsiteX1" fmla="*/ 1607088 w 1611497"/>
              <a:gd name="connsiteY1" fmla="*/ 912930 h 912930"/>
              <a:gd name="connsiteX2" fmla="*/ 0 w 1611497"/>
              <a:gd name="connsiteY2" fmla="*/ 545432 h 912930"/>
              <a:gd name="connsiteX3" fmla="*/ 850232 w 1611497"/>
              <a:gd name="connsiteY3" fmla="*/ 0 h 912930"/>
              <a:gd name="connsiteX4" fmla="*/ 1611497 w 1611497"/>
              <a:gd name="connsiteY4" fmla="*/ 828437 h 912930"/>
              <a:gd name="connsiteX0" fmla="*/ 1611497 w 1611497"/>
              <a:gd name="connsiteY0" fmla="*/ 777435 h 912930"/>
              <a:gd name="connsiteX1" fmla="*/ 1607088 w 1611497"/>
              <a:gd name="connsiteY1" fmla="*/ 912930 h 912930"/>
              <a:gd name="connsiteX2" fmla="*/ 0 w 1611497"/>
              <a:gd name="connsiteY2" fmla="*/ 545432 h 912930"/>
              <a:gd name="connsiteX3" fmla="*/ 850232 w 1611497"/>
              <a:gd name="connsiteY3" fmla="*/ 0 h 912930"/>
              <a:gd name="connsiteX4" fmla="*/ 1611497 w 1611497"/>
              <a:gd name="connsiteY4" fmla="*/ 777435 h 912930"/>
              <a:gd name="connsiteX0" fmla="*/ 1611497 w 1611497"/>
              <a:gd name="connsiteY0" fmla="*/ 777435 h 942074"/>
              <a:gd name="connsiteX1" fmla="*/ 1607088 w 1611497"/>
              <a:gd name="connsiteY1" fmla="*/ 942074 h 942074"/>
              <a:gd name="connsiteX2" fmla="*/ 0 w 1611497"/>
              <a:gd name="connsiteY2" fmla="*/ 545432 h 942074"/>
              <a:gd name="connsiteX3" fmla="*/ 850232 w 1611497"/>
              <a:gd name="connsiteY3" fmla="*/ 0 h 942074"/>
              <a:gd name="connsiteX4" fmla="*/ 1611497 w 1611497"/>
              <a:gd name="connsiteY4" fmla="*/ 777435 h 94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497" h="942074">
                <a:moveTo>
                  <a:pt x="1611497" y="777435"/>
                </a:moveTo>
                <a:lnTo>
                  <a:pt x="1607088" y="942074"/>
                </a:lnTo>
                <a:lnTo>
                  <a:pt x="0" y="545432"/>
                </a:lnTo>
                <a:lnTo>
                  <a:pt x="850232" y="0"/>
                </a:lnTo>
                <a:lnTo>
                  <a:pt x="1611497" y="777435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Freeform: Shape 23">
            <a:extLst>
              <a:ext uri="{FF2B5EF4-FFF2-40B4-BE49-F238E27FC236}">
                <a16:creationId xmlns:a16="http://schemas.microsoft.com/office/drawing/2014/main" xmlns="" id="{E7092BB7-B270-4FE1-8141-B55AB3F20C13}"/>
              </a:ext>
            </a:extLst>
          </p:cNvPr>
          <p:cNvSpPr/>
          <p:nvPr/>
        </p:nvSpPr>
        <p:spPr>
          <a:xfrm>
            <a:off x="5788889" y="5933161"/>
            <a:ext cx="1611497" cy="942074"/>
          </a:xfrm>
          <a:custGeom>
            <a:avLst/>
            <a:gdLst>
              <a:gd name="connsiteX0" fmla="*/ 1604211 w 1604211"/>
              <a:gd name="connsiteY0" fmla="*/ 930442 h 930442"/>
              <a:gd name="connsiteX1" fmla="*/ 1556085 w 1604211"/>
              <a:gd name="connsiteY1" fmla="*/ 898358 h 930442"/>
              <a:gd name="connsiteX2" fmla="*/ 0 w 1604211"/>
              <a:gd name="connsiteY2" fmla="*/ 545432 h 930442"/>
              <a:gd name="connsiteX3" fmla="*/ 850232 w 1604211"/>
              <a:gd name="connsiteY3" fmla="*/ 0 h 930442"/>
              <a:gd name="connsiteX4" fmla="*/ 1604211 w 1604211"/>
              <a:gd name="connsiteY4" fmla="*/ 930442 h 930442"/>
              <a:gd name="connsiteX0" fmla="*/ 1604211 w 1604211"/>
              <a:gd name="connsiteY0" fmla="*/ 930442 h 930442"/>
              <a:gd name="connsiteX1" fmla="*/ 1552442 w 1604211"/>
              <a:gd name="connsiteY1" fmla="*/ 920216 h 930442"/>
              <a:gd name="connsiteX2" fmla="*/ 0 w 1604211"/>
              <a:gd name="connsiteY2" fmla="*/ 545432 h 930442"/>
              <a:gd name="connsiteX3" fmla="*/ 850232 w 1604211"/>
              <a:gd name="connsiteY3" fmla="*/ 0 h 930442"/>
              <a:gd name="connsiteX4" fmla="*/ 1604211 w 1604211"/>
              <a:gd name="connsiteY4" fmla="*/ 930442 h 930442"/>
              <a:gd name="connsiteX0" fmla="*/ 1611497 w 1611497"/>
              <a:gd name="connsiteY0" fmla="*/ 828437 h 920216"/>
              <a:gd name="connsiteX1" fmla="*/ 1552442 w 1611497"/>
              <a:gd name="connsiteY1" fmla="*/ 920216 h 920216"/>
              <a:gd name="connsiteX2" fmla="*/ 0 w 1611497"/>
              <a:gd name="connsiteY2" fmla="*/ 545432 h 920216"/>
              <a:gd name="connsiteX3" fmla="*/ 850232 w 1611497"/>
              <a:gd name="connsiteY3" fmla="*/ 0 h 920216"/>
              <a:gd name="connsiteX4" fmla="*/ 1611497 w 1611497"/>
              <a:gd name="connsiteY4" fmla="*/ 828437 h 920216"/>
              <a:gd name="connsiteX0" fmla="*/ 1611497 w 1611497"/>
              <a:gd name="connsiteY0" fmla="*/ 828437 h 912930"/>
              <a:gd name="connsiteX1" fmla="*/ 1607088 w 1611497"/>
              <a:gd name="connsiteY1" fmla="*/ 912930 h 912930"/>
              <a:gd name="connsiteX2" fmla="*/ 0 w 1611497"/>
              <a:gd name="connsiteY2" fmla="*/ 545432 h 912930"/>
              <a:gd name="connsiteX3" fmla="*/ 850232 w 1611497"/>
              <a:gd name="connsiteY3" fmla="*/ 0 h 912930"/>
              <a:gd name="connsiteX4" fmla="*/ 1611497 w 1611497"/>
              <a:gd name="connsiteY4" fmla="*/ 828437 h 912930"/>
              <a:gd name="connsiteX0" fmla="*/ 1611497 w 1611497"/>
              <a:gd name="connsiteY0" fmla="*/ 777435 h 912930"/>
              <a:gd name="connsiteX1" fmla="*/ 1607088 w 1611497"/>
              <a:gd name="connsiteY1" fmla="*/ 912930 h 912930"/>
              <a:gd name="connsiteX2" fmla="*/ 0 w 1611497"/>
              <a:gd name="connsiteY2" fmla="*/ 545432 h 912930"/>
              <a:gd name="connsiteX3" fmla="*/ 850232 w 1611497"/>
              <a:gd name="connsiteY3" fmla="*/ 0 h 912930"/>
              <a:gd name="connsiteX4" fmla="*/ 1611497 w 1611497"/>
              <a:gd name="connsiteY4" fmla="*/ 777435 h 912930"/>
              <a:gd name="connsiteX0" fmla="*/ 1611497 w 1611497"/>
              <a:gd name="connsiteY0" fmla="*/ 777435 h 942074"/>
              <a:gd name="connsiteX1" fmla="*/ 1607088 w 1611497"/>
              <a:gd name="connsiteY1" fmla="*/ 942074 h 942074"/>
              <a:gd name="connsiteX2" fmla="*/ 0 w 1611497"/>
              <a:gd name="connsiteY2" fmla="*/ 545432 h 942074"/>
              <a:gd name="connsiteX3" fmla="*/ 850232 w 1611497"/>
              <a:gd name="connsiteY3" fmla="*/ 0 h 942074"/>
              <a:gd name="connsiteX4" fmla="*/ 1611497 w 1611497"/>
              <a:gd name="connsiteY4" fmla="*/ 777435 h 94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497" h="942074">
                <a:moveTo>
                  <a:pt x="1611497" y="777435"/>
                </a:moveTo>
                <a:lnTo>
                  <a:pt x="1607088" y="942074"/>
                </a:lnTo>
                <a:lnTo>
                  <a:pt x="0" y="545432"/>
                </a:lnTo>
                <a:lnTo>
                  <a:pt x="850232" y="0"/>
                </a:lnTo>
                <a:lnTo>
                  <a:pt x="1611497" y="777435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1" name="Group 19">
            <a:extLst>
              <a:ext uri="{FF2B5EF4-FFF2-40B4-BE49-F238E27FC236}">
                <a16:creationId xmlns:a16="http://schemas.microsoft.com/office/drawing/2014/main" xmlns="" id="{BA978252-E094-4C94-A598-67CBB441B707}"/>
              </a:ext>
            </a:extLst>
          </p:cNvPr>
          <p:cNvGrpSpPr/>
          <p:nvPr/>
        </p:nvGrpSpPr>
        <p:grpSpPr>
          <a:xfrm>
            <a:off x="6012523" y="5269419"/>
            <a:ext cx="2766192" cy="1615208"/>
            <a:chOff x="4696413" y="4778664"/>
            <a:chExt cx="2766192" cy="1615208"/>
          </a:xfrm>
        </p:grpSpPr>
        <p:sp>
          <p:nvSpPr>
            <p:cNvPr id="72" name="Freeform: Shape 10">
              <a:extLst>
                <a:ext uri="{FF2B5EF4-FFF2-40B4-BE49-F238E27FC236}">
                  <a16:creationId xmlns:a16="http://schemas.microsoft.com/office/drawing/2014/main" xmlns="" id="{73EAFC3E-6EA3-4AF2-91CF-6B84B44B3417}"/>
                </a:ext>
              </a:extLst>
            </p:cNvPr>
            <p:cNvSpPr/>
            <p:nvPr/>
          </p:nvSpPr>
          <p:spPr>
            <a:xfrm>
              <a:off x="5141106" y="4790361"/>
              <a:ext cx="949946" cy="1603511"/>
            </a:xfrm>
            <a:custGeom>
              <a:avLst/>
              <a:gdLst>
                <a:gd name="connsiteX0" fmla="*/ 0 w 1662542"/>
                <a:gd name="connsiteY0" fmla="*/ 3462 h 1932709"/>
                <a:gd name="connsiteX1" fmla="*/ 1662542 w 1662542"/>
                <a:gd name="connsiteY1" fmla="*/ 588817 h 1932709"/>
                <a:gd name="connsiteX2" fmla="*/ 1662542 w 1662542"/>
                <a:gd name="connsiteY2" fmla="*/ 1932709 h 1932709"/>
                <a:gd name="connsiteX3" fmla="*/ 0 w 1662542"/>
                <a:gd name="connsiteY3" fmla="*/ 1378528 h 1932709"/>
                <a:gd name="connsiteX4" fmla="*/ 0 w 1662542"/>
                <a:gd name="connsiteY4" fmla="*/ 0 h 1932709"/>
                <a:gd name="connsiteX5" fmla="*/ 9833 w 1662542"/>
                <a:gd name="connsiteY5" fmla="*/ 0 h 1932709"/>
                <a:gd name="connsiteX6" fmla="*/ 0 w 1662542"/>
                <a:gd name="connsiteY6" fmla="*/ 3462 h 193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2542" h="1932709">
                  <a:moveTo>
                    <a:pt x="0" y="3462"/>
                  </a:moveTo>
                  <a:lnTo>
                    <a:pt x="1662542" y="588817"/>
                  </a:lnTo>
                  <a:lnTo>
                    <a:pt x="1662542" y="1932709"/>
                  </a:lnTo>
                  <a:lnTo>
                    <a:pt x="0" y="1378528"/>
                  </a:lnTo>
                  <a:close/>
                  <a:moveTo>
                    <a:pt x="0" y="0"/>
                  </a:moveTo>
                  <a:lnTo>
                    <a:pt x="9833" y="0"/>
                  </a:lnTo>
                  <a:lnTo>
                    <a:pt x="0" y="3462"/>
                  </a:lnTo>
                  <a:close/>
                </a:path>
              </a:pathLst>
            </a:custGeom>
            <a:solidFill>
              <a:srgbClr val="D5A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12">
              <a:extLst>
                <a:ext uri="{FF2B5EF4-FFF2-40B4-BE49-F238E27FC236}">
                  <a16:creationId xmlns:a16="http://schemas.microsoft.com/office/drawing/2014/main" xmlns="" id="{2942F095-14D6-417D-B458-3166616F5482}"/>
                </a:ext>
              </a:extLst>
            </p:cNvPr>
            <p:cNvSpPr/>
            <p:nvPr/>
          </p:nvSpPr>
          <p:spPr>
            <a:xfrm flipH="1">
              <a:off x="6091052" y="4790361"/>
              <a:ext cx="949946" cy="1603511"/>
            </a:xfrm>
            <a:custGeom>
              <a:avLst/>
              <a:gdLst>
                <a:gd name="connsiteX0" fmla="*/ 0 w 1662542"/>
                <a:gd name="connsiteY0" fmla="*/ 3462 h 1932709"/>
                <a:gd name="connsiteX1" fmla="*/ 1662542 w 1662542"/>
                <a:gd name="connsiteY1" fmla="*/ 588817 h 1932709"/>
                <a:gd name="connsiteX2" fmla="*/ 1662542 w 1662542"/>
                <a:gd name="connsiteY2" fmla="*/ 1932709 h 1932709"/>
                <a:gd name="connsiteX3" fmla="*/ 0 w 1662542"/>
                <a:gd name="connsiteY3" fmla="*/ 1378528 h 1932709"/>
                <a:gd name="connsiteX4" fmla="*/ 0 w 1662542"/>
                <a:gd name="connsiteY4" fmla="*/ 0 h 1932709"/>
                <a:gd name="connsiteX5" fmla="*/ 9833 w 1662542"/>
                <a:gd name="connsiteY5" fmla="*/ 0 h 1932709"/>
                <a:gd name="connsiteX6" fmla="*/ 0 w 1662542"/>
                <a:gd name="connsiteY6" fmla="*/ 3462 h 193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2542" h="1932709">
                  <a:moveTo>
                    <a:pt x="0" y="3462"/>
                  </a:moveTo>
                  <a:lnTo>
                    <a:pt x="1662542" y="588817"/>
                  </a:lnTo>
                  <a:lnTo>
                    <a:pt x="1662542" y="1932709"/>
                  </a:lnTo>
                  <a:lnTo>
                    <a:pt x="0" y="1378528"/>
                  </a:lnTo>
                  <a:close/>
                  <a:moveTo>
                    <a:pt x="0" y="0"/>
                  </a:moveTo>
                  <a:lnTo>
                    <a:pt x="9833" y="0"/>
                  </a:lnTo>
                  <a:lnTo>
                    <a:pt x="0" y="3462"/>
                  </a:lnTo>
                  <a:close/>
                </a:path>
              </a:pathLst>
            </a:custGeom>
            <a:solidFill>
              <a:srgbClr val="BC8A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Freeform: Shape 18">
              <a:extLst>
                <a:ext uri="{FF2B5EF4-FFF2-40B4-BE49-F238E27FC236}">
                  <a16:creationId xmlns:a16="http://schemas.microsoft.com/office/drawing/2014/main" xmlns="" id="{6E88EFC9-3452-4ED7-8611-A05F7D4A0C2D}"/>
                </a:ext>
              </a:extLst>
            </p:cNvPr>
            <p:cNvSpPr/>
            <p:nvPr/>
          </p:nvSpPr>
          <p:spPr>
            <a:xfrm>
              <a:off x="4696413" y="4797416"/>
              <a:ext cx="1472611" cy="1011793"/>
            </a:xfrm>
            <a:custGeom>
              <a:avLst/>
              <a:gdLst>
                <a:gd name="connsiteX0" fmla="*/ 0 w 1205346"/>
                <a:gd name="connsiteY0" fmla="*/ 457200 h 748145"/>
                <a:gd name="connsiteX1" fmla="*/ 277091 w 1205346"/>
                <a:gd name="connsiteY1" fmla="*/ 748145 h 748145"/>
                <a:gd name="connsiteX2" fmla="*/ 1205346 w 1205346"/>
                <a:gd name="connsiteY2" fmla="*/ 263236 h 748145"/>
                <a:gd name="connsiteX3" fmla="*/ 900546 w 1205346"/>
                <a:gd name="connsiteY3" fmla="*/ 0 h 748145"/>
                <a:gd name="connsiteX4" fmla="*/ 0 w 1205346"/>
                <a:gd name="connsiteY4" fmla="*/ 457200 h 748145"/>
                <a:gd name="connsiteX0" fmla="*/ 0 w 1205346"/>
                <a:gd name="connsiteY0" fmla="*/ 472440 h 763385"/>
                <a:gd name="connsiteX1" fmla="*/ 277091 w 1205346"/>
                <a:gd name="connsiteY1" fmla="*/ 763385 h 763385"/>
                <a:gd name="connsiteX2" fmla="*/ 1205346 w 1205346"/>
                <a:gd name="connsiteY2" fmla="*/ 278476 h 763385"/>
                <a:gd name="connsiteX3" fmla="*/ 931026 w 1205346"/>
                <a:gd name="connsiteY3" fmla="*/ 0 h 763385"/>
                <a:gd name="connsiteX4" fmla="*/ 0 w 1205346"/>
                <a:gd name="connsiteY4" fmla="*/ 472440 h 763385"/>
                <a:gd name="connsiteX0" fmla="*/ 0 w 1239636"/>
                <a:gd name="connsiteY0" fmla="*/ 472440 h 763385"/>
                <a:gd name="connsiteX1" fmla="*/ 277091 w 1239636"/>
                <a:gd name="connsiteY1" fmla="*/ 763385 h 763385"/>
                <a:gd name="connsiteX2" fmla="*/ 1239636 w 1239636"/>
                <a:gd name="connsiteY2" fmla="*/ 251806 h 763385"/>
                <a:gd name="connsiteX3" fmla="*/ 931026 w 1239636"/>
                <a:gd name="connsiteY3" fmla="*/ 0 h 763385"/>
                <a:gd name="connsiteX4" fmla="*/ 0 w 1239636"/>
                <a:gd name="connsiteY4" fmla="*/ 472440 h 763385"/>
                <a:gd name="connsiteX0" fmla="*/ 0 w 1239636"/>
                <a:gd name="connsiteY0" fmla="*/ 472440 h 919745"/>
                <a:gd name="connsiteX1" fmla="*/ 233698 w 1239636"/>
                <a:gd name="connsiteY1" fmla="*/ 919745 h 919745"/>
                <a:gd name="connsiteX2" fmla="*/ 1239636 w 1239636"/>
                <a:gd name="connsiteY2" fmla="*/ 251806 h 919745"/>
                <a:gd name="connsiteX3" fmla="*/ 931026 w 1239636"/>
                <a:gd name="connsiteY3" fmla="*/ 0 h 919745"/>
                <a:gd name="connsiteX4" fmla="*/ 0 w 1239636"/>
                <a:gd name="connsiteY4" fmla="*/ 472440 h 919745"/>
                <a:gd name="connsiteX0" fmla="*/ 0 w 1227802"/>
                <a:gd name="connsiteY0" fmla="*/ 472440 h 919745"/>
                <a:gd name="connsiteX1" fmla="*/ 233698 w 1227802"/>
                <a:gd name="connsiteY1" fmla="*/ 919745 h 919745"/>
                <a:gd name="connsiteX2" fmla="*/ 1227802 w 1227802"/>
                <a:gd name="connsiteY2" fmla="*/ 398968 h 919745"/>
                <a:gd name="connsiteX3" fmla="*/ 931026 w 1227802"/>
                <a:gd name="connsiteY3" fmla="*/ 0 h 919745"/>
                <a:gd name="connsiteX4" fmla="*/ 0 w 1227802"/>
                <a:gd name="connsiteY4" fmla="*/ 472440 h 919745"/>
                <a:gd name="connsiteX0" fmla="*/ 0 w 1109455"/>
                <a:gd name="connsiteY0" fmla="*/ 394260 h 919745"/>
                <a:gd name="connsiteX1" fmla="*/ 115351 w 1109455"/>
                <a:gd name="connsiteY1" fmla="*/ 919745 h 919745"/>
                <a:gd name="connsiteX2" fmla="*/ 1109455 w 1109455"/>
                <a:gd name="connsiteY2" fmla="*/ 398968 h 919745"/>
                <a:gd name="connsiteX3" fmla="*/ 812679 w 1109455"/>
                <a:gd name="connsiteY3" fmla="*/ 0 h 919745"/>
                <a:gd name="connsiteX4" fmla="*/ 0 w 1109455"/>
                <a:gd name="connsiteY4" fmla="*/ 394260 h 919745"/>
                <a:gd name="connsiteX0" fmla="*/ 22720 w 994104"/>
                <a:gd name="connsiteY0" fmla="*/ 0 h 1288892"/>
                <a:gd name="connsiteX1" fmla="*/ 0 w 994104"/>
                <a:gd name="connsiteY1" fmla="*/ 1288892 h 1288892"/>
                <a:gd name="connsiteX2" fmla="*/ 994104 w 994104"/>
                <a:gd name="connsiteY2" fmla="*/ 768115 h 1288892"/>
                <a:gd name="connsiteX3" fmla="*/ 697328 w 994104"/>
                <a:gd name="connsiteY3" fmla="*/ 369147 h 1288892"/>
                <a:gd name="connsiteX4" fmla="*/ 22720 w 994104"/>
                <a:gd name="connsiteY4" fmla="*/ 0 h 1288892"/>
                <a:gd name="connsiteX0" fmla="*/ 318587 w 1289971"/>
                <a:gd name="connsiteY0" fmla="*/ 0 h 768115"/>
                <a:gd name="connsiteX1" fmla="*/ 0 w 1289971"/>
                <a:gd name="connsiteY1" fmla="*/ 332334 h 768115"/>
                <a:gd name="connsiteX2" fmla="*/ 1289971 w 1289971"/>
                <a:gd name="connsiteY2" fmla="*/ 768115 h 768115"/>
                <a:gd name="connsiteX3" fmla="*/ 993195 w 1289971"/>
                <a:gd name="connsiteY3" fmla="*/ 369147 h 768115"/>
                <a:gd name="connsiteX4" fmla="*/ 318587 w 1289971"/>
                <a:gd name="connsiteY4" fmla="*/ 0 h 768115"/>
                <a:gd name="connsiteX0" fmla="*/ 318587 w 993195"/>
                <a:gd name="connsiteY0" fmla="*/ 0 h 864690"/>
                <a:gd name="connsiteX1" fmla="*/ 0 w 993195"/>
                <a:gd name="connsiteY1" fmla="*/ 332334 h 864690"/>
                <a:gd name="connsiteX2" fmla="*/ 867868 w 993195"/>
                <a:gd name="connsiteY2" fmla="*/ 864690 h 864690"/>
                <a:gd name="connsiteX3" fmla="*/ 993195 w 993195"/>
                <a:gd name="connsiteY3" fmla="*/ 369147 h 864690"/>
                <a:gd name="connsiteX4" fmla="*/ 318587 w 993195"/>
                <a:gd name="connsiteY4" fmla="*/ 0 h 864690"/>
                <a:gd name="connsiteX0" fmla="*/ 318587 w 1135211"/>
                <a:gd name="connsiteY0" fmla="*/ 0 h 864690"/>
                <a:gd name="connsiteX1" fmla="*/ 0 w 1135211"/>
                <a:gd name="connsiteY1" fmla="*/ 332334 h 864690"/>
                <a:gd name="connsiteX2" fmla="*/ 867868 w 1135211"/>
                <a:gd name="connsiteY2" fmla="*/ 864690 h 864690"/>
                <a:gd name="connsiteX3" fmla="*/ 1135211 w 1135211"/>
                <a:gd name="connsiteY3" fmla="*/ 488716 h 864690"/>
                <a:gd name="connsiteX4" fmla="*/ 318587 w 1135211"/>
                <a:gd name="connsiteY4" fmla="*/ 0 h 864690"/>
                <a:gd name="connsiteX0" fmla="*/ 318587 w 1135211"/>
                <a:gd name="connsiteY0" fmla="*/ 0 h 956667"/>
                <a:gd name="connsiteX1" fmla="*/ 0 w 1135211"/>
                <a:gd name="connsiteY1" fmla="*/ 332334 h 956667"/>
                <a:gd name="connsiteX2" fmla="*/ 777136 w 1135211"/>
                <a:gd name="connsiteY2" fmla="*/ 956667 h 956667"/>
                <a:gd name="connsiteX3" fmla="*/ 1135211 w 1135211"/>
                <a:gd name="connsiteY3" fmla="*/ 488716 h 956667"/>
                <a:gd name="connsiteX4" fmla="*/ 318587 w 1135211"/>
                <a:gd name="connsiteY4" fmla="*/ 0 h 956667"/>
                <a:gd name="connsiteX0" fmla="*/ 338311 w 1154935"/>
                <a:gd name="connsiteY0" fmla="*/ 0 h 956667"/>
                <a:gd name="connsiteX1" fmla="*/ 0 w 1154935"/>
                <a:gd name="connsiteY1" fmla="*/ 332334 h 956667"/>
                <a:gd name="connsiteX2" fmla="*/ 796860 w 1154935"/>
                <a:gd name="connsiteY2" fmla="*/ 956667 h 956667"/>
                <a:gd name="connsiteX3" fmla="*/ 1154935 w 1154935"/>
                <a:gd name="connsiteY3" fmla="*/ 488716 h 956667"/>
                <a:gd name="connsiteX4" fmla="*/ 338311 w 1154935"/>
                <a:gd name="connsiteY4" fmla="*/ 0 h 956667"/>
                <a:gd name="connsiteX0" fmla="*/ 346201 w 1162825"/>
                <a:gd name="connsiteY0" fmla="*/ 0 h 956667"/>
                <a:gd name="connsiteX1" fmla="*/ 0 w 1162825"/>
                <a:gd name="connsiteY1" fmla="*/ 369124 h 956667"/>
                <a:gd name="connsiteX2" fmla="*/ 804750 w 1162825"/>
                <a:gd name="connsiteY2" fmla="*/ 956667 h 956667"/>
                <a:gd name="connsiteX3" fmla="*/ 1162825 w 1162825"/>
                <a:gd name="connsiteY3" fmla="*/ 488716 h 956667"/>
                <a:gd name="connsiteX4" fmla="*/ 346201 w 1162825"/>
                <a:gd name="connsiteY4" fmla="*/ 0 h 956667"/>
                <a:gd name="connsiteX0" fmla="*/ 346201 w 1194384"/>
                <a:gd name="connsiteY0" fmla="*/ 0 h 956667"/>
                <a:gd name="connsiteX1" fmla="*/ 0 w 1194384"/>
                <a:gd name="connsiteY1" fmla="*/ 369124 h 956667"/>
                <a:gd name="connsiteX2" fmla="*/ 804750 w 1194384"/>
                <a:gd name="connsiteY2" fmla="*/ 956667 h 956667"/>
                <a:gd name="connsiteX3" fmla="*/ 1194384 w 1194384"/>
                <a:gd name="connsiteY3" fmla="*/ 465722 h 956667"/>
                <a:gd name="connsiteX4" fmla="*/ 346201 w 1194384"/>
                <a:gd name="connsiteY4" fmla="*/ 0 h 95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4384" h="956667">
                  <a:moveTo>
                    <a:pt x="346201" y="0"/>
                  </a:moveTo>
                  <a:lnTo>
                    <a:pt x="0" y="369124"/>
                  </a:lnTo>
                  <a:lnTo>
                    <a:pt x="804750" y="956667"/>
                  </a:lnTo>
                  <a:lnTo>
                    <a:pt x="1194384" y="465722"/>
                  </a:lnTo>
                  <a:lnTo>
                    <a:pt x="346201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15">
              <a:extLst>
                <a:ext uri="{FF2B5EF4-FFF2-40B4-BE49-F238E27FC236}">
                  <a16:creationId xmlns:a16="http://schemas.microsoft.com/office/drawing/2014/main" xmlns="" id="{001EA154-3A5F-4039-AD73-E61B344E145C}"/>
                </a:ext>
              </a:extLst>
            </p:cNvPr>
            <p:cNvSpPr/>
            <p:nvPr/>
          </p:nvSpPr>
          <p:spPr>
            <a:xfrm>
              <a:off x="4724400" y="4778664"/>
              <a:ext cx="1367790" cy="807373"/>
            </a:xfrm>
            <a:custGeom>
              <a:avLst/>
              <a:gdLst>
                <a:gd name="connsiteX0" fmla="*/ 429491 w 1371600"/>
                <a:gd name="connsiteY0" fmla="*/ 0 h 803563"/>
                <a:gd name="connsiteX1" fmla="*/ 0 w 1371600"/>
                <a:gd name="connsiteY1" fmla="*/ 221672 h 803563"/>
                <a:gd name="connsiteX2" fmla="*/ 1122218 w 1371600"/>
                <a:gd name="connsiteY2" fmla="*/ 803563 h 803563"/>
                <a:gd name="connsiteX3" fmla="*/ 1371600 w 1371600"/>
                <a:gd name="connsiteY3" fmla="*/ 526472 h 803563"/>
                <a:gd name="connsiteX4" fmla="*/ 429491 w 1371600"/>
                <a:gd name="connsiteY4" fmla="*/ 0 h 803563"/>
                <a:gd name="connsiteX0" fmla="*/ 429491 w 1367790"/>
                <a:gd name="connsiteY0" fmla="*/ 0 h 803563"/>
                <a:gd name="connsiteX1" fmla="*/ 0 w 1367790"/>
                <a:gd name="connsiteY1" fmla="*/ 221672 h 803563"/>
                <a:gd name="connsiteX2" fmla="*/ 1122218 w 1367790"/>
                <a:gd name="connsiteY2" fmla="*/ 803563 h 803563"/>
                <a:gd name="connsiteX3" fmla="*/ 1367790 w 1367790"/>
                <a:gd name="connsiteY3" fmla="*/ 511232 h 803563"/>
                <a:gd name="connsiteX4" fmla="*/ 429491 w 1367790"/>
                <a:gd name="connsiteY4" fmla="*/ 0 h 803563"/>
                <a:gd name="connsiteX0" fmla="*/ 429491 w 1367790"/>
                <a:gd name="connsiteY0" fmla="*/ 0 h 807373"/>
                <a:gd name="connsiteX1" fmla="*/ 0 w 1367790"/>
                <a:gd name="connsiteY1" fmla="*/ 221672 h 807373"/>
                <a:gd name="connsiteX2" fmla="*/ 1065068 w 1367790"/>
                <a:gd name="connsiteY2" fmla="*/ 807373 h 807373"/>
                <a:gd name="connsiteX3" fmla="*/ 1367790 w 1367790"/>
                <a:gd name="connsiteY3" fmla="*/ 511232 h 807373"/>
                <a:gd name="connsiteX4" fmla="*/ 429491 w 1367790"/>
                <a:gd name="connsiteY4" fmla="*/ 0 h 80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7790" h="807373">
                  <a:moveTo>
                    <a:pt x="429491" y="0"/>
                  </a:moveTo>
                  <a:lnTo>
                    <a:pt x="0" y="221672"/>
                  </a:lnTo>
                  <a:lnTo>
                    <a:pt x="1065068" y="807373"/>
                  </a:lnTo>
                  <a:lnTo>
                    <a:pt x="1367790" y="511232"/>
                  </a:lnTo>
                  <a:lnTo>
                    <a:pt x="429491" y="0"/>
                  </a:lnTo>
                  <a:close/>
                </a:path>
              </a:pathLst>
            </a:custGeom>
            <a:solidFill>
              <a:srgbClr val="BC8A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17">
              <a:extLst>
                <a:ext uri="{FF2B5EF4-FFF2-40B4-BE49-F238E27FC236}">
                  <a16:creationId xmlns:a16="http://schemas.microsoft.com/office/drawing/2014/main" xmlns="" id="{84001F17-438A-435A-B0C1-2BB2E4E48416}"/>
                </a:ext>
              </a:extLst>
            </p:cNvPr>
            <p:cNvSpPr/>
            <p:nvPr/>
          </p:nvSpPr>
          <p:spPr>
            <a:xfrm>
              <a:off x="6094709" y="4875198"/>
              <a:ext cx="1367896" cy="972743"/>
            </a:xfrm>
            <a:custGeom>
              <a:avLst/>
              <a:gdLst>
                <a:gd name="connsiteX0" fmla="*/ 0 w 1205346"/>
                <a:gd name="connsiteY0" fmla="*/ 457200 h 748145"/>
                <a:gd name="connsiteX1" fmla="*/ 277091 w 1205346"/>
                <a:gd name="connsiteY1" fmla="*/ 748145 h 748145"/>
                <a:gd name="connsiteX2" fmla="*/ 1205346 w 1205346"/>
                <a:gd name="connsiteY2" fmla="*/ 263236 h 748145"/>
                <a:gd name="connsiteX3" fmla="*/ 900546 w 1205346"/>
                <a:gd name="connsiteY3" fmla="*/ 0 h 748145"/>
                <a:gd name="connsiteX4" fmla="*/ 0 w 1205346"/>
                <a:gd name="connsiteY4" fmla="*/ 457200 h 748145"/>
                <a:gd name="connsiteX0" fmla="*/ 0 w 1205346"/>
                <a:gd name="connsiteY0" fmla="*/ 472440 h 763385"/>
                <a:gd name="connsiteX1" fmla="*/ 277091 w 1205346"/>
                <a:gd name="connsiteY1" fmla="*/ 763385 h 763385"/>
                <a:gd name="connsiteX2" fmla="*/ 1205346 w 1205346"/>
                <a:gd name="connsiteY2" fmla="*/ 278476 h 763385"/>
                <a:gd name="connsiteX3" fmla="*/ 931026 w 1205346"/>
                <a:gd name="connsiteY3" fmla="*/ 0 h 763385"/>
                <a:gd name="connsiteX4" fmla="*/ 0 w 1205346"/>
                <a:gd name="connsiteY4" fmla="*/ 472440 h 763385"/>
                <a:gd name="connsiteX0" fmla="*/ 0 w 1239636"/>
                <a:gd name="connsiteY0" fmla="*/ 472440 h 763385"/>
                <a:gd name="connsiteX1" fmla="*/ 277091 w 1239636"/>
                <a:gd name="connsiteY1" fmla="*/ 763385 h 763385"/>
                <a:gd name="connsiteX2" fmla="*/ 1239636 w 1239636"/>
                <a:gd name="connsiteY2" fmla="*/ 251806 h 763385"/>
                <a:gd name="connsiteX3" fmla="*/ 931026 w 1239636"/>
                <a:gd name="connsiteY3" fmla="*/ 0 h 763385"/>
                <a:gd name="connsiteX4" fmla="*/ 0 w 1239636"/>
                <a:gd name="connsiteY4" fmla="*/ 472440 h 763385"/>
                <a:gd name="connsiteX0" fmla="*/ 0 w 1239636"/>
                <a:gd name="connsiteY0" fmla="*/ 472440 h 919745"/>
                <a:gd name="connsiteX1" fmla="*/ 233698 w 1239636"/>
                <a:gd name="connsiteY1" fmla="*/ 919745 h 919745"/>
                <a:gd name="connsiteX2" fmla="*/ 1239636 w 1239636"/>
                <a:gd name="connsiteY2" fmla="*/ 251806 h 919745"/>
                <a:gd name="connsiteX3" fmla="*/ 931026 w 1239636"/>
                <a:gd name="connsiteY3" fmla="*/ 0 h 919745"/>
                <a:gd name="connsiteX4" fmla="*/ 0 w 1239636"/>
                <a:gd name="connsiteY4" fmla="*/ 472440 h 919745"/>
                <a:gd name="connsiteX0" fmla="*/ 0 w 1227802"/>
                <a:gd name="connsiteY0" fmla="*/ 472440 h 919745"/>
                <a:gd name="connsiteX1" fmla="*/ 233698 w 1227802"/>
                <a:gd name="connsiteY1" fmla="*/ 919745 h 919745"/>
                <a:gd name="connsiteX2" fmla="*/ 1227802 w 1227802"/>
                <a:gd name="connsiteY2" fmla="*/ 398968 h 919745"/>
                <a:gd name="connsiteX3" fmla="*/ 931026 w 1227802"/>
                <a:gd name="connsiteY3" fmla="*/ 0 h 919745"/>
                <a:gd name="connsiteX4" fmla="*/ 0 w 1227802"/>
                <a:gd name="connsiteY4" fmla="*/ 472440 h 919745"/>
                <a:gd name="connsiteX0" fmla="*/ 0 w 1109455"/>
                <a:gd name="connsiteY0" fmla="*/ 394260 h 919745"/>
                <a:gd name="connsiteX1" fmla="*/ 115351 w 1109455"/>
                <a:gd name="connsiteY1" fmla="*/ 919745 h 919745"/>
                <a:gd name="connsiteX2" fmla="*/ 1109455 w 1109455"/>
                <a:gd name="connsiteY2" fmla="*/ 398968 h 919745"/>
                <a:gd name="connsiteX3" fmla="*/ 812679 w 1109455"/>
                <a:gd name="connsiteY3" fmla="*/ 0 h 919745"/>
                <a:gd name="connsiteX4" fmla="*/ 0 w 1109455"/>
                <a:gd name="connsiteY4" fmla="*/ 394260 h 91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9455" h="919745">
                  <a:moveTo>
                    <a:pt x="0" y="394260"/>
                  </a:moveTo>
                  <a:lnTo>
                    <a:pt x="115351" y="919745"/>
                  </a:lnTo>
                  <a:lnTo>
                    <a:pt x="1109455" y="398968"/>
                  </a:lnTo>
                  <a:lnTo>
                    <a:pt x="812679" y="0"/>
                  </a:lnTo>
                  <a:lnTo>
                    <a:pt x="0" y="39426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16">
              <a:extLst>
                <a:ext uri="{FF2B5EF4-FFF2-40B4-BE49-F238E27FC236}">
                  <a16:creationId xmlns:a16="http://schemas.microsoft.com/office/drawing/2014/main" xmlns="" id="{1BC63CA9-75F2-4EA1-B5DF-773BBB45B204}"/>
                </a:ext>
              </a:extLst>
            </p:cNvPr>
            <p:cNvSpPr/>
            <p:nvPr/>
          </p:nvSpPr>
          <p:spPr>
            <a:xfrm>
              <a:off x="6100948" y="4806142"/>
              <a:ext cx="1239636" cy="763385"/>
            </a:xfrm>
            <a:custGeom>
              <a:avLst/>
              <a:gdLst>
                <a:gd name="connsiteX0" fmla="*/ 0 w 1205346"/>
                <a:gd name="connsiteY0" fmla="*/ 457200 h 748145"/>
                <a:gd name="connsiteX1" fmla="*/ 277091 w 1205346"/>
                <a:gd name="connsiteY1" fmla="*/ 748145 h 748145"/>
                <a:gd name="connsiteX2" fmla="*/ 1205346 w 1205346"/>
                <a:gd name="connsiteY2" fmla="*/ 263236 h 748145"/>
                <a:gd name="connsiteX3" fmla="*/ 900546 w 1205346"/>
                <a:gd name="connsiteY3" fmla="*/ 0 h 748145"/>
                <a:gd name="connsiteX4" fmla="*/ 0 w 1205346"/>
                <a:gd name="connsiteY4" fmla="*/ 457200 h 748145"/>
                <a:gd name="connsiteX0" fmla="*/ 0 w 1205346"/>
                <a:gd name="connsiteY0" fmla="*/ 472440 h 763385"/>
                <a:gd name="connsiteX1" fmla="*/ 277091 w 1205346"/>
                <a:gd name="connsiteY1" fmla="*/ 763385 h 763385"/>
                <a:gd name="connsiteX2" fmla="*/ 1205346 w 1205346"/>
                <a:gd name="connsiteY2" fmla="*/ 278476 h 763385"/>
                <a:gd name="connsiteX3" fmla="*/ 931026 w 1205346"/>
                <a:gd name="connsiteY3" fmla="*/ 0 h 763385"/>
                <a:gd name="connsiteX4" fmla="*/ 0 w 1205346"/>
                <a:gd name="connsiteY4" fmla="*/ 472440 h 763385"/>
                <a:gd name="connsiteX0" fmla="*/ 0 w 1239636"/>
                <a:gd name="connsiteY0" fmla="*/ 472440 h 763385"/>
                <a:gd name="connsiteX1" fmla="*/ 277091 w 1239636"/>
                <a:gd name="connsiteY1" fmla="*/ 763385 h 763385"/>
                <a:gd name="connsiteX2" fmla="*/ 1239636 w 1239636"/>
                <a:gd name="connsiteY2" fmla="*/ 251806 h 763385"/>
                <a:gd name="connsiteX3" fmla="*/ 931026 w 1239636"/>
                <a:gd name="connsiteY3" fmla="*/ 0 h 763385"/>
                <a:gd name="connsiteX4" fmla="*/ 0 w 1239636"/>
                <a:gd name="connsiteY4" fmla="*/ 472440 h 76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9636" h="763385">
                  <a:moveTo>
                    <a:pt x="0" y="472440"/>
                  </a:moveTo>
                  <a:lnTo>
                    <a:pt x="277091" y="763385"/>
                  </a:lnTo>
                  <a:lnTo>
                    <a:pt x="1239636" y="251806"/>
                  </a:lnTo>
                  <a:lnTo>
                    <a:pt x="931026" y="0"/>
                  </a:lnTo>
                  <a:lnTo>
                    <a:pt x="0" y="472440"/>
                  </a:lnTo>
                  <a:close/>
                </a:path>
              </a:pathLst>
            </a:custGeom>
            <a:solidFill>
              <a:srgbClr val="D5A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8347" y="4643239"/>
            <a:ext cx="2642845" cy="1547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424" b="98644" l="20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7588" y="522543"/>
            <a:ext cx="4590688" cy="136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39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0070C0"/>
                  </a:solidFill>
                  <a:latin typeface="Oswald" panose="02000503000000000000" pitchFamily="2" charset="0"/>
                </a:rPr>
                <a:t>المُوَاطَنة</a:t>
              </a:r>
              <a:endParaRPr lang="ar-SY" b="1" dirty="0">
                <a:solidFill>
                  <a:srgbClr val="0070C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الدراسات الاجتماعية</a:t>
              </a:r>
            </a:p>
          </p:txBody>
        </p:sp>
      </p:grp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060" r="99813">
                        <a14:foregroundMark x1="92697" y1="7928" x2="92697" y2="13874"/>
                        <a14:foregroundMark x1="78464" y1="6847" x2="78464" y2="14955"/>
                        <a14:foregroundMark x1="69101" y1="7568" x2="68914" y2="13694"/>
                        <a14:foregroundMark x1="56367" y1="7928" x2="55993" y2="14234"/>
                        <a14:foregroundMark x1="46255" y1="7387" x2="46255" y2="14234"/>
                        <a14:foregroundMark x1="34270" y1="8108" x2="34082" y2="14234"/>
                        <a14:foregroundMark x1="22659" y1="7928" x2="22285" y2="15676"/>
                        <a14:foregroundMark x1="9363" y1="7387" x2="9176" y2="14595"/>
                        <a14:foregroundMark x1="25468" y1="3784" x2="10300" y2="3784"/>
                        <a14:foregroundMark x1="47191" y1="4324" x2="33521" y2="4324"/>
                        <a14:foregroundMark x1="70037" y1="6126" x2="52809" y2="5045"/>
                        <a14:foregroundMark x1="94944" y1="5225" x2="76779" y2="4685"/>
                        <a14:foregroundMark x1="90637" y1="18739" x2="79775" y2="24685"/>
                        <a14:foregroundMark x1="64607" y1="17838" x2="58614" y2="24865"/>
                        <a14:foregroundMark x1="44944" y1="16216" x2="38390" y2="21982"/>
                        <a14:foregroundMark x1="19101" y1="14955" x2="10861" y2="22883"/>
                        <a14:foregroundMark x1="47753" y1="24324" x2="38390" y2="26126"/>
                        <a14:foregroundMark x1="43446" y1="38198" x2="34082" y2="43784"/>
                        <a14:foregroundMark x1="69101" y1="39279" x2="55243" y2="43063"/>
                        <a14:foregroundMark x1="84831" y1="52613" x2="73221" y2="65766"/>
                        <a14:foregroundMark x1="44195" y1="34054" x2="39326" y2="38198"/>
                        <a14:foregroundMark x1="37079" y1="49009" x2="32772" y2="48649"/>
                        <a14:foregroundMark x1="28464" y1="49009" x2="29588" y2="48649"/>
                        <a14:foregroundMark x1="27528" y1="49730" x2="27528" y2="49730"/>
                        <a14:foregroundMark x1="26030" y1="50450" x2="26030" y2="50450"/>
                        <a14:foregroundMark x1="25094" y1="51532" x2="25094" y2="51532"/>
                        <a14:foregroundMark x1="26030" y1="56216" x2="19663" y2="64505"/>
                        <a14:foregroundMark x1="18914" y1="49910" x2="17978" y2="52613"/>
                        <a14:foregroundMark x1="16479" y1="52432" x2="16105" y2="56937"/>
                        <a14:foregroundMark x1="66479" y1="49369" x2="65356" y2="49910"/>
                        <a14:foregroundMark x1="67603" y1="50631" x2="67603" y2="50631"/>
                        <a14:backgroundMark x1="74532" y1="1261" x2="73783" y2="27568"/>
                        <a14:backgroundMark x1="51311" y1="1982" x2="50936" y2="16396"/>
                        <a14:backgroundMark x1="28277" y1="1261" x2="28839" y2="16396"/>
                        <a14:backgroundMark x1="44757" y1="33694" x2="44757" y2="33694"/>
                        <a14:backgroundMark x1="44195" y1="33333" x2="44195" y2="33333"/>
                        <a14:backgroundMark x1="47191" y1="34054" x2="40637" y2="33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96" t="31884" r="7603"/>
          <a:stretch/>
        </p:blipFill>
        <p:spPr bwMode="auto">
          <a:xfrm>
            <a:off x="5626099" y="3079198"/>
            <a:ext cx="4074663" cy="366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060" r="99813">
                        <a14:foregroundMark x1="92697" y1="7928" x2="92697" y2="13874"/>
                        <a14:foregroundMark x1="78464" y1="6847" x2="78464" y2="14955"/>
                        <a14:foregroundMark x1="69101" y1="7568" x2="68914" y2="13694"/>
                        <a14:foregroundMark x1="56367" y1="7928" x2="55993" y2="14234"/>
                        <a14:foregroundMark x1="46255" y1="7387" x2="46255" y2="14234"/>
                        <a14:foregroundMark x1="34270" y1="8108" x2="34082" y2="14234"/>
                        <a14:foregroundMark x1="22659" y1="7928" x2="22285" y2="15676"/>
                        <a14:foregroundMark x1="9363" y1="7387" x2="9176" y2="14595"/>
                        <a14:foregroundMark x1="25468" y1="3784" x2="10300" y2="3784"/>
                        <a14:foregroundMark x1="47191" y1="4324" x2="33521" y2="4324"/>
                        <a14:foregroundMark x1="70037" y1="6126" x2="52809" y2="5045"/>
                        <a14:foregroundMark x1="94944" y1="5225" x2="76779" y2="4685"/>
                        <a14:foregroundMark x1="90637" y1="18739" x2="79775" y2="24685"/>
                        <a14:foregroundMark x1="64607" y1="17838" x2="58614" y2="24865"/>
                        <a14:foregroundMark x1="44944" y1="16216" x2="38390" y2="21982"/>
                        <a14:foregroundMark x1="19101" y1="14955" x2="10861" y2="22883"/>
                        <a14:foregroundMark x1="47753" y1="24324" x2="38390" y2="26126"/>
                        <a14:foregroundMark x1="43446" y1="38198" x2="34082" y2="43784"/>
                        <a14:foregroundMark x1="69101" y1="39279" x2="55243" y2="43063"/>
                        <a14:foregroundMark x1="84831" y1="52613" x2="73221" y2="65766"/>
                        <a14:foregroundMark x1="44195" y1="34054" x2="39326" y2="38198"/>
                        <a14:foregroundMark x1="37079" y1="49009" x2="32772" y2="48649"/>
                        <a14:foregroundMark x1="28464" y1="49009" x2="29588" y2="48649"/>
                        <a14:foregroundMark x1="27528" y1="49730" x2="27528" y2="49730"/>
                        <a14:foregroundMark x1="26030" y1="50450" x2="26030" y2="50450"/>
                        <a14:foregroundMark x1="25094" y1="51532" x2="25094" y2="51532"/>
                        <a14:foregroundMark x1="26030" y1="56216" x2="19663" y2="64505"/>
                        <a14:foregroundMark x1="18914" y1="49910" x2="17978" y2="52613"/>
                        <a14:foregroundMark x1="16479" y1="52432" x2="16105" y2="56937"/>
                        <a14:foregroundMark x1="66479" y1="49369" x2="65356" y2="49910"/>
                        <a14:foregroundMark x1="67603" y1="50631" x2="67603" y2="50631"/>
                        <a14:backgroundMark x1="74532" y1="1261" x2="73783" y2="27568"/>
                        <a14:backgroundMark x1="51311" y1="1982" x2="50936" y2="16396"/>
                        <a14:backgroundMark x1="28277" y1="1261" x2="28839" y2="16396"/>
                        <a14:backgroundMark x1="44757" y1="33694" x2="44757" y2="33694"/>
                        <a14:backgroundMark x1="44195" y1="33333" x2="44195" y2="33333"/>
                        <a14:backgroundMark x1="47191" y1="34054" x2="40637" y2="33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6" b="68869"/>
          <a:stretch/>
        </p:blipFill>
        <p:spPr bwMode="auto">
          <a:xfrm>
            <a:off x="3907661" y="528924"/>
            <a:ext cx="7014869" cy="236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0070C0"/>
                  </a:solidFill>
                  <a:latin typeface="Oswald" panose="02000503000000000000" pitchFamily="2" charset="0"/>
                </a:rPr>
                <a:t>المُوَاطَنة</a:t>
              </a:r>
              <a:endParaRPr lang="ar-SY" b="1" dirty="0">
                <a:solidFill>
                  <a:srgbClr val="0070C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الدراسات الاجتماعية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8966281" y="286352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FFFF0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59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6857998" y="1588247"/>
            <a:ext cx="4717702" cy="457200"/>
            <a:chOff x="6808680" y="2432388"/>
            <a:chExt cx="4717700" cy="457200"/>
          </a:xfrm>
        </p:grpSpPr>
        <p:sp>
          <p:nvSpPr>
            <p:cNvPr id="60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179175" y="542383"/>
              <a:ext cx="457200" cy="4237210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255733" y="2492699"/>
              <a:ext cx="42706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عن أي تخصص في الدراسات الاجتماعية يتحدّث أحمد؟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56">
            <a:extLst>
              <a:ext uri="{FF2B5EF4-FFF2-40B4-BE49-F238E27FC236}">
                <a16:creationId xmlns:a16="http://schemas.microsoft.com/office/drawing/2014/main" xmlns="" id="{CE3DABDC-7BA6-4BAB-8988-76102F738FB6}"/>
              </a:ext>
            </a:extLst>
          </p:cNvPr>
          <p:cNvSpPr txBox="1"/>
          <p:nvPr/>
        </p:nvSpPr>
        <p:spPr>
          <a:xfrm>
            <a:off x="8593787" y="2391215"/>
            <a:ext cx="1951211" cy="400110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التاريخ</a:t>
            </a:r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6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6883272" y="3936820"/>
            <a:ext cx="4717378" cy="457200"/>
            <a:chOff x="6808680" y="2432389"/>
            <a:chExt cx="4717376" cy="457200"/>
          </a:xfrm>
        </p:grpSpPr>
        <p:sp>
          <p:nvSpPr>
            <p:cNvPr id="37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179013" y="542545"/>
              <a:ext cx="457200" cy="4236887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31932" y="2479999"/>
              <a:ext cx="40798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عن أي </a:t>
              </a:r>
              <a:r>
                <a:rPr lang="ar-SY" b="1" dirty="0">
                  <a:solidFill>
                    <a:srgbClr val="FFFF00"/>
                  </a:solidFill>
                </a:rPr>
                <a:t>تخصص الدراسات الاجتماعية </a:t>
              </a:r>
              <a:r>
                <a:rPr lang="ar-SY" b="1" dirty="0" smtClean="0">
                  <a:solidFill>
                    <a:srgbClr val="FFFF00"/>
                  </a:solidFill>
                </a:rPr>
                <a:t>تتحدّث نورة؟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TextBox 56">
            <a:extLst>
              <a:ext uri="{FF2B5EF4-FFF2-40B4-BE49-F238E27FC236}">
                <a16:creationId xmlns:a16="http://schemas.microsoft.com/office/drawing/2014/main" xmlns="" id="{CE3DABDC-7BA6-4BAB-8988-76102F738FB6}"/>
              </a:ext>
            </a:extLst>
          </p:cNvPr>
          <p:cNvSpPr txBox="1"/>
          <p:nvPr/>
        </p:nvSpPr>
        <p:spPr>
          <a:xfrm>
            <a:off x="8618737" y="4739787"/>
            <a:ext cx="1951211" cy="400110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الجغرافيا</a:t>
            </a:r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0" l="0" r="100000">
                        <a14:foregroundMark x1="74643" y1="16400" x2="44643" y2="18000"/>
                        <a14:foregroundMark x1="69286" y1="16400" x2="60714" y2="22000"/>
                        <a14:foregroundMark x1="72143" y1="18000" x2="55000" y2="25600"/>
                        <a14:foregroundMark x1="75714" y1="16400" x2="57500" y2="14000"/>
                        <a14:foregroundMark x1="62143" y1="10800" x2="71786" y2="10800"/>
                        <a14:foregroundMark x1="77143" y1="16400" x2="71429" y2="24400"/>
                        <a14:foregroundMark x1="71429" y1="25600" x2="69286" y2="27200"/>
                        <a14:foregroundMark x1="54286" y1="27200" x2="48929" y2="32000"/>
                        <a14:foregroundMark x1="41786" y1="14800" x2="40000" y2="22000"/>
                        <a14:foregroundMark x1="47500" y1="25200" x2="45714" y2="28400"/>
                        <a14:foregroundMark x1="45000" y1="22800" x2="41786" y2="27200"/>
                        <a14:foregroundMark x1="77143" y1="13200" x2="77857" y2="16000"/>
                        <a14:foregroundMark x1="61786" y1="27200" x2="58929" y2="30000"/>
                        <a14:foregroundMark x1="55000" y1="30000" x2="48571" y2="30000"/>
                        <a14:foregroundMark x1="33214" y1="24000" x2="33214" y2="24000"/>
                        <a14:foregroundMark x1="31429" y1="25600" x2="31429" y2="25600"/>
                        <a14:foregroundMark x1="30000" y1="27600" x2="30000" y2="27600"/>
                        <a14:foregroundMark x1="27143" y1="32400" x2="9286" y2="33600"/>
                        <a14:foregroundMark x1="14643" y1="41200" x2="14643" y2="44400"/>
                        <a14:foregroundMark x1="23214" y1="36400" x2="23571" y2="43200"/>
                        <a14:foregroundMark x1="17500" y1="33200" x2="12143" y2="42000"/>
                        <a14:foregroundMark x1="19286" y1="56000" x2="20357" y2="72000"/>
                        <a14:foregroundMark x1="21429" y1="49200" x2="32143" y2="58800"/>
                        <a14:foregroundMark x1="24286" y1="56000" x2="31429" y2="60800"/>
                        <a14:foregroundMark x1="16429" y1="54400" x2="12857" y2="62800"/>
                        <a14:foregroundMark x1="86071" y1="49600" x2="52143" y2="50800"/>
                        <a14:foregroundMark x1="81429" y1="59200" x2="51786" y2="57600"/>
                        <a14:foregroundMark x1="77857" y1="56400" x2="51429" y2="56400"/>
                        <a14:foregroundMark x1="61429" y1="12800" x2="55714" y2="10000"/>
                        <a14:backgroundMark x1="1429" y1="36800" x2="3214" y2="82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0486" y="876468"/>
            <a:ext cx="2668136" cy="238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35" b="100000" l="1581" r="97233">
                        <a14:foregroundMark x1="18577" y1="42742" x2="11858" y2="60887"/>
                        <a14:foregroundMark x1="23320" y1="45565" x2="32806" y2="64516"/>
                        <a14:foregroundMark x1="85375" y1="8871" x2="45059" y2="22177"/>
                        <a14:foregroundMark x1="41897" y1="25806" x2="41897" y2="25806"/>
                        <a14:foregroundMark x1="38340" y1="27823" x2="38340" y2="27823"/>
                        <a14:foregroundMark x1="36759" y1="29032" x2="36759" y2="29032"/>
                        <a14:foregroundMark x1="39526" y1="26613" x2="39526" y2="26613"/>
                        <a14:foregroundMark x1="82609" y1="43952" x2="30830" y2="54839"/>
                        <a14:foregroundMark x1="89723" y1="49597" x2="81028" y2="62500"/>
                        <a14:foregroundMark x1="85375" y1="61290" x2="49802" y2="612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8183" y="3079197"/>
            <a:ext cx="2645893" cy="259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59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5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0070C0"/>
                  </a:solidFill>
                  <a:latin typeface="Oswald" panose="02000503000000000000" pitchFamily="2" charset="0"/>
                </a:rPr>
                <a:t>المُوَاطَنة</a:t>
              </a:r>
              <a:endParaRPr lang="ar-SY" sz="2000" b="1" dirty="0">
                <a:solidFill>
                  <a:srgbClr val="0070C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الدراسات الاجتماعية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8966281" y="286352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FFFF0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2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59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6194642" y="1588247"/>
            <a:ext cx="5381058" cy="457200"/>
            <a:chOff x="6808680" y="2432388"/>
            <a:chExt cx="5381056" cy="457200"/>
          </a:xfrm>
        </p:grpSpPr>
        <p:sp>
          <p:nvSpPr>
            <p:cNvPr id="60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510853" y="210705"/>
              <a:ext cx="457200" cy="4900565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255737" y="2492699"/>
              <a:ext cx="4933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يُكملُ الطلبة فروع الدراسات الاجتماعية في الشكل الآتي: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55">
            <a:extLst>
              <a:ext uri="{FF2B5EF4-FFF2-40B4-BE49-F238E27FC236}">
                <a16:creationId xmlns:a16="http://schemas.microsoft.com/office/drawing/2014/main" xmlns="" id="{75223D86-A301-4692-A9C0-510866A4209B}"/>
              </a:ext>
            </a:extLst>
          </p:cNvPr>
          <p:cNvGrpSpPr/>
          <p:nvPr/>
        </p:nvGrpSpPr>
        <p:grpSpPr>
          <a:xfrm>
            <a:off x="2760880" y="2861883"/>
            <a:ext cx="1828800" cy="1828800"/>
            <a:chOff x="7702736" y="1795447"/>
            <a:chExt cx="1828800" cy="1828800"/>
          </a:xfrm>
        </p:grpSpPr>
        <p:sp>
          <p:nvSpPr>
            <p:cNvPr id="31" name="Oval 35">
              <a:extLst>
                <a:ext uri="{FF2B5EF4-FFF2-40B4-BE49-F238E27FC236}">
                  <a16:creationId xmlns:a16="http://schemas.microsoft.com/office/drawing/2014/main" xmlns="" id="{971F382E-ABA9-440D-8B52-F99BBBBADD80}"/>
                </a:ext>
              </a:extLst>
            </p:cNvPr>
            <p:cNvSpPr/>
            <p:nvPr/>
          </p:nvSpPr>
          <p:spPr>
            <a:xfrm>
              <a:off x="7702736" y="1795447"/>
              <a:ext cx="1828800" cy="1828800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6">
              <a:extLst>
                <a:ext uri="{FF2B5EF4-FFF2-40B4-BE49-F238E27FC236}">
                  <a16:creationId xmlns:a16="http://schemas.microsoft.com/office/drawing/2014/main" xmlns="" id="{BA713677-8061-4207-9265-19AAB6918614}"/>
                </a:ext>
              </a:extLst>
            </p:cNvPr>
            <p:cNvSpPr/>
            <p:nvPr/>
          </p:nvSpPr>
          <p:spPr>
            <a:xfrm>
              <a:off x="7794176" y="1886887"/>
              <a:ext cx="1645920" cy="16459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65">
            <a:extLst>
              <a:ext uri="{FF2B5EF4-FFF2-40B4-BE49-F238E27FC236}">
                <a16:creationId xmlns:a16="http://schemas.microsoft.com/office/drawing/2014/main" xmlns="" id="{10DD5070-6F49-42F9-861F-2C2D08F21507}"/>
              </a:ext>
            </a:extLst>
          </p:cNvPr>
          <p:cNvGrpSpPr/>
          <p:nvPr/>
        </p:nvGrpSpPr>
        <p:grpSpPr>
          <a:xfrm>
            <a:off x="2760880" y="3545679"/>
            <a:ext cx="1891926" cy="509509"/>
            <a:chOff x="7702736" y="2479243"/>
            <a:chExt cx="1891926" cy="509509"/>
          </a:xfrm>
        </p:grpSpPr>
        <p:sp>
          <p:nvSpPr>
            <p:cNvPr id="34" name="TextBox 42">
              <a:extLst>
                <a:ext uri="{FF2B5EF4-FFF2-40B4-BE49-F238E27FC236}">
                  <a16:creationId xmlns:a16="http://schemas.microsoft.com/office/drawing/2014/main" xmlns="" id="{30AFBAAF-952E-4C1B-B207-D744B3561C7D}"/>
                </a:ext>
              </a:extLst>
            </p:cNvPr>
            <p:cNvSpPr txBox="1"/>
            <p:nvPr/>
          </p:nvSpPr>
          <p:spPr>
            <a:xfrm>
              <a:off x="7702736" y="2479243"/>
              <a:ext cx="18919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Century Gothic" panose="020B0502020202020204" pitchFamily="34" charset="0"/>
                </a:rPr>
                <a:t>الحكومة</a:t>
              </a:r>
              <a:endParaRPr lang="ar-SY" b="1" dirty="0">
                <a:solidFill>
                  <a:srgbClr val="7030A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43">
              <a:extLst>
                <a:ext uri="{FF2B5EF4-FFF2-40B4-BE49-F238E27FC236}">
                  <a16:creationId xmlns:a16="http://schemas.microsoft.com/office/drawing/2014/main" xmlns="" id="{2DDCBD97-2950-4D14-9C24-B94CB73EF38D}"/>
                </a:ext>
              </a:extLst>
            </p:cNvPr>
            <p:cNvSpPr txBox="1"/>
            <p:nvPr/>
          </p:nvSpPr>
          <p:spPr>
            <a:xfrm>
              <a:off x="7702736" y="2757920"/>
              <a:ext cx="16459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8" name="Group 54">
            <a:extLst>
              <a:ext uri="{FF2B5EF4-FFF2-40B4-BE49-F238E27FC236}">
                <a16:creationId xmlns:a16="http://schemas.microsoft.com/office/drawing/2014/main" xmlns="" id="{05CE0E30-05D0-464F-AFF5-AE1DF615D5C6}"/>
              </a:ext>
            </a:extLst>
          </p:cNvPr>
          <p:cNvGrpSpPr/>
          <p:nvPr/>
        </p:nvGrpSpPr>
        <p:grpSpPr>
          <a:xfrm>
            <a:off x="5174839" y="2856103"/>
            <a:ext cx="1828800" cy="1828800"/>
            <a:chOff x="5488545" y="2808720"/>
            <a:chExt cx="1828800" cy="1828800"/>
          </a:xfrm>
        </p:grpSpPr>
        <p:sp>
          <p:nvSpPr>
            <p:cNvPr id="49" name="Oval 25">
              <a:extLst>
                <a:ext uri="{FF2B5EF4-FFF2-40B4-BE49-F238E27FC236}">
                  <a16:creationId xmlns:a16="http://schemas.microsoft.com/office/drawing/2014/main" xmlns="" id="{816E2F26-7180-42F3-A72D-047DF3B04993}"/>
                </a:ext>
              </a:extLst>
            </p:cNvPr>
            <p:cNvSpPr/>
            <p:nvPr/>
          </p:nvSpPr>
          <p:spPr>
            <a:xfrm>
              <a:off x="5488545" y="2808720"/>
              <a:ext cx="1828800" cy="18288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26">
              <a:extLst>
                <a:ext uri="{FF2B5EF4-FFF2-40B4-BE49-F238E27FC236}">
                  <a16:creationId xmlns:a16="http://schemas.microsoft.com/office/drawing/2014/main" xmlns="" id="{D1FEF9EB-963D-4A6C-9206-4022643089DF}"/>
                </a:ext>
              </a:extLst>
            </p:cNvPr>
            <p:cNvSpPr/>
            <p:nvPr/>
          </p:nvSpPr>
          <p:spPr>
            <a:xfrm>
              <a:off x="5579985" y="2900160"/>
              <a:ext cx="1645920" cy="16459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1" name="Group 64">
            <a:extLst>
              <a:ext uri="{FF2B5EF4-FFF2-40B4-BE49-F238E27FC236}">
                <a16:creationId xmlns:a16="http://schemas.microsoft.com/office/drawing/2014/main" xmlns="" id="{750A99F7-2CB0-481F-9979-C2E4E5A8FAD2}"/>
              </a:ext>
            </a:extLst>
          </p:cNvPr>
          <p:cNvGrpSpPr/>
          <p:nvPr/>
        </p:nvGrpSpPr>
        <p:grpSpPr>
          <a:xfrm>
            <a:off x="5263665" y="3558256"/>
            <a:ext cx="1739974" cy="746178"/>
            <a:chOff x="5577371" y="3510873"/>
            <a:chExt cx="1739974" cy="746178"/>
          </a:xfrm>
        </p:grpSpPr>
        <p:sp>
          <p:nvSpPr>
            <p:cNvPr id="52" name="TextBox 32">
              <a:extLst>
                <a:ext uri="{FF2B5EF4-FFF2-40B4-BE49-F238E27FC236}">
                  <a16:creationId xmlns:a16="http://schemas.microsoft.com/office/drawing/2014/main" xmlns="" id="{0509F64D-C5B0-4F57-A419-1198E2C75B92}"/>
                </a:ext>
              </a:extLst>
            </p:cNvPr>
            <p:cNvSpPr txBox="1"/>
            <p:nvPr/>
          </p:nvSpPr>
          <p:spPr>
            <a:xfrm>
              <a:off x="5597431" y="3510873"/>
              <a:ext cx="17199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Century Gothic" panose="020B0502020202020204" pitchFamily="34" charset="0"/>
                </a:rPr>
                <a:t>الاقتصاد</a:t>
              </a:r>
              <a:endParaRPr lang="ar-SY" b="1" dirty="0">
                <a:solidFill>
                  <a:schemeClr val="accent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" name="TextBox 33">
              <a:extLst>
                <a:ext uri="{FF2B5EF4-FFF2-40B4-BE49-F238E27FC236}">
                  <a16:creationId xmlns:a16="http://schemas.microsoft.com/office/drawing/2014/main" xmlns="" id="{BD442126-ECE2-43AA-9323-3AA2CBE10ED7}"/>
                </a:ext>
              </a:extLst>
            </p:cNvPr>
            <p:cNvSpPr txBox="1"/>
            <p:nvPr/>
          </p:nvSpPr>
          <p:spPr>
            <a:xfrm>
              <a:off x="5577371" y="4026219"/>
              <a:ext cx="16459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4" name="Group 7">
            <a:extLst>
              <a:ext uri="{FF2B5EF4-FFF2-40B4-BE49-F238E27FC236}">
                <a16:creationId xmlns:a16="http://schemas.microsoft.com/office/drawing/2014/main" xmlns="" id="{89A87E51-1FB7-46F1-9430-698860B9A0ED}"/>
              </a:ext>
            </a:extLst>
          </p:cNvPr>
          <p:cNvGrpSpPr/>
          <p:nvPr/>
        </p:nvGrpSpPr>
        <p:grpSpPr>
          <a:xfrm>
            <a:off x="7560595" y="2848638"/>
            <a:ext cx="1828800" cy="1828800"/>
            <a:chOff x="3375333" y="3754774"/>
            <a:chExt cx="1828800" cy="1828800"/>
          </a:xfrm>
        </p:grpSpPr>
        <p:sp>
          <p:nvSpPr>
            <p:cNvPr id="55" name="Oval 15">
              <a:extLst>
                <a:ext uri="{FF2B5EF4-FFF2-40B4-BE49-F238E27FC236}">
                  <a16:creationId xmlns:a16="http://schemas.microsoft.com/office/drawing/2014/main" xmlns="" id="{F66672B6-3A6D-4918-BADD-0EA828EA51B3}"/>
                </a:ext>
              </a:extLst>
            </p:cNvPr>
            <p:cNvSpPr/>
            <p:nvPr/>
          </p:nvSpPr>
          <p:spPr>
            <a:xfrm>
              <a:off x="3375333" y="3754774"/>
              <a:ext cx="1828800" cy="1828800"/>
            </a:xfrm>
            <a:prstGeom prst="ellipse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16">
              <a:extLst>
                <a:ext uri="{FF2B5EF4-FFF2-40B4-BE49-F238E27FC236}">
                  <a16:creationId xmlns:a16="http://schemas.microsoft.com/office/drawing/2014/main" xmlns="" id="{BB60BD24-86E6-4CE5-A285-0A668BCDF32F}"/>
                </a:ext>
              </a:extLst>
            </p:cNvPr>
            <p:cNvSpPr/>
            <p:nvPr/>
          </p:nvSpPr>
          <p:spPr>
            <a:xfrm>
              <a:off x="3466773" y="3846214"/>
              <a:ext cx="1645920" cy="16459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7" name="Group 63">
            <a:extLst>
              <a:ext uri="{FF2B5EF4-FFF2-40B4-BE49-F238E27FC236}">
                <a16:creationId xmlns:a16="http://schemas.microsoft.com/office/drawing/2014/main" xmlns="" id="{809DFDE0-8A6D-4403-B9F1-265F009C7577}"/>
              </a:ext>
            </a:extLst>
          </p:cNvPr>
          <p:cNvGrpSpPr/>
          <p:nvPr/>
        </p:nvGrpSpPr>
        <p:grpSpPr>
          <a:xfrm>
            <a:off x="7652035" y="3537470"/>
            <a:ext cx="1677320" cy="488470"/>
            <a:chOff x="3526813" y="4443606"/>
            <a:chExt cx="1677320" cy="488470"/>
          </a:xfrm>
        </p:grpSpPr>
        <p:sp>
          <p:nvSpPr>
            <p:cNvPr id="58" name="TextBox 22">
              <a:extLst>
                <a:ext uri="{FF2B5EF4-FFF2-40B4-BE49-F238E27FC236}">
                  <a16:creationId xmlns:a16="http://schemas.microsoft.com/office/drawing/2014/main" xmlns="" id="{14A292BA-7F2D-430A-BEDE-6D7EE1FA986B}"/>
                </a:ext>
              </a:extLst>
            </p:cNvPr>
            <p:cNvSpPr txBox="1"/>
            <p:nvPr/>
          </p:nvSpPr>
          <p:spPr>
            <a:xfrm>
              <a:off x="3558213" y="4443606"/>
              <a:ext cx="16459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Century Gothic" panose="020B0502020202020204" pitchFamily="34" charset="0"/>
                </a:rPr>
                <a:t>الجغرافيا</a:t>
              </a:r>
              <a:endParaRPr lang="ar-SY" sz="2000" b="1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5" name="TextBox 23">
              <a:extLst>
                <a:ext uri="{FF2B5EF4-FFF2-40B4-BE49-F238E27FC236}">
                  <a16:creationId xmlns:a16="http://schemas.microsoft.com/office/drawing/2014/main" xmlns="" id="{253266AB-934D-4041-90C4-5459AB0BF68F}"/>
                </a:ext>
              </a:extLst>
            </p:cNvPr>
            <p:cNvSpPr txBox="1"/>
            <p:nvPr/>
          </p:nvSpPr>
          <p:spPr>
            <a:xfrm>
              <a:off x="3526813" y="4701244"/>
              <a:ext cx="16459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6" name="Group 3">
            <a:extLst>
              <a:ext uri="{FF2B5EF4-FFF2-40B4-BE49-F238E27FC236}">
                <a16:creationId xmlns:a16="http://schemas.microsoft.com/office/drawing/2014/main" xmlns="" id="{B63E09DE-2294-4399-A197-0035F483616C}"/>
              </a:ext>
            </a:extLst>
          </p:cNvPr>
          <p:cNvGrpSpPr/>
          <p:nvPr/>
        </p:nvGrpSpPr>
        <p:grpSpPr>
          <a:xfrm>
            <a:off x="9931835" y="2843911"/>
            <a:ext cx="1828800" cy="1828800"/>
            <a:chOff x="1171763" y="4593561"/>
            <a:chExt cx="1828800" cy="1828800"/>
          </a:xfrm>
        </p:grpSpPr>
        <p:sp>
          <p:nvSpPr>
            <p:cNvPr id="67" name="Oval 5">
              <a:extLst>
                <a:ext uri="{FF2B5EF4-FFF2-40B4-BE49-F238E27FC236}">
                  <a16:creationId xmlns:a16="http://schemas.microsoft.com/office/drawing/2014/main" xmlns="" id="{BDFDD896-7B0D-4EEF-96F5-AE3A3DB323AF}"/>
                </a:ext>
              </a:extLst>
            </p:cNvPr>
            <p:cNvSpPr/>
            <p:nvPr/>
          </p:nvSpPr>
          <p:spPr>
            <a:xfrm>
              <a:off x="1171763" y="4593561"/>
              <a:ext cx="1828800" cy="1828800"/>
            </a:xfrm>
            <a:prstGeom prst="ellipse">
              <a:avLst/>
            </a:prstGeom>
            <a:solidFill>
              <a:srgbClr val="CC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4">
              <a:extLst>
                <a:ext uri="{FF2B5EF4-FFF2-40B4-BE49-F238E27FC236}">
                  <a16:creationId xmlns:a16="http://schemas.microsoft.com/office/drawing/2014/main" xmlns="" id="{F05D20DA-453B-46AB-95A1-844D6D9DCA1C}"/>
                </a:ext>
              </a:extLst>
            </p:cNvPr>
            <p:cNvSpPr/>
            <p:nvPr/>
          </p:nvSpPr>
          <p:spPr>
            <a:xfrm>
              <a:off x="1263203" y="4685001"/>
              <a:ext cx="1645920" cy="16459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9" name="Group 62">
            <a:extLst>
              <a:ext uri="{FF2B5EF4-FFF2-40B4-BE49-F238E27FC236}">
                <a16:creationId xmlns:a16="http://schemas.microsoft.com/office/drawing/2014/main" xmlns="" id="{78B364FA-D617-42F3-AC37-F6D8890D0E23}"/>
              </a:ext>
            </a:extLst>
          </p:cNvPr>
          <p:cNvGrpSpPr/>
          <p:nvPr/>
        </p:nvGrpSpPr>
        <p:grpSpPr>
          <a:xfrm>
            <a:off x="10023275" y="3525787"/>
            <a:ext cx="1734130" cy="400110"/>
            <a:chOff x="1220713" y="5275437"/>
            <a:chExt cx="1734130" cy="400110"/>
          </a:xfrm>
        </p:grpSpPr>
        <p:sp>
          <p:nvSpPr>
            <p:cNvPr id="70" name="TextBox 12">
              <a:extLst>
                <a:ext uri="{FF2B5EF4-FFF2-40B4-BE49-F238E27FC236}">
                  <a16:creationId xmlns:a16="http://schemas.microsoft.com/office/drawing/2014/main" xmlns="" id="{5BCEECDD-F6EB-4CFE-9C4D-9315ACC9EE4F}"/>
                </a:ext>
              </a:extLst>
            </p:cNvPr>
            <p:cNvSpPr txBox="1"/>
            <p:nvPr/>
          </p:nvSpPr>
          <p:spPr>
            <a:xfrm>
              <a:off x="1220713" y="5275437"/>
              <a:ext cx="16459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Century Gothic" panose="020B0502020202020204" pitchFamily="34" charset="0"/>
                </a:rPr>
                <a:t>التاريخ</a:t>
              </a:r>
              <a:endParaRPr lang="en-US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1" name="TextBox 13">
              <a:extLst>
                <a:ext uri="{FF2B5EF4-FFF2-40B4-BE49-F238E27FC236}">
                  <a16:creationId xmlns:a16="http://schemas.microsoft.com/office/drawing/2014/main" xmlns="" id="{AC918EE3-24E5-4521-BC3D-EDEFE3EC643F}"/>
                </a:ext>
              </a:extLst>
            </p:cNvPr>
            <p:cNvSpPr txBox="1"/>
            <p:nvPr/>
          </p:nvSpPr>
          <p:spPr>
            <a:xfrm>
              <a:off x="1308923" y="5413937"/>
              <a:ext cx="16459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63" name="Freeform: Shape 6">
            <a:extLst>
              <a:ext uri="{FF2B5EF4-FFF2-40B4-BE49-F238E27FC236}">
                <a16:creationId xmlns="" xmlns:a16="http://schemas.microsoft.com/office/drawing/2014/main" id="{AC8D2A50-C530-4058-976C-5B60DF6C9DB5}"/>
              </a:ext>
            </a:extLst>
          </p:cNvPr>
          <p:cNvSpPr/>
          <p:nvPr/>
        </p:nvSpPr>
        <p:spPr>
          <a:xfrm rot="13377066">
            <a:off x="4324112" y="4075221"/>
            <a:ext cx="1048043" cy="1048043"/>
          </a:xfrm>
          <a:custGeom>
            <a:avLst/>
            <a:gdLst>
              <a:gd name="connsiteX0" fmla="*/ 1048043 w 1048043"/>
              <a:gd name="connsiteY0" fmla="*/ 0 h 1048043"/>
              <a:gd name="connsiteX1" fmla="*/ 1048043 w 1048043"/>
              <a:gd name="connsiteY1" fmla="*/ 177140 h 1048043"/>
              <a:gd name="connsiteX2" fmla="*/ 177140 w 1048043"/>
              <a:gd name="connsiteY2" fmla="*/ 1048043 h 1048043"/>
              <a:gd name="connsiteX3" fmla="*/ 0 w 1048043"/>
              <a:gd name="connsiteY3" fmla="*/ 1048043 h 1048043"/>
              <a:gd name="connsiteX4" fmla="*/ 1048043 w 1048043"/>
              <a:gd name="connsiteY4" fmla="*/ 0 h 104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043" h="1048043">
                <a:moveTo>
                  <a:pt x="1048043" y="0"/>
                </a:moveTo>
                <a:lnTo>
                  <a:pt x="1048043" y="177140"/>
                </a:lnTo>
                <a:cubicBezTo>
                  <a:pt x="567057" y="177140"/>
                  <a:pt x="177140" y="567057"/>
                  <a:pt x="177140" y="1048043"/>
                </a:cubicBezTo>
                <a:lnTo>
                  <a:pt x="0" y="1048043"/>
                </a:lnTo>
                <a:cubicBezTo>
                  <a:pt x="0" y="469225"/>
                  <a:pt x="469225" y="0"/>
                  <a:pt x="1048043" y="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943496191">
                  <a:custGeom>
                    <a:avLst/>
                    <a:gdLst>
                      <a:gd name="connsiteX0" fmla="*/ 1048043 w 1048043"/>
                      <a:gd name="connsiteY0" fmla="*/ 0 h 1048043"/>
                      <a:gd name="connsiteX1" fmla="*/ 1048043 w 1048043"/>
                      <a:gd name="connsiteY1" fmla="*/ 177140 h 1048043"/>
                      <a:gd name="connsiteX2" fmla="*/ 177140 w 1048043"/>
                      <a:gd name="connsiteY2" fmla="*/ 1048043 h 1048043"/>
                      <a:gd name="connsiteX3" fmla="*/ 0 w 1048043"/>
                      <a:gd name="connsiteY3" fmla="*/ 1048043 h 1048043"/>
                      <a:gd name="connsiteX4" fmla="*/ 1048043 w 1048043"/>
                      <a:gd name="connsiteY4" fmla="*/ 0 h 104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8043" h="1048043" fill="none" extrusionOk="0">
                        <a:moveTo>
                          <a:pt x="1048043" y="0"/>
                        </a:moveTo>
                        <a:cubicBezTo>
                          <a:pt x="1060160" y="83621"/>
                          <a:pt x="1046168" y="99787"/>
                          <a:pt x="1048043" y="177140"/>
                        </a:cubicBezTo>
                        <a:cubicBezTo>
                          <a:pt x="559939" y="146955"/>
                          <a:pt x="170278" y="688544"/>
                          <a:pt x="177140" y="1048043"/>
                        </a:cubicBezTo>
                        <a:cubicBezTo>
                          <a:pt x="127421" y="1052656"/>
                          <a:pt x="53271" y="1044195"/>
                          <a:pt x="0" y="1048043"/>
                        </a:cubicBezTo>
                        <a:cubicBezTo>
                          <a:pt x="20080" y="444525"/>
                          <a:pt x="527038" y="94937"/>
                          <a:pt x="1048043" y="0"/>
                        </a:cubicBezTo>
                        <a:close/>
                      </a:path>
                      <a:path w="1048043" h="1048043" stroke="0" extrusionOk="0">
                        <a:moveTo>
                          <a:pt x="1048043" y="0"/>
                        </a:moveTo>
                        <a:cubicBezTo>
                          <a:pt x="1063964" y="64542"/>
                          <a:pt x="1027976" y="131288"/>
                          <a:pt x="1048043" y="177140"/>
                        </a:cubicBezTo>
                        <a:cubicBezTo>
                          <a:pt x="512837" y="181293"/>
                          <a:pt x="101685" y="524170"/>
                          <a:pt x="177140" y="1048043"/>
                        </a:cubicBezTo>
                        <a:cubicBezTo>
                          <a:pt x="111640" y="1048874"/>
                          <a:pt x="38247" y="1047692"/>
                          <a:pt x="0" y="1048043"/>
                        </a:cubicBezTo>
                        <a:cubicBezTo>
                          <a:pt x="-31368" y="395919"/>
                          <a:pt x="390649" y="17372"/>
                          <a:pt x="1048043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Freeform: Shape 7">
            <a:extLst>
              <a:ext uri="{FF2B5EF4-FFF2-40B4-BE49-F238E27FC236}">
                <a16:creationId xmlns="" xmlns:a16="http://schemas.microsoft.com/office/drawing/2014/main" id="{FA94AF3D-F638-4D7D-AA31-EE8E0FAE1088}"/>
              </a:ext>
            </a:extLst>
          </p:cNvPr>
          <p:cNvSpPr/>
          <p:nvPr/>
        </p:nvSpPr>
        <p:spPr>
          <a:xfrm rot="2691334">
            <a:off x="4324583" y="2447307"/>
            <a:ext cx="1048043" cy="1048043"/>
          </a:xfrm>
          <a:custGeom>
            <a:avLst/>
            <a:gdLst>
              <a:gd name="connsiteX0" fmla="*/ 1048043 w 1048043"/>
              <a:gd name="connsiteY0" fmla="*/ 0 h 1048043"/>
              <a:gd name="connsiteX1" fmla="*/ 1048043 w 1048043"/>
              <a:gd name="connsiteY1" fmla="*/ 177140 h 1048043"/>
              <a:gd name="connsiteX2" fmla="*/ 177140 w 1048043"/>
              <a:gd name="connsiteY2" fmla="*/ 1048043 h 1048043"/>
              <a:gd name="connsiteX3" fmla="*/ 0 w 1048043"/>
              <a:gd name="connsiteY3" fmla="*/ 1048043 h 1048043"/>
              <a:gd name="connsiteX4" fmla="*/ 1048043 w 1048043"/>
              <a:gd name="connsiteY4" fmla="*/ 0 h 104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043" h="1048043">
                <a:moveTo>
                  <a:pt x="1048043" y="0"/>
                </a:moveTo>
                <a:lnTo>
                  <a:pt x="1048043" y="177140"/>
                </a:lnTo>
                <a:cubicBezTo>
                  <a:pt x="567057" y="177140"/>
                  <a:pt x="177140" y="567057"/>
                  <a:pt x="177140" y="1048043"/>
                </a:cubicBezTo>
                <a:lnTo>
                  <a:pt x="0" y="1048043"/>
                </a:lnTo>
                <a:cubicBezTo>
                  <a:pt x="0" y="469225"/>
                  <a:pt x="469225" y="0"/>
                  <a:pt x="1048043" y="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761292823">
                  <a:custGeom>
                    <a:avLst/>
                    <a:gdLst>
                      <a:gd name="connsiteX0" fmla="*/ 1048043 w 1048043"/>
                      <a:gd name="connsiteY0" fmla="*/ 0 h 1048043"/>
                      <a:gd name="connsiteX1" fmla="*/ 1048043 w 1048043"/>
                      <a:gd name="connsiteY1" fmla="*/ 177140 h 1048043"/>
                      <a:gd name="connsiteX2" fmla="*/ 177140 w 1048043"/>
                      <a:gd name="connsiteY2" fmla="*/ 1048043 h 1048043"/>
                      <a:gd name="connsiteX3" fmla="*/ 0 w 1048043"/>
                      <a:gd name="connsiteY3" fmla="*/ 1048043 h 1048043"/>
                      <a:gd name="connsiteX4" fmla="*/ 1048043 w 1048043"/>
                      <a:gd name="connsiteY4" fmla="*/ 0 h 104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8043" h="1048043" fill="none" extrusionOk="0">
                        <a:moveTo>
                          <a:pt x="1048043" y="0"/>
                        </a:moveTo>
                        <a:cubicBezTo>
                          <a:pt x="1057191" y="76370"/>
                          <a:pt x="1034788" y="139692"/>
                          <a:pt x="1048043" y="177140"/>
                        </a:cubicBezTo>
                        <a:cubicBezTo>
                          <a:pt x="517745" y="151650"/>
                          <a:pt x="232919" y="629941"/>
                          <a:pt x="177140" y="1048043"/>
                        </a:cubicBezTo>
                        <a:cubicBezTo>
                          <a:pt x="95478" y="1054676"/>
                          <a:pt x="50514" y="1036963"/>
                          <a:pt x="0" y="1048043"/>
                        </a:cubicBezTo>
                        <a:cubicBezTo>
                          <a:pt x="48295" y="419612"/>
                          <a:pt x="564602" y="95875"/>
                          <a:pt x="1048043" y="0"/>
                        </a:cubicBezTo>
                        <a:close/>
                      </a:path>
                      <a:path w="1048043" h="1048043" stroke="0" extrusionOk="0">
                        <a:moveTo>
                          <a:pt x="1048043" y="0"/>
                        </a:moveTo>
                        <a:cubicBezTo>
                          <a:pt x="1068073" y="76367"/>
                          <a:pt x="1047106" y="109519"/>
                          <a:pt x="1048043" y="177140"/>
                        </a:cubicBezTo>
                        <a:cubicBezTo>
                          <a:pt x="474871" y="212551"/>
                          <a:pt x="94544" y="625993"/>
                          <a:pt x="177140" y="1048043"/>
                        </a:cubicBezTo>
                        <a:cubicBezTo>
                          <a:pt x="124314" y="1048545"/>
                          <a:pt x="47262" y="1040566"/>
                          <a:pt x="0" y="1048043"/>
                        </a:cubicBezTo>
                        <a:cubicBezTo>
                          <a:pt x="22320" y="477639"/>
                          <a:pt x="512681" y="-13891"/>
                          <a:pt x="1048043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Freeform: Shape 13">
            <a:extLst>
              <a:ext uri="{FF2B5EF4-FFF2-40B4-BE49-F238E27FC236}">
                <a16:creationId xmlns="" xmlns:a16="http://schemas.microsoft.com/office/drawing/2014/main" id="{F4FC8097-9CC7-4481-A9F4-A8D0CA1057B5}"/>
              </a:ext>
            </a:extLst>
          </p:cNvPr>
          <p:cNvSpPr/>
          <p:nvPr/>
        </p:nvSpPr>
        <p:spPr>
          <a:xfrm rot="13260122">
            <a:off x="6711902" y="4061977"/>
            <a:ext cx="1048043" cy="1048043"/>
          </a:xfrm>
          <a:custGeom>
            <a:avLst/>
            <a:gdLst>
              <a:gd name="connsiteX0" fmla="*/ 1048043 w 1048043"/>
              <a:gd name="connsiteY0" fmla="*/ 0 h 1048043"/>
              <a:gd name="connsiteX1" fmla="*/ 1048043 w 1048043"/>
              <a:gd name="connsiteY1" fmla="*/ 177140 h 1048043"/>
              <a:gd name="connsiteX2" fmla="*/ 177140 w 1048043"/>
              <a:gd name="connsiteY2" fmla="*/ 1048043 h 1048043"/>
              <a:gd name="connsiteX3" fmla="*/ 0 w 1048043"/>
              <a:gd name="connsiteY3" fmla="*/ 1048043 h 1048043"/>
              <a:gd name="connsiteX4" fmla="*/ 1048043 w 1048043"/>
              <a:gd name="connsiteY4" fmla="*/ 0 h 104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043" h="1048043">
                <a:moveTo>
                  <a:pt x="1048043" y="0"/>
                </a:moveTo>
                <a:lnTo>
                  <a:pt x="1048043" y="177140"/>
                </a:lnTo>
                <a:cubicBezTo>
                  <a:pt x="567057" y="177140"/>
                  <a:pt x="177140" y="567057"/>
                  <a:pt x="177140" y="1048043"/>
                </a:cubicBezTo>
                <a:lnTo>
                  <a:pt x="0" y="1048043"/>
                </a:lnTo>
                <a:cubicBezTo>
                  <a:pt x="0" y="469225"/>
                  <a:pt x="469225" y="0"/>
                  <a:pt x="1048043" y="0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545891676">
                  <a:custGeom>
                    <a:avLst/>
                    <a:gdLst>
                      <a:gd name="connsiteX0" fmla="*/ 1048043 w 1048043"/>
                      <a:gd name="connsiteY0" fmla="*/ 0 h 1048043"/>
                      <a:gd name="connsiteX1" fmla="*/ 1048043 w 1048043"/>
                      <a:gd name="connsiteY1" fmla="*/ 177140 h 1048043"/>
                      <a:gd name="connsiteX2" fmla="*/ 177140 w 1048043"/>
                      <a:gd name="connsiteY2" fmla="*/ 1048043 h 1048043"/>
                      <a:gd name="connsiteX3" fmla="*/ 0 w 1048043"/>
                      <a:gd name="connsiteY3" fmla="*/ 1048043 h 1048043"/>
                      <a:gd name="connsiteX4" fmla="*/ 1048043 w 1048043"/>
                      <a:gd name="connsiteY4" fmla="*/ 0 h 104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8043" h="1048043" fill="none" extrusionOk="0">
                        <a:moveTo>
                          <a:pt x="1048043" y="0"/>
                        </a:moveTo>
                        <a:cubicBezTo>
                          <a:pt x="1055893" y="64846"/>
                          <a:pt x="1028049" y="113377"/>
                          <a:pt x="1048043" y="177140"/>
                        </a:cubicBezTo>
                        <a:cubicBezTo>
                          <a:pt x="585957" y="195309"/>
                          <a:pt x="151584" y="566354"/>
                          <a:pt x="177140" y="1048043"/>
                        </a:cubicBezTo>
                        <a:cubicBezTo>
                          <a:pt x="112369" y="1060052"/>
                          <a:pt x="50272" y="1041168"/>
                          <a:pt x="0" y="1048043"/>
                        </a:cubicBezTo>
                        <a:cubicBezTo>
                          <a:pt x="-13990" y="431866"/>
                          <a:pt x="586107" y="-102714"/>
                          <a:pt x="1048043" y="0"/>
                        </a:cubicBezTo>
                        <a:close/>
                      </a:path>
                      <a:path w="1048043" h="1048043" stroke="0" extrusionOk="0">
                        <a:moveTo>
                          <a:pt x="1048043" y="0"/>
                        </a:moveTo>
                        <a:cubicBezTo>
                          <a:pt x="1059528" y="55232"/>
                          <a:pt x="1034306" y="130536"/>
                          <a:pt x="1048043" y="177140"/>
                        </a:cubicBezTo>
                        <a:cubicBezTo>
                          <a:pt x="659795" y="168021"/>
                          <a:pt x="59934" y="629563"/>
                          <a:pt x="177140" y="1048043"/>
                        </a:cubicBezTo>
                        <a:cubicBezTo>
                          <a:pt x="120206" y="1061064"/>
                          <a:pt x="73435" y="1046582"/>
                          <a:pt x="0" y="1048043"/>
                        </a:cubicBezTo>
                        <a:cubicBezTo>
                          <a:pt x="-60220" y="433302"/>
                          <a:pt x="401681" y="-93153"/>
                          <a:pt x="1048043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Freeform: Shape 14">
            <a:extLst>
              <a:ext uri="{FF2B5EF4-FFF2-40B4-BE49-F238E27FC236}">
                <a16:creationId xmlns="" xmlns:a16="http://schemas.microsoft.com/office/drawing/2014/main" id="{8995BEF8-60D0-4CAA-9DF5-C96C2B3E33A6}"/>
              </a:ext>
            </a:extLst>
          </p:cNvPr>
          <p:cNvSpPr/>
          <p:nvPr/>
        </p:nvSpPr>
        <p:spPr>
          <a:xfrm rot="2773257">
            <a:off x="6710267" y="2399357"/>
            <a:ext cx="1048043" cy="1048043"/>
          </a:xfrm>
          <a:custGeom>
            <a:avLst/>
            <a:gdLst>
              <a:gd name="connsiteX0" fmla="*/ 1048043 w 1048043"/>
              <a:gd name="connsiteY0" fmla="*/ 0 h 1048043"/>
              <a:gd name="connsiteX1" fmla="*/ 1048043 w 1048043"/>
              <a:gd name="connsiteY1" fmla="*/ 177140 h 1048043"/>
              <a:gd name="connsiteX2" fmla="*/ 177140 w 1048043"/>
              <a:gd name="connsiteY2" fmla="*/ 1048043 h 1048043"/>
              <a:gd name="connsiteX3" fmla="*/ 0 w 1048043"/>
              <a:gd name="connsiteY3" fmla="*/ 1048043 h 1048043"/>
              <a:gd name="connsiteX4" fmla="*/ 1048043 w 1048043"/>
              <a:gd name="connsiteY4" fmla="*/ 0 h 104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043" h="1048043">
                <a:moveTo>
                  <a:pt x="1048043" y="0"/>
                </a:moveTo>
                <a:lnTo>
                  <a:pt x="1048043" y="177140"/>
                </a:lnTo>
                <a:cubicBezTo>
                  <a:pt x="567057" y="177140"/>
                  <a:pt x="177140" y="567057"/>
                  <a:pt x="177140" y="1048043"/>
                </a:cubicBezTo>
                <a:lnTo>
                  <a:pt x="0" y="1048043"/>
                </a:lnTo>
                <a:cubicBezTo>
                  <a:pt x="0" y="469225"/>
                  <a:pt x="469225" y="0"/>
                  <a:pt x="1048043" y="0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565497381">
                  <a:custGeom>
                    <a:avLst/>
                    <a:gdLst>
                      <a:gd name="connsiteX0" fmla="*/ 1048043 w 1048043"/>
                      <a:gd name="connsiteY0" fmla="*/ 0 h 1048043"/>
                      <a:gd name="connsiteX1" fmla="*/ 1048043 w 1048043"/>
                      <a:gd name="connsiteY1" fmla="*/ 177140 h 1048043"/>
                      <a:gd name="connsiteX2" fmla="*/ 177140 w 1048043"/>
                      <a:gd name="connsiteY2" fmla="*/ 1048043 h 1048043"/>
                      <a:gd name="connsiteX3" fmla="*/ 0 w 1048043"/>
                      <a:gd name="connsiteY3" fmla="*/ 1048043 h 1048043"/>
                      <a:gd name="connsiteX4" fmla="*/ 1048043 w 1048043"/>
                      <a:gd name="connsiteY4" fmla="*/ 0 h 104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8043" h="1048043" fill="none" extrusionOk="0">
                        <a:moveTo>
                          <a:pt x="1048043" y="0"/>
                        </a:moveTo>
                        <a:cubicBezTo>
                          <a:pt x="1049623" y="87709"/>
                          <a:pt x="1030476" y="141594"/>
                          <a:pt x="1048043" y="177140"/>
                        </a:cubicBezTo>
                        <a:cubicBezTo>
                          <a:pt x="514165" y="159488"/>
                          <a:pt x="143299" y="666243"/>
                          <a:pt x="177140" y="1048043"/>
                        </a:cubicBezTo>
                        <a:cubicBezTo>
                          <a:pt x="125509" y="1053589"/>
                          <a:pt x="86074" y="1038648"/>
                          <a:pt x="0" y="1048043"/>
                        </a:cubicBezTo>
                        <a:cubicBezTo>
                          <a:pt x="86793" y="522597"/>
                          <a:pt x="596490" y="-1"/>
                          <a:pt x="1048043" y="0"/>
                        </a:cubicBezTo>
                        <a:close/>
                      </a:path>
                      <a:path w="1048043" h="1048043" stroke="0" extrusionOk="0">
                        <a:moveTo>
                          <a:pt x="1048043" y="0"/>
                        </a:moveTo>
                        <a:cubicBezTo>
                          <a:pt x="1060681" y="51487"/>
                          <a:pt x="1046406" y="99559"/>
                          <a:pt x="1048043" y="177140"/>
                        </a:cubicBezTo>
                        <a:cubicBezTo>
                          <a:pt x="589082" y="155019"/>
                          <a:pt x="152777" y="537660"/>
                          <a:pt x="177140" y="1048043"/>
                        </a:cubicBezTo>
                        <a:cubicBezTo>
                          <a:pt x="121693" y="1054317"/>
                          <a:pt x="86058" y="1041765"/>
                          <a:pt x="0" y="1048043"/>
                        </a:cubicBezTo>
                        <a:cubicBezTo>
                          <a:pt x="87733" y="427247"/>
                          <a:pt x="457921" y="-11067"/>
                          <a:pt x="1048043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Freeform: Shape 19">
            <a:extLst>
              <a:ext uri="{FF2B5EF4-FFF2-40B4-BE49-F238E27FC236}">
                <a16:creationId xmlns="" xmlns:a16="http://schemas.microsoft.com/office/drawing/2014/main" id="{0A19F96B-A63E-4C99-B8CF-64DF5486A7A4}"/>
              </a:ext>
            </a:extLst>
          </p:cNvPr>
          <p:cNvSpPr/>
          <p:nvPr/>
        </p:nvSpPr>
        <p:spPr>
          <a:xfrm rot="13192828">
            <a:off x="9089558" y="4063640"/>
            <a:ext cx="1048043" cy="1048043"/>
          </a:xfrm>
          <a:custGeom>
            <a:avLst/>
            <a:gdLst>
              <a:gd name="connsiteX0" fmla="*/ 1048043 w 1048043"/>
              <a:gd name="connsiteY0" fmla="*/ 0 h 1048043"/>
              <a:gd name="connsiteX1" fmla="*/ 1048043 w 1048043"/>
              <a:gd name="connsiteY1" fmla="*/ 177140 h 1048043"/>
              <a:gd name="connsiteX2" fmla="*/ 177140 w 1048043"/>
              <a:gd name="connsiteY2" fmla="*/ 1048043 h 1048043"/>
              <a:gd name="connsiteX3" fmla="*/ 0 w 1048043"/>
              <a:gd name="connsiteY3" fmla="*/ 1048043 h 1048043"/>
              <a:gd name="connsiteX4" fmla="*/ 1048043 w 1048043"/>
              <a:gd name="connsiteY4" fmla="*/ 0 h 104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043" h="1048043">
                <a:moveTo>
                  <a:pt x="1048043" y="0"/>
                </a:moveTo>
                <a:lnTo>
                  <a:pt x="1048043" y="177140"/>
                </a:lnTo>
                <a:cubicBezTo>
                  <a:pt x="567057" y="177140"/>
                  <a:pt x="177140" y="567057"/>
                  <a:pt x="177140" y="1048043"/>
                </a:cubicBezTo>
                <a:lnTo>
                  <a:pt x="0" y="1048043"/>
                </a:lnTo>
                <a:cubicBezTo>
                  <a:pt x="0" y="469225"/>
                  <a:pt x="469225" y="0"/>
                  <a:pt x="1048043" y="0"/>
                </a:cubicBezTo>
                <a:close/>
              </a:path>
            </a:pathLst>
          </a:custGeom>
          <a:solidFill>
            <a:srgbClr val="FF9900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446222379">
                  <a:custGeom>
                    <a:avLst/>
                    <a:gdLst>
                      <a:gd name="connsiteX0" fmla="*/ 1048043 w 1048043"/>
                      <a:gd name="connsiteY0" fmla="*/ 0 h 1048043"/>
                      <a:gd name="connsiteX1" fmla="*/ 1048043 w 1048043"/>
                      <a:gd name="connsiteY1" fmla="*/ 177140 h 1048043"/>
                      <a:gd name="connsiteX2" fmla="*/ 177140 w 1048043"/>
                      <a:gd name="connsiteY2" fmla="*/ 1048043 h 1048043"/>
                      <a:gd name="connsiteX3" fmla="*/ 0 w 1048043"/>
                      <a:gd name="connsiteY3" fmla="*/ 1048043 h 1048043"/>
                      <a:gd name="connsiteX4" fmla="*/ 1048043 w 1048043"/>
                      <a:gd name="connsiteY4" fmla="*/ 0 h 104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8043" h="1048043" fill="none" extrusionOk="0">
                        <a:moveTo>
                          <a:pt x="1048043" y="0"/>
                        </a:moveTo>
                        <a:cubicBezTo>
                          <a:pt x="1053880" y="53839"/>
                          <a:pt x="1039756" y="128965"/>
                          <a:pt x="1048043" y="177140"/>
                        </a:cubicBezTo>
                        <a:cubicBezTo>
                          <a:pt x="591479" y="103366"/>
                          <a:pt x="106826" y="607015"/>
                          <a:pt x="177140" y="1048043"/>
                        </a:cubicBezTo>
                        <a:cubicBezTo>
                          <a:pt x="141514" y="1051396"/>
                          <a:pt x="45737" y="1029180"/>
                          <a:pt x="0" y="1048043"/>
                        </a:cubicBezTo>
                        <a:cubicBezTo>
                          <a:pt x="-94519" y="368425"/>
                          <a:pt x="506380" y="-128357"/>
                          <a:pt x="1048043" y="0"/>
                        </a:cubicBezTo>
                        <a:close/>
                      </a:path>
                      <a:path w="1048043" h="1048043" stroke="0" extrusionOk="0">
                        <a:moveTo>
                          <a:pt x="1048043" y="0"/>
                        </a:moveTo>
                        <a:cubicBezTo>
                          <a:pt x="1060567" y="36681"/>
                          <a:pt x="1047010" y="92879"/>
                          <a:pt x="1048043" y="177140"/>
                        </a:cubicBezTo>
                        <a:cubicBezTo>
                          <a:pt x="523426" y="51335"/>
                          <a:pt x="179613" y="647359"/>
                          <a:pt x="177140" y="1048043"/>
                        </a:cubicBezTo>
                        <a:cubicBezTo>
                          <a:pt x="136194" y="1064621"/>
                          <a:pt x="67783" y="1047611"/>
                          <a:pt x="0" y="1048043"/>
                        </a:cubicBezTo>
                        <a:cubicBezTo>
                          <a:pt x="-132369" y="469869"/>
                          <a:pt x="421075" y="-85664"/>
                          <a:pt x="1048043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Freeform: Shape 20">
            <a:extLst>
              <a:ext uri="{FF2B5EF4-FFF2-40B4-BE49-F238E27FC236}">
                <a16:creationId xmlns="" xmlns:a16="http://schemas.microsoft.com/office/drawing/2014/main" id="{D7B18AF4-2111-4216-AA5F-96522601EF32}"/>
              </a:ext>
            </a:extLst>
          </p:cNvPr>
          <p:cNvSpPr/>
          <p:nvPr/>
        </p:nvSpPr>
        <p:spPr>
          <a:xfrm rot="2699547">
            <a:off x="9130615" y="2399188"/>
            <a:ext cx="1048043" cy="1048043"/>
          </a:xfrm>
          <a:custGeom>
            <a:avLst/>
            <a:gdLst>
              <a:gd name="connsiteX0" fmla="*/ 1048043 w 1048043"/>
              <a:gd name="connsiteY0" fmla="*/ 0 h 1048043"/>
              <a:gd name="connsiteX1" fmla="*/ 1048043 w 1048043"/>
              <a:gd name="connsiteY1" fmla="*/ 177140 h 1048043"/>
              <a:gd name="connsiteX2" fmla="*/ 177140 w 1048043"/>
              <a:gd name="connsiteY2" fmla="*/ 1048043 h 1048043"/>
              <a:gd name="connsiteX3" fmla="*/ 0 w 1048043"/>
              <a:gd name="connsiteY3" fmla="*/ 1048043 h 1048043"/>
              <a:gd name="connsiteX4" fmla="*/ 1048043 w 1048043"/>
              <a:gd name="connsiteY4" fmla="*/ 0 h 104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043" h="1048043">
                <a:moveTo>
                  <a:pt x="1048043" y="0"/>
                </a:moveTo>
                <a:lnTo>
                  <a:pt x="1048043" y="177140"/>
                </a:lnTo>
                <a:cubicBezTo>
                  <a:pt x="567057" y="177140"/>
                  <a:pt x="177140" y="567057"/>
                  <a:pt x="177140" y="1048043"/>
                </a:cubicBezTo>
                <a:lnTo>
                  <a:pt x="0" y="1048043"/>
                </a:lnTo>
                <a:cubicBezTo>
                  <a:pt x="0" y="469225"/>
                  <a:pt x="469225" y="0"/>
                  <a:pt x="1048043" y="0"/>
                </a:cubicBezTo>
                <a:close/>
              </a:path>
            </a:pathLst>
          </a:custGeom>
          <a:solidFill>
            <a:srgbClr val="FF9900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334844681">
                  <a:custGeom>
                    <a:avLst/>
                    <a:gdLst>
                      <a:gd name="connsiteX0" fmla="*/ 1048043 w 1048043"/>
                      <a:gd name="connsiteY0" fmla="*/ 0 h 1048043"/>
                      <a:gd name="connsiteX1" fmla="*/ 1048043 w 1048043"/>
                      <a:gd name="connsiteY1" fmla="*/ 177140 h 1048043"/>
                      <a:gd name="connsiteX2" fmla="*/ 177140 w 1048043"/>
                      <a:gd name="connsiteY2" fmla="*/ 1048043 h 1048043"/>
                      <a:gd name="connsiteX3" fmla="*/ 0 w 1048043"/>
                      <a:gd name="connsiteY3" fmla="*/ 1048043 h 1048043"/>
                      <a:gd name="connsiteX4" fmla="*/ 1048043 w 1048043"/>
                      <a:gd name="connsiteY4" fmla="*/ 0 h 104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8043" h="1048043" fill="none" extrusionOk="0">
                        <a:moveTo>
                          <a:pt x="1048043" y="0"/>
                        </a:moveTo>
                        <a:cubicBezTo>
                          <a:pt x="1053935" y="80172"/>
                          <a:pt x="1047282" y="108653"/>
                          <a:pt x="1048043" y="177140"/>
                        </a:cubicBezTo>
                        <a:cubicBezTo>
                          <a:pt x="569731" y="239059"/>
                          <a:pt x="166805" y="699466"/>
                          <a:pt x="177140" y="1048043"/>
                        </a:cubicBezTo>
                        <a:cubicBezTo>
                          <a:pt x="139901" y="1058368"/>
                          <a:pt x="76411" y="1030226"/>
                          <a:pt x="0" y="1048043"/>
                        </a:cubicBezTo>
                        <a:cubicBezTo>
                          <a:pt x="27393" y="424572"/>
                          <a:pt x="503735" y="18751"/>
                          <a:pt x="1048043" y="0"/>
                        </a:cubicBezTo>
                        <a:close/>
                      </a:path>
                      <a:path w="1048043" h="1048043" stroke="0" extrusionOk="0">
                        <a:moveTo>
                          <a:pt x="1048043" y="0"/>
                        </a:moveTo>
                        <a:cubicBezTo>
                          <a:pt x="1048781" y="41806"/>
                          <a:pt x="1047454" y="109641"/>
                          <a:pt x="1048043" y="177140"/>
                        </a:cubicBezTo>
                        <a:cubicBezTo>
                          <a:pt x="564347" y="167009"/>
                          <a:pt x="98483" y="632469"/>
                          <a:pt x="177140" y="1048043"/>
                        </a:cubicBezTo>
                        <a:cubicBezTo>
                          <a:pt x="118081" y="1049084"/>
                          <a:pt x="76737" y="1034064"/>
                          <a:pt x="0" y="1048043"/>
                        </a:cubicBezTo>
                        <a:cubicBezTo>
                          <a:pt x="-10456" y="365611"/>
                          <a:pt x="486410" y="-35664"/>
                          <a:pt x="1048043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5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3" grpId="0" animBg="1"/>
      <p:bldP spid="64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xmlns="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xmlns="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3EF4D74-C438-43C0-9825-F988D0CD04DA}"/>
              </a:ext>
            </a:extLst>
          </p:cNvPr>
          <p:cNvGrpSpPr/>
          <p:nvPr/>
        </p:nvGrpSpPr>
        <p:grpSpPr>
          <a:xfrm>
            <a:off x="3435857" y="1933130"/>
            <a:ext cx="5355771" cy="3326116"/>
            <a:chOff x="3435857" y="1933130"/>
            <a:chExt cx="5355771" cy="3326116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1A9CCC0-5F4F-4C20-A0CA-47B60ACE01F9}"/>
                </a:ext>
              </a:extLst>
            </p:cNvPr>
            <p:cNvSpPr/>
            <p:nvPr/>
          </p:nvSpPr>
          <p:spPr>
            <a:xfrm>
              <a:off x="3435857" y="2457989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انتهى الدرس</a:t>
              </a:r>
              <a:endParaRPr lang="en-US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256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2241</TotalTime>
  <Words>209</Words>
  <Application>Microsoft Office PowerPoint</Application>
  <PresentationFormat>مخصص</PresentationFormat>
  <Paragraphs>64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1023</cp:revision>
  <dcterms:created xsi:type="dcterms:W3CDTF">2020-10-10T04:32:51Z</dcterms:created>
  <dcterms:modified xsi:type="dcterms:W3CDTF">2021-08-27T07:39:49Z</dcterms:modified>
</cp:coreProperties>
</file>