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200910"/>
    <a:srgbClr val="341319"/>
    <a:srgbClr val="1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4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7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4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1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7C73-E072-4D01-93E3-E5092E9A4AE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74A0-270E-440F-8D92-6711D86F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1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" Target="slide4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19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7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, plate, light&#10;&#10;Description automatically generated">
            <a:extLst>
              <a:ext uri="{FF2B5EF4-FFF2-40B4-BE49-F238E27FC236}">
                <a16:creationId xmlns:a16="http://schemas.microsoft.com/office/drawing/2014/main" id="{BB1DBFEA-9AD1-4073-9BF3-6F15CE5E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6" y="856552"/>
            <a:ext cx="5395428" cy="1566808"/>
          </a:xfrm>
          <a:prstGeom prst="rect">
            <a:avLst/>
          </a:prstGeom>
        </p:spPr>
      </p:pic>
      <p:pic>
        <p:nvPicPr>
          <p:cNvPr id="17" name="Picture 16" descr="A picture containing window, drawing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69063DE3-1DFD-4A7B-896E-7FA69DD6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51" y="3429000"/>
            <a:ext cx="2607297" cy="2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7ED63CD-C2C1-41C0-8FDF-17CA016FD4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58ECBE8-3E3E-4515-A711-2B18034448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A6341F60-6064-4B5F-80B2-70EBD4F874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E2B3413-AF60-4BA4-9179-F1E798CCB5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EB32E43-ADB7-4437-B493-772262468D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8D44C7A-D971-4742-9123-93CFE3CD37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7860DEA5-F544-403E-B532-17BD866C2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8AAE9304-6F25-498F-A865-A117C8D791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72C1C55-AFBE-4EBD-BA06-4BBA39657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12CBC347-BCE1-4808-9381-DACC7EFF1C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3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C63925AC-8901-4342-94D2-B5DBBD09B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4" y="2257926"/>
            <a:ext cx="1050540" cy="10291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EE90ACD-DCEA-4BBC-B37B-4DF5C2CA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34" y="1993231"/>
            <a:ext cx="1050540" cy="102910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137A7E7F-A576-4398-8FBC-9969EA24F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5" y="2399899"/>
            <a:ext cx="1050540" cy="10291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1506209-4D8E-4FF4-8F11-6EF1C1D49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16" y="2867124"/>
            <a:ext cx="1050540" cy="102910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DA4B3164-9B4B-462E-81AF-DA6FA99CB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56" y="2252310"/>
            <a:ext cx="1050540" cy="102910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F9230A4-1C10-465A-8316-D182C2104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98" y="2518007"/>
            <a:ext cx="1050540" cy="102910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D82DFEBA-5D58-4B63-9C11-EB5419718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36" y="2297226"/>
            <a:ext cx="1050540" cy="102910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43A70F62-DFEB-44B8-9AA4-14F3ACF1A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0" y="3429000"/>
            <a:ext cx="1050540" cy="102910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B4CD27B-87B1-4657-837A-53797BE8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" y="3022332"/>
            <a:ext cx="1050540" cy="10291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BCCCB29F-325C-4C4F-A041-EF4CAA8E1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06" y="3558737"/>
            <a:ext cx="1050540" cy="102910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644C61CB-0200-4329-BD67-37E1AADC2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27" y="3576590"/>
            <a:ext cx="1050540" cy="102910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hlinkClick r:id="rId14" action="ppaction://hlinksldjump"/>
            <a:extLst>
              <a:ext uri="{FF2B5EF4-FFF2-40B4-BE49-F238E27FC236}">
                <a16:creationId xmlns:a16="http://schemas.microsoft.com/office/drawing/2014/main" id="{2C369C59-D4F0-4F65-A82A-505E38D7E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6" y="3531673"/>
            <a:ext cx="1050540" cy="102910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6DDAF7AA-80AB-46DF-88C8-F0CCB387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25" y="3674838"/>
            <a:ext cx="1050540" cy="1029101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4F6C0BDD-B992-4D66-AA99-58E6A2B64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1" y="3162697"/>
            <a:ext cx="1094760" cy="107241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F4544408-1561-49F4-A117-2A3BC32E6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68" y="3678045"/>
            <a:ext cx="1050540" cy="1029101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69B8D910-6FC7-4692-AD07-39F9C318B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" y="3814808"/>
            <a:ext cx="1050540" cy="102910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86350CA1-D77B-4EE1-A0A6-7C78F886A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03" y="1592185"/>
            <a:ext cx="1050540" cy="102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5.55556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2.77778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5.55556E-7 0.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2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0.2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1.11111E-6 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1.11111E-6 0.2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2.22222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07407E-6 L -1.11022E-1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530087" y="1582340"/>
            <a:ext cx="80838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sz="3600" b="1" dirty="0"/>
          </a:p>
          <a:p>
            <a:pPr algn="ctr"/>
            <a:endParaRPr lang="ar-AE" sz="3600" b="1" dirty="0"/>
          </a:p>
          <a:p>
            <a:pPr algn="ctr"/>
            <a:r>
              <a:rPr lang="ar-AE" sz="3600" b="1" dirty="0"/>
              <a:t>للمزيد من الألعـاب </a:t>
            </a:r>
          </a:p>
          <a:p>
            <a:pPr algn="ctr"/>
            <a:r>
              <a:rPr lang="ar-AE" sz="2800" b="1" dirty="0"/>
              <a:t>اضغط علـى رابط قناة التلغرام</a:t>
            </a:r>
          </a:p>
          <a:p>
            <a:pPr algn="ctr"/>
            <a:r>
              <a:rPr lang="en-US" sz="2800">
                <a:hlinkClick r:id="rId2"/>
              </a:rPr>
              <a:t>https://t.me/joinchat/AAAAAEhunMg7L7FnnGhcLw</a:t>
            </a:r>
            <a:endParaRPr lang="ar-AE" sz="2800" b="1" dirty="0"/>
          </a:p>
          <a:p>
            <a:pPr algn="ctr"/>
            <a:endParaRPr lang="ar-AE" sz="3600" b="1" dirty="0"/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9393AF7-3AAE-49C9-965D-42740D57F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BD731058-9C8F-4119-883D-96AD170F4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2C341FEE-F0A9-46B2-8DD1-688038799C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1" animBg="1"/>
      <p:bldP spid="10" grpId="2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053A2B4-9E59-47F7-B687-FF700232AD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627989" y="4694754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A552F5E-DC1F-4F01-881E-EC4BC9D473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3912 L -0.00538 -0.03912 C 1.38889E-6 -0.1044 -0.00486 -0.04143 0.00087 -0.17523 C 0.00121 -0.1875 0.00139 -0.19954 0.00295 -0.21134 C 0.00347 -0.21713 0.0059 -0.22245 0.00712 -0.22801 C 0.00798 -0.23356 0.00833 -0.23935 0.0092 -0.24468 C 0.01042 -0.25324 0.01163 -0.26157 0.01337 -0.26968 C 0.0151 -0.27917 0.01753 -0.28819 0.01962 -0.29745 C 0.02031 -0.30579 0.01996 -0.31458 0.0217 -0.32245 C 0.02274 -0.32778 0.02587 -0.33171 0.02795 -0.33634 C 0.02934 -0.34005 0.03073 -0.34375 0.03212 -0.34768 C 0.04514 -0.38727 0.03698 -0.36991 0.0467 -0.38912 C 0.04739 -0.39282 0.04739 -0.39699 0.04878 -0.40023 C 0.05017 -0.4044 0.05295 -0.40764 0.05503 -0.41134 C 0.05642 -0.41412 0.05781 -0.4169 0.0592 -0.41968 C 0.06493 -0.43241 0.07413 -0.45509 0.08212 -0.4669 C 0.08854 -0.47685 0.09566 -0.48588 0.10295 -0.49468 C 0.11163 -0.50532 0.12135 -0.51458 0.13003 -0.52523 C 0.13316 -0.5294 0.13472 -0.53565 0.13837 -0.53912 C 0.14253 -0.54329 0.14809 -0.54444 0.15295 -0.54745 C 0.1743 -0.56181 0.13576 -0.55903 0.1967 -0.57523 C 0.20746 -0.57824 0.21007 -0.57847 0.2217 -0.58356 C 0.24184 -0.59259 0.22153 -0.58727 0.2467 -0.5919 C 0.26719 -0.60301 0.24722 -0.59352 0.28003 -0.60301 C 0.28489 -0.60463 0.28958 -0.60741 0.29462 -0.60856 C 0.32361 -0.6169 0.31354 -0.61227 0.34045 -0.6169 C 0.34392 -0.61759 0.34722 -0.61921 0.35087 -0.61968 C 0.35972 -0.62106 0.36892 -0.62153 0.37795 -0.62245 C 0.38351 -0.62338 0.38906 -0.62431 0.39462 -0.62523 C 0.41337 -0.62431 0.43212 -0.62431 0.45087 -0.62245 C 0.45295 -0.62245 0.45486 -0.6206 0.45712 -0.61968 C 0.45972 -0.61875 0.46267 -0.61806 0.46545 -0.6169 C 0.46962 -0.61528 0.47795 -0.61134 0.47795 -0.61134 C 0.48316 -0.60625 0.49358 -0.59537 0.49878 -0.5919 C 0.50382 -0.58866 0.50885 -0.58588 0.51337 -0.58079 C 0.51562 -0.57847 0.51701 -0.57477 0.51962 -0.57245 C 0.52135 -0.57083 0.52378 -0.57106 0.52587 -0.56968 C 0.52812 -0.56829 0.53941 -0.55718 0.54045 -0.55579 C 0.54219 -0.55347 0.54305 -0.55023 0.54462 -0.54745 C 0.54653 -0.54375 0.54878 -0.54005 0.55087 -0.53634 C 0.5526 -0.52917 0.55451 -0.52083 0.55712 -0.51412 C 0.55816 -0.51134 0.55989 -0.50856 0.56128 -0.50579 C 0.56719 -0.47407 0.55885 -0.51343 0.56753 -0.48634 C 0.56858 -0.48287 0.56858 -0.47893 0.56962 -0.47523 C 0.57066 -0.47153 0.57257 -0.46806 0.57378 -0.46412 C 0.57569 -0.45718 0.57535 -0.45162 0.57795 -0.44468 C 0.58837 -0.4169 0.57517 -0.45949 0.58628 -0.42523 C 0.58698 -0.42268 0.58733 -0.41968 0.58837 -0.4169 C 0.58941 -0.41412 0.59149 -0.41181 0.59253 -0.40856 C 0.59427 -0.40324 0.59531 -0.39745 0.5967 -0.3919 C 0.59896 -0.38264 0.59896 -0.3831 0.60087 -0.37245 C 0.60156 -0.36806 0.60208 -0.36319 0.60295 -0.35856 C 0.60347 -0.35579 0.60451 -0.35324 0.60503 -0.35023 C 0.6059 -0.34491 0.60642 -0.33912 0.60712 -0.33356 C 0.60851 -0.30023 0.60937 -0.2669 0.61128 -0.23356 C 0.61146 -0.22801 0.61267 -0.22268 0.61337 -0.2169 C 0.61406 -0.2088 0.61441 -0.20023 0.61545 -0.1919 C 0.6158 -0.18912 0.61719 -0.18657 0.61753 -0.18356 C 0.61788 -0.17731 0.61753 -0.1706 0.61753 -0.16412 L 0.61962 -0.15856 " pathEditMode="relative" ptsTypes="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2674035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832123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4571999" y="4627966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6F48A8A2-653F-4CCE-BEFE-4D8C52480B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87 L -3.33333E-6 -0.00764 C 0.00504 -0.02871 0.01059 -0.04931 0.01528 -0.07014 C 0.01927 -0.08681 0.01372 -0.075 0.01962 -0.08565 C 0.02014 -0.0882 0.0198 -0.09097 0.02101 -0.09283 C 0.02344 -0.09699 0.02726 -0.09931 0.02969 -0.10347 L 0.0323 -0.1088 C 0.03611 -0.12222 0.03108 -0.10556 0.03664 -0.11945 C 0.04254 -0.13403 0.03282 -0.11482 0.0408 -0.13009 C 0.04341 -0.14028 0.04028 -0.13079 0.04653 -0.14074 C 0.04861 -0.14398 0.04966 -0.14815 0.05209 -0.15116 C 0.05313 -0.15255 0.05417 -0.15347 0.05504 -0.15463 C 0.05712 -0.1581 0.05816 -0.1625 0.06077 -0.16528 C 0.0625 -0.16783 0.06493 -0.16991 0.06632 -0.17246 C 0.0691 -0.17778 0.06927 -0.17871 0.07344 -0.18334 C 0.07466 -0.18426 0.07622 -0.18519 0.07778 -0.18658 C 0.07917 -0.19005 0.07986 -0.19445 0.08177 -0.19699 C 0.08334 -0.19908 0.08577 -0.19954 0.0875 -0.2007 C 0.08907 -0.20185 0.09063 -0.20301 0.09184 -0.2044 C 0.09948 -0.21296 0.09792 -0.21389 0.10469 -0.21852 C 0.10643 -0.21968 0.10851 -0.22084 0.11042 -0.22199 C 0.1132 -0.22732 0.11302 -0.22801 0.11754 -0.23264 C 0.1191 -0.23449 0.12118 -0.23588 0.12309 -0.23773 C 0.12448 -0.23935 0.1257 -0.24167 0.12726 -0.24329 C 0.12865 -0.24468 0.13021 -0.24537 0.1316 -0.24676 C 0.13299 -0.24838 0.1342 -0.2507 0.13577 -0.25209 C 0.1375 -0.25371 0.13959 -0.2544 0.14167 -0.25556 C 0.14462 -0.25949 0.14601 -0.26204 0.15 -0.26459 C 0.15122 -0.26528 0.15295 -0.26574 0.15417 -0.26621 C 0.15556 -0.26783 0.15677 -0.27014 0.15851 -0.27153 C 0.1599 -0.27292 0.16736 -0.27477 0.16841 -0.275 C 0.17032 -0.27593 0.17205 -0.27755 0.17396 -0.27847 C 0.1783 -0.28056 0.18264 -0.28218 0.18681 -0.28403 C 0.1882 -0.28472 0.18976 -0.28542 0.19115 -0.28565 L 0.19827 -0.28727 C 0.204 -0.29028 0.2092 -0.29445 0.21511 -0.2963 C 0.22934 -0.3007 0.22275 -0.29884 0.23507 -0.30162 C 0.23785 -0.30278 0.2408 -0.30371 0.24358 -0.30533 C 0.24584 -0.30648 0.24809 -0.30764 0.25052 -0.30857 C 0.2533 -0.30949 0.25625 -0.30972 0.2592 -0.31019 C 0.27327 -0.31736 0.25973 -0.31111 0.27188 -0.31574 C 0.27466 -0.31667 0.27743 -0.31829 0.28039 -0.31921 C 0.28785 -0.32153 0.28733 -0.31968 0.29306 -0.32269 C 0.29514 -0.32384 0.29688 -0.32546 0.29861 -0.32639 C 0.3033 -0.32871 0.31545 -0.33426 0.31858 -0.33519 C 0.32934 -0.33773 0.32327 -0.33634 0.33698 -0.34051 C 0.33889 -0.34097 0.3408 -0.34144 0.34271 -0.34236 C 0.34618 -0.34375 0.34914 -0.34514 0.35278 -0.34584 C 0.35625 -0.34676 0.36007 -0.34722 0.36407 -0.34722 L 0.42639 -0.34584 C 0.42813 -0.34584 0.43021 -0.34491 0.43195 -0.34421 C 0.43542 -0.34236 0.43889 -0.33959 0.44184 -0.33704 C 0.44375 -0.33542 0.44514 -0.33357 0.44688 -0.33171 C 0.44844 -0.33009 0.44948 -0.32755 0.45191 -0.32639 C 0.45348 -0.325 0.45556 -0.32384 0.45764 -0.32269 C 0.45851 -0.32107 0.45903 -0.31875 0.46025 -0.31736 C 0.46285 -0.31482 0.4665 -0.31366 0.46893 -0.31019 C 0.47848 -0.29838 0.46355 -0.31667 0.47552 -0.30347 C 0.47795 -0.30116 0.48004 -0.29884 0.4816 -0.2963 C 0.48247 -0.29468 0.48316 -0.29236 0.48438 -0.29097 C 0.48542 -0.28982 0.48733 -0.28982 0.48872 -0.28912 C 0.48976 -0.28796 0.4908 -0.28681 0.4915 -0.28565 C 0.49271 -0.28334 0.49289 -0.28033 0.49445 -0.27847 C 0.49549 -0.27709 0.49723 -0.27732 0.49861 -0.27662 C 0.50018 -0.2757 0.50157 -0.27477 0.50278 -0.27315 C 0.50382 -0.27222 0.50452 -0.2706 0.50573 -0.26968 C 0.50695 -0.26875 0.50868 -0.26852 0.5099 -0.26783 C 0.51077 -0.26621 0.51181 -0.26459 0.51268 -0.26273 C 0.51528 -0.25857 0.51632 -0.25857 0.51997 -0.25556 C 0.5217 -0.25394 0.52361 -0.25209 0.52552 -0.25023 C 0.53316 -0.23588 0.52309 -0.25324 0.53264 -0.24144 C 0.5342 -0.23912 0.53542 -0.23658 0.53681 -0.23426 C 0.53733 -0.23264 0.53733 -0.23056 0.53837 -0.22894 C 0.53941 -0.22732 0.54115 -0.22685 0.54254 -0.22546 C 0.54514 -0.22269 0.54757 -0.22014 0.54966 -0.21667 C 0.55191 -0.21343 0.55382 -0.2088 0.55677 -0.20602 C 0.55799 -0.20463 0.55973 -0.20394 0.56094 -0.20255 C 0.56355 -0.19977 0.56563 -0.19653 0.56806 -0.19375 L 0.57084 -0.19005 C 0.57188 -0.18889 0.5724 -0.18704 0.57361 -0.18658 L 0.57795 -0.18472 C 0.58507 -0.17894 0.58108 -0.18287 0.58941 -0.17246 C 0.5908 -0.17084 0.59184 -0.16852 0.59358 -0.16713 C 0.59497 -0.16597 0.59636 -0.16459 0.59775 -0.16366 C 0.60018 -0.16134 0.60243 -0.15857 0.60486 -0.15648 C 0.6066 -0.15486 0.60886 -0.1544 0.61059 -0.15301 C 0.62118 -0.14306 0.61146 -0.14792 0.62049 -0.14421 C 0.63525 -0.1257 0.61511 -0.15 0.629 -0.13519 C 0.63108 -0.1331 0.63282 -0.13056 0.63455 -0.12824 C 0.63594 -0.12685 0.63768 -0.12593 0.63907 -0.12454 C 0.64045 -0.12315 0.64167 -0.12107 0.64323 -0.11945 C 0.64514 -0.11736 0.64688 -0.11574 0.64879 -0.11389 C 0.65035 -0.11296 0.65157 -0.11204 0.65313 -0.11065 C 0.65782 -0.10533 0.65764 -0.10301 0.6632 -0.1 C 0.66424 -0.09908 0.6658 -0.09884 0.66719 -0.09815 C 0.66875 -0.0963 0.6698 -0.09421 0.67153 -0.09283 C 0.67275 -0.09213 0.67466 -0.09213 0.6757 -0.09121 C 0.67848 -0.08866 0.68039 -0.08496 0.68282 -0.08241 C 0.68542 -0.0794 0.68976 -0.07709 0.69289 -0.075 C 0.69462 -0.07176 0.6967 -0.06667 0.69983 -0.06459 C 0.70278 -0.06204 0.70643 -0.06111 0.70973 -0.05926 C 0.71077 -0.0581 0.71164 -0.05671 0.71268 -0.05579 C 0.71858 -0.04977 0.72483 -0.04375 0.73108 -0.03796 C 0.7349 -0.03449 0.73837 -0.03056 0.74236 -0.02755 C 0.74566 -0.025 0.74914 -0.02292 0.75226 -0.02037 C 0.75747 -0.01597 0.76268 -0.01088 0.76789 -0.00625 C 0.77448 -0.0007 0.78177 0.00347 0.78768 0.00949 C 0.8007 0.02315 0.79132 0.01458 0.80625 0.02569 C 0.81146 0.02963 0.81164 0.03055 0.81736 0.03634 C 0.81893 0.0375 0.82032 0.03866 0.8217 0.03981 C 0.82361 0.04143 0.82535 0.04329 0.82743 0.04514 C 0.83802 0.05393 0.83073 0.04722 0.84011 0.05393 C 0.84167 0.05509 0.84323 0.05625 0.84445 0.05741 C 0.84584 0.05903 0.84705 0.06157 0.84861 0.06273 C 0.85035 0.06389 0.85243 0.06389 0.85434 0.06458 C 0.85539 0.06574 0.85625 0.0669 0.85712 0.06805 C 0.85816 0.06991 0.85851 0.07199 0.8599 0.07338 C 0.86164 0.07477 0.86372 0.07454 0.86563 0.07523 L 0.86875 0.08079 L 0.86875 0.07893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4607 L 0.00139 -0.04607 C 0.00261 -0.05533 0.00382 -0.06482 0.00539 -0.07384 C 0.00591 -0.07685 0.00712 -0.0794 0.00747 -0.08218 C 0.0099 -0.09514 0.0125 -0.1081 0.01372 -0.12107 C 0.02119 -0.19954 0.01441 -0.13449 0.02205 -0.19607 C 0.02327 -0.20579 0.02605 -0.23704 0.0283 -0.24329 C 0.03386 -0.2581 0.03247 -0.25278 0.03664 -0.27107 C 0.03889 -0.28033 0.0408 -0.28982 0.04289 -0.29884 C 0.04358 -0.30185 0.04393 -0.30463 0.04497 -0.30718 C 0.0474 -0.3132 0.05105 -0.31806 0.0533 -0.32384 C 0.05521 -0.32824 0.05591 -0.33334 0.05747 -0.33773 C 0.06285 -0.35185 0.06632 -0.35556 0.07414 -0.36829 C 0.07813 -0.38426 0.07448 -0.37315 0.08664 -0.39329 C 0.08889 -0.39699 0.0908 -0.40093 0.09289 -0.4044 C 0.0948 -0.40741 0.10903 -0.43056 0.11372 -0.43496 C 0.11841 -0.43935 0.12379 -0.4419 0.1283 -0.44607 C 0.14167 -0.45903 0.13091 -0.45579 0.14497 -0.46273 C 0.14775 -0.46412 0.1507 -0.46459 0.1533 -0.46551 C 0.16841 -0.4713 0.14879 -0.46667 0.17622 -0.47107 C 0.20678 -0.46921 0.2375 -0.46875 0.26789 -0.46551 C 0.28125 -0.46412 0.2948 -0.46296 0.30747 -0.45718 C 0.34098 -0.44236 0.31146 -0.45463 0.34497 -0.44329 C 0.35 -0.44167 0.35469 -0.43912 0.35955 -0.43773 C 0.3658 -0.43634 0.37205 -0.43611 0.3783 -0.43496 L 0.39497 -0.43218 C 0.40053 -0.42755 0.40539 -0.42084 0.41164 -0.41829 C 0.42049 -0.41505 0.42969 -0.41667 0.43872 -0.41551 C 0.44445 -0.41482 0.45 -0.41412 0.45539 -0.41273 C 0.45834 -0.41227 0.46094 -0.41065 0.46372 -0.40996 C 0.47136 -0.4088 0.47917 -0.40857 0.48664 -0.40718 C 0.49098 -0.40671 0.49497 -0.40509 0.49914 -0.4044 C 0.50678 -0.40324 0.51441 -0.40255 0.52205 -0.40162 C 0.52691 -0.39977 0.53195 -0.39815 0.53664 -0.39607 C 0.54098 -0.39445 0.54497 -0.39213 0.54914 -0.39051 C 0.55261 -0.38935 0.55608 -0.38866 0.55955 -0.38773 C 0.5658 -0.38403 0.57188 -0.37986 0.5783 -0.37662 C 0.58178 -0.37523 0.58542 -0.37546 0.58872 -0.37384 C 0.59167 -0.37269 0.5941 -0.36968 0.59705 -0.36829 C 0.6125 -0.36204 0.61494 -0.36528 0.6283 -0.35718 C 0.63073 -0.35602 0.6323 -0.35324 0.63455 -0.35162 C 0.64914 -0.34213 0.64723 -0.34375 0.66164 -0.34051 C 0.6658 -0.33681 0.6698 -0.33287 0.67414 -0.3294 C 0.67605 -0.32801 0.67848 -0.32824 0.68039 -0.32662 C 0.69132 -0.31852 0.69098 -0.31528 0.70122 -0.30996 C 0.70903 -0.30602 0.72066 -0.30301 0.7283 -0.29607 C 0.73212 -0.29283 0.7349 -0.28796 0.73872 -0.28496 C 0.74393 -0.28125 0.75 -0.27986 0.75539 -0.27662 C 0.75973 -0.27431 0.76389 -0.27153 0.76789 -0.26829 C 0.77223 -0.26505 0.77674 -0.26181 0.78039 -0.25718 C 0.78369 -0.25324 0.78525 -0.24699 0.78872 -0.24329 C 0.79306 -0.23935 0.79862 -0.23796 0.8033 -0.23496 C 0.80625 -0.23334 0.80903 -0.23148 0.81164 -0.2294 C 0.81875 -0.22408 0.8257 -0.21852 0.83247 -0.21273 C 0.83473 -0.21111 0.83681 -0.20949 0.83872 -0.20718 C 0.84098 -0.20486 0.84254 -0.20116 0.84497 -0.19884 C 0.84757 -0.19653 0.8507 -0.1956 0.8533 -0.19329 C 0.85764 -0.19005 0.86164 -0.18588 0.8658 -0.18218 C 0.87396 -0.16597 0.86494 -0.18009 0.8783 -0.17107 C 0.88282 -0.16829 0.88664 -0.16343 0.8908 -0.15996 C 0.89358 -0.15787 0.89653 -0.15671 0.89914 -0.1544 C 0.90209 -0.15209 0.90452 -0.14861 0.90747 -0.14607 C 0.91632 -0.13889 0.91632 -0.14167 0.92622 -0.13496 C 0.92848 -0.13357 0.93073 -0.13171 0.93247 -0.1294 C 0.93768 -0.12338 0.94063 -0.11296 0.94705 -0.10996 L 0.9533 -0.10718 C 0.95469 -0.1044 0.95573 -0.10139 0.95747 -0.09884 C 0.95921 -0.09653 0.96216 -0.09607 0.96372 -0.09329 C 0.96511 -0.09121 0.96494 -0.08773 0.9658 -0.08496 C 0.96702 -0.08218 0.96858 -0.0794 0.96997 -0.07662 C 0.97657 -0.0419 0.96823 -0.08519 0.97414 -0.05718 C 0.97674 -0.04537 0.97622 -0.04514 0.9783 -0.03218 C 0.98091 -0.01667 0.98039 -0.02616 0.98039 -0.01273 " pathEditMode="relative" ptsTypes="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6551 L -0.00347 -0.06551 C -0.02378 -0.20023 -0.01146 -0.10857 -0.00555 -0.42662 C -0.00555 -0.43009 -0.00278 -0.43218 -0.00139 -0.43496 C -0.00034 -0.44259 0.00313 -0.46667 0.00486 -0.47107 C 0.00625 -0.47477 0.00729 -0.47871 0.00903 -0.48218 C 0.01163 -0.48796 0.01372 -0.49421 0.01736 -0.49884 C 0.01945 -0.50185 0.02292 -0.50232 0.0257 -0.5044 C 0.02778 -0.50602 0.02986 -0.50787 0.03195 -0.50996 C 0.03403 -0.51227 0.04844 -0.52894 0.05278 -0.53218 C 0.05469 -0.53357 0.05695 -0.5338 0.05903 -0.53496 C 0.06129 -0.53658 0.06302 -0.53912 0.06528 -0.54051 C 0.06719 -0.5419 0.06945 -0.54213 0.07153 -0.54329 C 0.0757 -0.54584 0.08108 -0.5507 0.08611 -0.55162 C 0.09358 -0.55301 0.10139 -0.55347 0.10903 -0.5544 C 0.11893 -0.55741 0.13177 -0.56435 0.14236 -0.55718 C 0.14531 -0.55509 0.14653 -0.54977 0.14861 -0.54607 C 0.14931 -0.54329 0.14966 -0.54051 0.1507 -0.53773 C 0.15521 -0.52523 0.15469 -0.53403 0.15695 -0.52107 C 0.16372 -0.48125 0.15816 -0.50509 0.1632 -0.48496 C 0.16389 -0.47662 0.16424 -0.46829 0.16528 -0.45996 C 0.16563 -0.45625 0.16684 -0.45255 0.16736 -0.44884 C 0.16823 -0.44236 0.16875 -0.43588 0.16945 -0.4294 C 0.17014 -0.4044 0.17031 -0.3794 0.17153 -0.3544 C 0.17327 -0.3132 0.17205 -0.3456 0.1757 -0.32384 C 0.17656 -0.31852 0.17709 -0.31273 0.17778 -0.30718 C 0.17986 -0.10255 0.15712 -0.16505 0.18195 -0.09884 L 0.18195 -0.09884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A64C7F-DC8E-4A67-A7DB-F3DAA82C59AD}"/>
              </a:ext>
            </a:extLst>
          </p:cNvPr>
          <p:cNvSpPr/>
          <p:nvPr/>
        </p:nvSpPr>
        <p:spPr>
          <a:xfrm>
            <a:off x="425115" y="509337"/>
            <a:ext cx="8293769" cy="583932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478C60C4-F675-4CF4-931B-0EC9E578D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1640" l="10000" r="90185">
                        <a14:foregroundMark x1="60185" y1="10299" x2="59120" y2="34855"/>
                        <a14:foregroundMark x1="60185" y1="33683" x2="69907" y2="33360"/>
                        <a14:foregroundMark x1="69907" y1="33360" x2="76019" y2="28554"/>
                        <a14:foregroundMark x1="76019" y1="28554" x2="77361" y2="5372"/>
                        <a14:foregroundMark x1="81343" y1="18498" x2="87778" y2="18013"/>
                        <a14:foregroundMark x1="90231" y1="91478" x2="86204" y2="91680"/>
                        <a14:foregroundMark x1="51019" y1="28958" x2="56667" y2="29281"/>
                        <a14:foregroundMark x1="60278" y1="36995" x2="60278" y2="36995"/>
                        <a14:foregroundMark x1="57500" y1="38853" x2="57500" y2="38853"/>
                        <a14:foregroundMark x1="59722" y1="41721" x2="53287" y2="35703"/>
                        <a14:foregroundMark x1="53287" y1="35703" x2="52315" y2="28837"/>
                        <a14:foregroundMark x1="49352" y1="29443" x2="56574" y2="29604"/>
                        <a14:foregroundMark x1="48611" y1="27827" x2="48704" y2="28756"/>
                        <a14:foregroundMark x1="50231" y1="31139" x2="54769" y2="38691"/>
                        <a14:foregroundMark x1="52037" y1="30977" x2="56713" y2="30977"/>
                        <a14:foregroundMark x1="50926" y1="27544" x2="57870" y2="27989"/>
                        <a14:foregroundMark x1="54028" y1="30654" x2="54630" y2="32754"/>
                        <a14:foregroundMark x1="51389" y1="30493" x2="52315" y2="32229"/>
                        <a14:foregroundMark x1="49120" y1="29402" x2="51065" y2="31300"/>
                        <a14:foregroundMark x1="80648" y1="5250" x2="77361" y2="5614"/>
                        <a14:foregroundMark x1="52870" y1="26939" x2="57685" y2="26817"/>
                        <a14:foregroundMark x1="57685" y1="26817" x2="58750" y2="26817"/>
                        <a14:foregroundMark x1="67778" y1="29200" x2="67778" y2="3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18" t="1" b="18489"/>
          <a:stretch/>
        </p:blipFill>
        <p:spPr>
          <a:xfrm>
            <a:off x="4346917" y="-322556"/>
            <a:ext cx="5598942" cy="6793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C2240-0A3D-4E02-8631-409EA07D2026}"/>
              </a:ext>
            </a:extLst>
          </p:cNvPr>
          <p:cNvSpPr txBox="1"/>
          <p:nvPr/>
        </p:nvSpPr>
        <p:spPr>
          <a:xfrm>
            <a:off x="1213772" y="1512277"/>
            <a:ext cx="4023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dirty="0"/>
              <a:t>( اكتب السـؤال هُنـا )</a:t>
            </a:r>
            <a:endParaRPr lang="en-US" sz="4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02D0DA-3CE3-4F8E-AAE5-92AEF659429E}"/>
              </a:ext>
            </a:extLst>
          </p:cNvPr>
          <p:cNvSpPr/>
          <p:nvPr/>
        </p:nvSpPr>
        <p:spPr>
          <a:xfrm>
            <a:off x="787791" y="4576283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5B66E4-CB63-4167-9054-4F8661C7F023}"/>
              </a:ext>
            </a:extLst>
          </p:cNvPr>
          <p:cNvSpPr/>
          <p:nvPr/>
        </p:nvSpPr>
        <p:spPr>
          <a:xfrm>
            <a:off x="4822874" y="4576282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خاطئة هنا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60B541-2367-46C0-A7CE-150038925443}"/>
              </a:ext>
            </a:extLst>
          </p:cNvPr>
          <p:cNvSpPr/>
          <p:nvPr/>
        </p:nvSpPr>
        <p:spPr>
          <a:xfrm>
            <a:off x="2878447" y="4576281"/>
            <a:ext cx="1434904" cy="1435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b="1" dirty="0"/>
              <a:t>اكتب إجابة صحيحة هنا</a:t>
            </a:r>
            <a:endParaRPr lang="en-US" b="1" dirty="0"/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5B25A95E-9D0A-4387-86DD-AD7D1698A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984" b="53646" l="29063" r="57394">
                        <a14:foregroundMark x1="29063" y1="41667" x2="33382" y2="42578"/>
                        <a14:foregroundMark x1="36237" y1="43359" x2="48755" y2="43750"/>
                        <a14:foregroundMark x1="50220" y1="41406" x2="32211" y2="41667"/>
                        <a14:foregroundMark x1="36384" y1="38151" x2="40337" y2="37370"/>
                        <a14:foregroundMark x1="40337" y1="37370" x2="48243" y2="39063"/>
                        <a14:foregroundMark x1="48243" y1="39063" x2="49927" y2="40104"/>
                        <a14:foregroundMark x1="56003" y1="52995" x2="56223" y2="46484"/>
                        <a14:foregroundMark x1="55124" y1="48177" x2="55051" y2="52214"/>
                        <a14:foregroundMark x1="54173" y1="49609" x2="53807" y2="45964"/>
                        <a14:foregroundMark x1="55124" y1="53646" x2="57467" y2="51563"/>
                        <a14:foregroundMark x1="55710" y1="38411" x2="52123" y2="33984"/>
                        <a14:foregroundMark x1="52123" y1="33984" x2="52050" y2="33984"/>
                        <a14:foregroundMark x1="50586" y1="34115" x2="33748" y2="33854"/>
                        <a14:foregroundMark x1="31113" y1="36719" x2="29575" y2="39714"/>
                        <a14:foregroundMark x1="48316" y1="45964" x2="48389" y2="42969"/>
                        <a14:foregroundMark x1="50293" y1="34766" x2="34261" y2="34505"/>
                        <a14:foregroundMark x1="34261" y1="34505" x2="41142" y2="34766"/>
                        <a14:foregroundMark x1="51977" y1="34766" x2="53221" y2="35286"/>
                        <a14:foregroundMark x1="54173" y1="52083" x2="54026" y2="50260"/>
                      </a14:backgroundRemoval>
                    </a14:imgEffect>
                  </a14:imgLayer>
                </a14:imgProps>
              </a:ext>
            </a:extLst>
          </a:blip>
          <a:srcRect l="28696" t="31834" r="41087" b="45162"/>
          <a:stretch/>
        </p:blipFill>
        <p:spPr>
          <a:xfrm>
            <a:off x="7272587" y="5738681"/>
            <a:ext cx="1568201" cy="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0.00023 C 0.00521 -0.0213 0.01094 -0.04236 0.0158 -0.06366 C 0.01997 -0.08079 0.01424 -0.06875 0.02032 -0.07963 C 0.02084 -0.08218 0.02049 -0.08496 0.02171 -0.08704 C 0.02414 -0.09121 0.02813 -0.09352 0.03056 -0.09792 L 0.03334 -0.10324 C 0.03716 -0.1169 0.03212 -0.1 0.03768 -0.11412 C 0.04375 -0.12917 0.03386 -0.10949 0.04202 -0.125 C 0.0448 -0.13542 0.0415 -0.1257 0.04792 -0.13588 C 0.05 -0.13935 0.05122 -0.14352 0.05365 -0.14653 C 0.05469 -0.14792 0.05573 -0.14884 0.0566 -0.15023 C 0.05886 -0.15371 0.0599 -0.1581 0.0625 -0.16111 C 0.06441 -0.16366 0.06684 -0.16574 0.06823 -0.16829 C 0.07118 -0.17384 0.07136 -0.17477 0.07553 -0.1794 C 0.07691 -0.18056 0.07848 -0.18148 0.08004 -0.18287 C 0.08143 -0.18634 0.08212 -0.19074 0.08421 -0.19352 C 0.08577 -0.1956 0.0882 -0.19607 0.09011 -0.19722 C 0.09167 -0.19838 0.09323 -0.19954 0.09445 -0.20093 C 0.10243 -0.20972 0.1007 -0.21065 0.10764 -0.21551 C 0.10955 -0.21667 0.11164 -0.21783 0.11355 -0.21898 C 0.1165 -0.22454 0.11632 -0.22523 0.12084 -0.22986 C 0.12257 -0.23171 0.12466 -0.23333 0.12657 -0.23519 C 0.12813 -0.23681 0.12934 -0.23912 0.13091 -0.24074 C 0.1323 -0.24213 0.13386 -0.24306 0.13542 -0.24445 C 0.13681 -0.24607 0.13803 -0.24838 0.13959 -0.24977 C 0.1415 -0.25139 0.14358 -0.25208 0.14566 -0.25347 C 0.14879 -0.25741 0.15018 -0.25996 0.15434 -0.2625 C 0.15556 -0.2632 0.1573 -0.26366 0.15851 -0.26435 C 0.16007 -0.26597 0.16129 -0.26829 0.16303 -0.26968 C 0.16441 -0.27107 0.17205 -0.27292 0.17327 -0.27315 C 0.17518 -0.27431 0.17691 -0.27593 0.179 -0.27685 C 0.18334 -0.27894 0.18785 -0.28056 0.19219 -0.28241 C 0.19358 -0.2831 0.19514 -0.2838 0.19653 -0.28403 L 0.20382 -0.28588 C 0.20973 -0.28889 0.21511 -0.29306 0.22118 -0.29514 C 0.23577 -0.29954 0.229 -0.29769 0.24167 -0.30046 C 0.24462 -0.30162 0.24757 -0.30255 0.25053 -0.30417 C 0.25278 -0.30533 0.25521 -0.30671 0.25764 -0.30764 C 0.26042 -0.30857 0.26355 -0.3088 0.2665 -0.30926 C 0.28108 -0.31667 0.26702 -0.31019 0.27952 -0.31482 C 0.28247 -0.31597 0.28525 -0.31759 0.28837 -0.31852 C 0.29601 -0.32083 0.29549 -0.31898 0.30139 -0.32199 C 0.30348 -0.32315 0.30521 -0.32477 0.30712 -0.3257 C 0.31181 -0.32824 0.32431 -0.3338 0.32761 -0.33472 C 0.33872 -0.3375 0.33247 -0.33588 0.34653 -0.34028 C 0.34844 -0.34074 0.35035 -0.34121 0.35243 -0.34213 C 0.35591 -0.34352 0.35903 -0.34491 0.36268 -0.3456 C 0.36632 -0.34653 0.37032 -0.34699 0.37431 -0.34722 L 0.43837 -0.3456 C 0.44028 -0.3456 0.44237 -0.34468 0.4441 -0.34398 C 0.44775 -0.34213 0.45122 -0.33935 0.45434 -0.33658 C 0.45625 -0.33496 0.45764 -0.3331 0.45955 -0.33125 C 0.46112 -0.32963 0.46216 -0.32708 0.46459 -0.3257 C 0.46632 -0.32431 0.46841 -0.32315 0.47049 -0.32199 C 0.47136 -0.32037 0.47188 -0.31806 0.47327 -0.31667 C 0.47587 -0.31389 0.47969 -0.31273 0.48212 -0.30926 C 0.49202 -0.29722 0.47657 -0.31597 0.48889 -0.30232 C 0.4915 -0.3 0.49358 -0.29769 0.49514 -0.29514 C 0.49601 -0.29329 0.49671 -0.29097 0.49809 -0.28958 C 0.49914 -0.28843 0.50105 -0.28843 0.50243 -0.28773 C 0.50348 -0.28658 0.50469 -0.28542 0.50539 -0.28403 C 0.5066 -0.28171 0.50678 -0.27871 0.50834 -0.27685 C 0.50938 -0.27546 0.51129 -0.2757 0.51268 -0.275 C 0.51424 -0.27384 0.51563 -0.27292 0.51702 -0.2713 C 0.51806 -0.27037 0.51875 -0.26875 0.51997 -0.26783 C 0.52118 -0.2669 0.52292 -0.26667 0.52431 -0.26597 C 0.52518 -0.26435 0.52622 -0.2625 0.52709 -0.26065 C 0.52987 -0.25648 0.53091 -0.25648 0.53455 -0.25347 C 0.53646 -0.25162 0.53837 -0.24977 0.54028 -0.24792 C 0.54809 -0.23333 0.53785 -0.25093 0.54757 -0.23889 C 0.54931 -0.23658 0.55053 -0.23403 0.55191 -0.23148 C 0.55243 -0.22986 0.55243 -0.22778 0.55348 -0.22616 C 0.55452 -0.22454 0.55643 -0.22408 0.55782 -0.22269 C 0.56042 -0.21968 0.56303 -0.21713 0.56511 -0.21366 C 0.56737 -0.21019 0.56945 -0.20556 0.5724 -0.20278 C 0.57362 -0.20139 0.57553 -0.20046 0.57674 -0.19908 C 0.57934 -0.1963 0.5816 -0.19306 0.58403 -0.19005 L 0.58698 -0.18634 C 0.58803 -0.18519 0.58855 -0.18333 0.58976 -0.18287 L 0.59428 -0.18102 C 0.60157 -0.175 0.5974 -0.17894 0.60591 -0.16829 C 0.60747 -0.16667 0.60851 -0.16435 0.61025 -0.16296 C 0.61164 -0.16181 0.6132 -0.16042 0.61459 -0.15926 C 0.61702 -0.15695 0.61945 -0.15417 0.62188 -0.15208 C 0.62362 -0.15046 0.62605 -0.15 0.62778 -0.14838 C 0.63872 -0.1382 0.62865 -0.14329 0.63803 -0.13958 C 0.65313 -0.1206 0.63247 -0.14537 0.64671 -0.13033 C 0.64879 -0.12801 0.65053 -0.12546 0.65243 -0.12315 C 0.65382 -0.12176 0.65556 -0.12083 0.65695 -0.11945 C 0.65851 -0.11783 0.65973 -0.11574 0.66129 -0.11412 C 0.6632 -0.11204 0.66511 -0.11042 0.66702 -0.10857 C 0.66858 -0.10741 0.66997 -0.10648 0.67153 -0.10509 C 0.67639 -0.09977 0.67622 -0.09746 0.68178 -0.09421 C 0.68299 -0.09329 0.68455 -0.09306 0.68594 -0.09236 C 0.6875 -0.09051 0.68855 -0.08843 0.69046 -0.08704 C 0.69167 -0.08611 0.69358 -0.08611 0.69462 -0.08519 C 0.69757 -0.08264 0.69948 -0.07894 0.70209 -0.07616 C 0.70469 -0.07315 0.70921 -0.07083 0.71233 -0.06875 C 0.71407 -0.06528 0.71632 -0.06019 0.71945 -0.0581 C 0.72257 -0.05556 0.72622 -0.0544 0.72969 -0.05255 C 0.73073 -0.05139 0.7316 -0.05 0.73264 -0.04908 C 0.73872 -0.04283 0.74514 -0.03681 0.75157 -0.03079 C 0.75556 -0.02732 0.75903 -0.02315 0.7632 -0.02014 C 0.76667 -0.01759 0.77014 -0.01551 0.77344 -0.01273 C 0.77882 -0.00833 0.78403 -0.00301 0.78941 0.00162 C 0.79618 0.00741 0.80365 0.01157 0.80973 0.01782 C 0.82327 0.03171 0.81355 0.02292 0.82882 0.03426 C 0.83421 0.03842 0.83438 0.03935 0.84028 0.04514 C 0.84184 0.04629 0.84341 0.04745 0.8448 0.04884 C 0.84671 0.05046 0.84862 0.05231 0.8507 0.05417 C 0.86164 0.06319 0.854 0.05625 0.86372 0.06319 C 0.86528 0.06435 0.86684 0.06551 0.86823 0.06667 C 0.86962 0.06829 0.87084 0.07106 0.8724 0.07222 C 0.87431 0.07338 0.87639 0.07338 0.8783 0.07407 C 0.87934 0.07523 0.88039 0.07639 0.88125 0.07754 C 0.8823 0.0794 0.88264 0.08171 0.88403 0.0831 C 0.88577 0.08449 0.88803 0.08426 0.88993 0.08495 L 0.89306 0.09051 L 0.89306 0.08866 " pathEditMode="relative" rAng="0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53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8472 L -0.00295 -0.08472 C -0.00555 -0.09097 -0.00833 -0.09699 -0.01076 -0.10324 C -0.01371 -0.11134 -0.01076 -0.10856 -0.01371 -0.11759 C -0.01441 -0.11991 -0.0158 -0.12176 -0.01684 -0.12384 C -0.01736 -0.12662 -0.01771 -0.1294 -0.0184 -0.13194 C -0.01875 -0.13403 -0.01944 -0.13611 -0.01996 -0.13819 C -0.02048 -0.14167 -0.02066 -0.14514 -0.02152 -0.14838 C -0.02222 -0.15185 -0.02361 -0.15509 -0.02448 -0.1588 C -0.02604 -0.16505 -0.02639 -0.1706 -0.0276 -0.17708 C -0.02795 -0.17917 -0.02864 -0.18125 -0.02916 -0.18333 C -0.03246 -0.19884 -0.02847 -0.18403 -0.03368 -0.20185 C -0.03437 -0.20718 -0.03559 -0.22037 -0.0368 -0.22639 C -0.03819 -0.23264 -0.04149 -0.24491 -0.04149 -0.24491 C -0.04201 -0.25093 -0.04201 -0.25718 -0.04305 -0.26343 C -0.04357 -0.26759 -0.04514 -0.27153 -0.046 -0.27569 C -0.0467 -0.27824 -0.04722 -0.28102 -0.04757 -0.2838 C -0.05087 -0.30718 -0.04687 -0.28935 -0.05225 -0.31042 C -0.05277 -0.31875 -0.05295 -0.32685 -0.05382 -0.33518 C -0.05399 -0.33796 -0.05521 -0.34051 -0.05521 -0.34329 C -0.05521 -0.3706 -0.05503 -0.39815 -0.05382 -0.42546 C -0.05347 -0.43102 -0.05295 -0.43704 -0.05069 -0.4419 C -0.04757 -0.44792 -0.0434 -0.45509 -0.04149 -0.46227 C -0.04062 -0.46505 -0.0408 -0.46805 -0.03993 -0.4706 C -0.03871 -0.47407 -0.03663 -0.47731 -0.03524 -0.48079 C -0.03455 -0.48264 -0.03455 -0.48495 -0.03368 -0.48704 C -0.03298 -0.48912 -0.03142 -0.49097 -0.03073 -0.49305 C -0.03003 -0.49514 -0.03003 -0.49745 -0.02916 -0.4993 C -0.02795 -0.50162 -0.02604 -0.50324 -0.02448 -0.50532 C -0.02187 -0.5162 -0.02465 -0.50764 -0.01996 -0.51574 C -0.00972 -0.53264 -0.02812 -0.50671 -0.0092 -0.53218 C -0.00764 -0.53403 -0.00625 -0.53657 -0.00451 -0.53819 C -0.00295 -0.53958 -0.00139 -0.54074 0.00018 -0.54236 C 0.00226 -0.54491 0.00417 -0.54792 0.00625 -0.55046 C 0.00729 -0.55185 0.00799 -0.55393 0.00938 -0.55463 L 0.01389 -0.55671 C 0.02709 -0.56852 0.01042 -0.5544 0.02309 -0.56296 C 0.03386 -0.56991 0.02118 -0.56481 0.03386 -0.56898 C 0.03594 -0.57106 0.03785 -0.57361 0.04011 -0.57523 C 0.04202 -0.57639 0.04427 -0.57639 0.04618 -0.57731 C 0.04983 -0.57847 0.05348 -0.57986 0.05695 -0.58125 C 0.05851 -0.58194 0.06007 -0.58287 0.06163 -0.58333 C 0.08004 -0.58912 0.07223 -0.58611 0.08785 -0.58958 C 0.09045 -0.59005 0.09288 -0.59074 0.09549 -0.59167 C 0.09861 -0.59282 0.10157 -0.59491 0.10469 -0.5956 L 0.11233 -0.59768 C 0.11389 -0.59907 0.11528 -0.60139 0.11702 -0.60185 C 0.12865 -0.60417 0.15243 -0.60602 0.15243 -0.60602 C 0.15452 -0.60671 0.15643 -0.60787 0.15851 -0.60787 C 0.17657 -0.60787 0.19445 -0.60787 0.21233 -0.60602 C 0.21389 -0.60579 0.21441 -0.60301 0.21545 -0.60185 C 0.21754 -0.59954 0.21962 -0.59792 0.2217 -0.5956 C 0.24566 -0.56829 0.20556 -0.61088 0.23247 -0.58542 C 0.24132 -0.57708 0.23334 -0.58218 0.24011 -0.57315 C 0.24184 -0.5706 0.24427 -0.56898 0.24618 -0.5669 C 0.24723 -0.56481 0.24809 -0.5625 0.24931 -0.56088 C 0.2507 -0.55903 0.25278 -0.55856 0.254 -0.55671 C 0.25643 -0.55301 0.25799 -0.54838 0.26007 -0.54444 C 0.26129 -0.5419 0.2632 -0.54028 0.26476 -0.53819 C 0.26528 -0.53611 0.2658 -0.53426 0.26632 -0.53218 C 0.26684 -0.5294 0.26684 -0.52639 0.26788 -0.52384 C 0.26841 -0.52222 0.26979 -0.52106 0.27084 -0.51968 C 0.27136 -0.51782 0.27153 -0.51551 0.2724 -0.51366 C 0.27309 -0.51204 0.27483 -0.51134 0.27552 -0.50949 C 0.27691 -0.50555 0.27674 -0.50069 0.27865 -0.49722 C 0.29219 -0.46991 0.27257 -0.51042 0.28316 -0.48495 C 0.28438 -0.48194 0.2915 -0.46805 0.29393 -0.46435 C 0.29584 -0.46157 0.29827 -0.45926 0.30018 -0.45625 C 0.30521 -0.44745 0.30365 -0.44537 0.30938 -0.43773 C 0.31059 -0.43588 0.3125 -0.43495 0.31389 -0.43356 C 0.31736 -0.42014 0.3125 -0.43542 0.32327 -0.41921 C 0.33108 -0.40741 0.32118 -0.41319 0.33091 -0.40903 C 0.3415 -0.38055 0.32604 -0.41968 0.33854 -0.39468 C 0.33941 -0.39282 0.33907 -0.39005 0.34011 -0.38843 C 0.34167 -0.38588 0.34445 -0.38472 0.34618 -0.38241 C 0.34809 -0.37986 0.34931 -0.37685 0.35087 -0.37407 C 0.35191 -0.37199 0.35261 -0.36968 0.354 -0.36805 C 0.35521 -0.3662 0.35712 -0.36528 0.35851 -0.36389 C 0.36736 -0.3463 0.35677 -0.36852 0.3632 -0.35162 C 0.36528 -0.34583 0.36754 -0.34375 0.37084 -0.33912 C 0.37413 -0.32639 0.36997 -0.34051 0.37709 -0.32477 C 0.37882 -0.32083 0.38004 -0.31667 0.3816 -0.3125 C 0.38247 -0.31042 0.38368 -0.30856 0.38473 -0.30648 C 0.38629 -0.30301 0.38785 -0.29954 0.38941 -0.29606 C 0.39653 -0.2787 0.38768 -0.29722 0.39705 -0.27963 C 0.39809 -0.27778 0.39879 -0.27523 0.40018 -0.27361 C 0.40139 -0.27176 0.40348 -0.2713 0.40469 -0.26944 C 0.40903 -0.26389 0.41059 -0.25764 0.41389 -0.25093 C 0.42084 -0.23773 0.41875 -0.24305 0.42778 -0.23264 C 0.42952 -0.23055 0.43073 -0.22824 0.43247 -0.22639 C 0.43646 -0.22199 0.44063 -0.21829 0.44479 -0.21412 C 0.4467 -0.21204 0.44913 -0.21042 0.45087 -0.20787 C 0.45243 -0.20579 0.45417 -0.20393 0.45556 -0.20185 C 0.45886 -0.19653 0.46059 -0.19143 0.46476 -0.1875 C 0.46667 -0.18565 0.4691 -0.18518 0.47084 -0.18333 C 0.48056 -0.17315 0.48004 -0.17662 0.48004 -0.16898 L 0.48004 -0.16898 " pathEditMode="relative" ptsTypes="AAAAAAAAAAAAAAAAAAAAAAAAAA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199 L 0.01302 -0.02199 C 0.00087 -0.12755 0.0059 -0.07014 0.01094 -0.28032 C 0.01094 -0.28542 0.01371 -0.31944 0.01719 -0.3331 C 0.0184 -0.33796 0.01996 -0.34236 0.02135 -0.34699 C 0.02205 -0.35347 0.0224 -0.36018 0.02344 -0.36643 C 0.02378 -0.36944 0.025 -0.37199 0.02552 -0.37477 C 0.02604 -0.3787 0.02812 -0.40255 0.02969 -0.4081 C 0.03055 -0.41134 0.03246 -0.41366 0.03385 -0.41643 C 0.04375 -0.48218 0.0316 -0.41505 0.04427 -0.46088 C 0.04549 -0.46551 0.04514 -0.47037 0.04635 -0.47477 C 0.04774 -0.48055 0.05486 -0.49583 0.05677 -0.49977 C 0.05799 -0.50278 0.05972 -0.50532 0.06094 -0.5081 C 0.0625 -0.5118 0.06302 -0.5162 0.0651 -0.51921 C 0.06667 -0.52199 0.06927 -0.52292 0.07135 -0.52477 C 0.075 -0.53958 0.07118 -0.52893 0.08177 -0.54421 C 0.08542 -0.54977 0.08889 -0.55532 0.09219 -0.56088 C 0.09375 -0.56366 0.09462 -0.5669 0.09635 -0.56921 C 0.10087 -0.57523 0.10729 -0.57986 0.11302 -0.5831 C 0.11493 -0.58426 0.11719 -0.58495 0.11927 -0.58588 C 0.13021 -0.60069 0.11996 -0.59005 0.13594 -0.59699 C 0.14601 -0.60162 0.14132 -0.60301 0.15052 -0.60532 C 0.15538 -0.60671 0.16024 -0.60694 0.1651 -0.6081 C 0.17135 -0.60972 0.1776 -0.6118 0.18385 -0.61366 C 0.20121 -0.61273 0.21875 -0.61435 0.23594 -0.61088 C 0.23889 -0.61042 0.23976 -0.60509 0.24219 -0.60255 C 0.24618 -0.59861 0.25052 -0.59514 0.25469 -0.59143 L 0.26094 -0.58588 C 0.26927 -0.56921 0.26024 -0.58495 0.27135 -0.57199 C 0.2908 -0.5493 0.27396 -0.56528 0.28802 -0.55255 C 0.29913 -0.53032 0.28455 -0.55718 0.29844 -0.53866 C 0.30677 -0.52755 0.29774 -0.53218 0.30885 -0.52477 C 0.31076 -0.52361 0.31302 -0.52315 0.3151 -0.52199 C 0.31788 -0.52037 0.32066 -0.51829 0.32344 -0.51643 C 0.32483 -0.51366 0.32587 -0.51065 0.3276 -0.5081 C 0.32934 -0.50579 0.33229 -0.50532 0.33385 -0.50255 C 0.33576 -0.49954 0.33646 -0.49514 0.33802 -0.49143 C 0.34062 -0.48588 0.3441 -0.48079 0.34635 -0.47477 C 0.35156 -0.46088 0.34878 -0.46713 0.35469 -0.45532 L 0.35885 -0.4331 C 0.35955 -0.4294 0.36007 -0.42569 0.36094 -0.42199 L 0.3651 -0.40532 L 0.36927 -0.38866 C 0.36996 -0.38588 0.37014 -0.38287 0.37135 -0.38032 L 0.37552 -0.37199 L 0.37969 -0.34977 C 0.38038 -0.34606 0.3809 -0.34236 0.38177 -0.33866 C 0.38316 -0.3331 0.38524 -0.32778 0.38594 -0.32199 L 0.3901 -0.28866 C 0.39618 -0.17037 0.39427 -0.23518 0.39427 -0.09421 L 0.39219 -0.09699 " pathEditMode="relative" ptsTypes="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312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Afra Mohammed Salem Mohammed Alkhatri</cp:lastModifiedBy>
  <cp:revision>11</cp:revision>
  <dcterms:created xsi:type="dcterms:W3CDTF">2020-04-10T07:52:23Z</dcterms:created>
  <dcterms:modified xsi:type="dcterms:W3CDTF">2020-04-10T09:21:14Z</dcterms:modified>
</cp:coreProperties>
</file>