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64350" cy="999648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BFCE-FD07-4662-8BE9-F9BC2B004B43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A311-D6DB-494F-ABB1-E550A8A59F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02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BFCE-FD07-4662-8BE9-F9BC2B004B43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A311-D6DB-494F-ABB1-E550A8A59F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0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7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6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8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1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3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3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1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2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7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29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4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3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7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26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6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32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0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7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2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32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5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6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5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3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94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25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2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4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0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79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2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9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3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139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2016-09-17T00:45:21Z</dcterms:created>
  <dcterms:modified xsi:type="dcterms:W3CDTF">2016-09-17T00:45:21Z</dcterms:modified>
</cp:coreProperties>
</file>