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64350" cy="999648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5BFCE-FD07-4662-8BE9-F9BC2B004B43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A311-D6DB-494F-ABB1-E550A8A59F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702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5BFCE-FD07-4662-8BE9-F9BC2B004B43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7A311-D6DB-494F-ABB1-E550A8A59F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05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3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49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14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0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50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171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63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18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62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83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1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7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00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3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31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13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11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3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3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72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1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71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292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4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3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76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26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56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326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205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904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574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23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325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65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66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056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035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946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251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32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46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308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7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79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29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49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3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7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50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7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1394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52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2016-09-17T00:45:21Z</dcterms:created>
  <dcterms:modified xsi:type="dcterms:W3CDTF">2016-09-17T00:45:21Z</dcterms:modified>
</cp:coreProperties>
</file>