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73" r:id="rId3"/>
  </p:sldIdLst>
  <p:sldSz cx="9144000" cy="6858000" type="screen4x3"/>
  <p:notesSz cx="6881813" cy="96615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00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9694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3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l">
              <a:defRPr sz="1200"/>
            </a:lvl1pPr>
          </a:lstStyle>
          <a:p>
            <a:fld id="{E39EA888-7FE1-4A77-BD56-477AF6A961E3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99694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3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 anchor="b"/>
          <a:lstStyle>
            <a:lvl1pPr algn="l">
              <a:defRPr sz="1200"/>
            </a:lvl1pPr>
          </a:lstStyle>
          <a:p>
            <a:fld id="{2BE02954-ACC1-416E-AEFE-1FEF7EAA243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34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187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894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518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624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683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2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8460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229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8065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255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473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E735D-67DA-440E-A687-1D4D22CA740C}" type="datetimeFigureOut">
              <a:rPr lang="ar-SA" smtClean="0"/>
              <a:pPr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13367-1E68-4743-8B0B-C3BDDC3214D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714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64" y="0"/>
            <a:ext cx="5292080" cy="6858000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2861556" y="476672"/>
            <a:ext cx="6120680" cy="6048672"/>
          </a:xfrm>
          <a:prstGeom prst="roundRect">
            <a:avLst/>
          </a:prstGeom>
          <a:noFill/>
          <a:ln w="571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3643306" y="1500174"/>
            <a:ext cx="4672876" cy="711872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Wave4">
              <a:avLst>
                <a:gd name="adj1" fmla="val 6250"/>
                <a:gd name="adj2" fmla="val -460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e_Dimnah" pitchFamily="18" charset="-78"/>
                <a:cs typeface="ae_Dimnah" pitchFamily="18" charset="-78"/>
              </a:rPr>
              <a:t>شهادة نجاح وتفوق </a:t>
            </a:r>
          </a:p>
        </p:txBody>
      </p:sp>
      <p:sp>
        <p:nvSpPr>
          <p:cNvPr id="6" name="مربع نص 7"/>
          <p:cNvSpPr txBox="1"/>
          <p:nvPr/>
        </p:nvSpPr>
        <p:spPr>
          <a:xfrm>
            <a:off x="2857488" y="1428736"/>
            <a:ext cx="5832648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3000" b="1" dirty="0"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Sultan Medium" pitchFamily="2" charset="-78"/>
            </a:endParaRPr>
          </a:p>
          <a:p>
            <a:pPr algn="ctr"/>
            <a:endParaRPr lang="ar-SA" sz="3000" b="1" dirty="0"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Sultan Medium" pitchFamily="2" charset="-78"/>
            </a:endParaRPr>
          </a:p>
          <a:p>
            <a:pPr algn="ctr"/>
            <a:r>
              <a:rPr lang="ar-SA" sz="3000" b="1" dirty="0"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يسر إدارة روضة المعشور  بقنا أن </a:t>
            </a:r>
          </a:p>
          <a:p>
            <a:r>
              <a:rPr lang="ar-SA" sz="3000" b="1" dirty="0"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تهنئ الطفلة / </a:t>
            </a:r>
            <a:r>
              <a:rPr lang="ar-SA" sz="3000" b="1" dirty="0">
                <a:solidFill>
                  <a:srgbClr val="0066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ريم 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وتبارك لها نجاحها في </a:t>
            </a:r>
            <a:r>
              <a:rPr lang="ar-SA" sz="2000" b="1" dirty="0">
                <a:solidFill>
                  <a:srgbClr val="C00000"/>
                </a:solidFill>
                <a:cs typeface="Sultan Medium" pitchFamily="2" charset="-78"/>
              </a:rPr>
              <a:t>الفصل الدراسي الأول </a:t>
            </a:r>
            <a:r>
              <a:rPr lang="ar-SA" sz="2000" b="1" dirty="0">
                <a:cs typeface="Sultan Medium" pitchFamily="2" charset="-78"/>
              </a:rPr>
              <a:t>سائلين المولى لها التوفيق والسداد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فأنتي اليوم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cs typeface="Sultan Medium" pitchFamily="2" charset="-78"/>
              </a:rPr>
              <a:t>نجمة </a:t>
            </a:r>
            <a:r>
              <a:rPr lang="ar-SA" sz="2000" b="1" dirty="0">
                <a:cs typeface="Sultan Medium" pitchFamily="2" charset="-78"/>
              </a:rPr>
              <a:t>فصلك وغداً إن شاء الله سوف تصبحين </a:t>
            </a:r>
            <a:r>
              <a:rPr lang="ar-SA" sz="2000" b="1" dirty="0">
                <a:solidFill>
                  <a:schemeClr val="accent2">
                    <a:lumMod val="75000"/>
                  </a:schemeClr>
                </a:solidFill>
                <a:cs typeface="Sultan Medium" pitchFamily="2" charset="-78"/>
              </a:rPr>
              <a:t>نجمة كبيرة </a:t>
            </a:r>
            <a:r>
              <a:rPr lang="ar-SA" sz="2000" b="1" dirty="0">
                <a:cs typeface="Sultan Medium" pitchFamily="2" charset="-78"/>
              </a:rPr>
              <a:t>في سماء وطنك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 </a:t>
            </a:r>
            <a:r>
              <a:rPr lang="ar-SA" sz="2000" b="1" dirty="0">
                <a:solidFill>
                  <a:srgbClr val="0070C0"/>
                </a:solidFill>
                <a:cs typeface="Sultan Medium" pitchFamily="2" charset="-78"/>
              </a:rPr>
              <a:t>فأقر الله بكِ عين والديك </a:t>
            </a:r>
            <a:endParaRPr lang="ar-SA" sz="3200" b="1" dirty="0">
              <a:solidFill>
                <a:srgbClr val="FF0000"/>
              </a:solidFill>
              <a:effectLst>
                <a:glow rad="304800">
                  <a:srgbClr val="FFFF00">
                    <a:alpha val="40000"/>
                  </a:srgbClr>
                </a:glow>
              </a:effectLst>
              <a:cs typeface="Simple Indust Shaded" pitchFamily="2" charset="-78"/>
            </a:endParaRPr>
          </a:p>
          <a:p>
            <a:pPr algn="ctr"/>
            <a:r>
              <a:rPr lang="ar-SA" sz="2400" b="1" dirty="0">
                <a:solidFill>
                  <a:srgbClr val="FF0000"/>
                </a:solidFill>
                <a:effectLst>
                  <a:glow rad="304800">
                    <a:srgbClr val="FFFF00">
                      <a:alpha val="40000"/>
                    </a:srgbClr>
                  </a:glow>
                </a:effectLst>
                <a:cs typeface="Simple Indust Shaded" pitchFamily="2" charset="-78"/>
              </a:rPr>
              <a:t>&amp;&amp; شكراً جزيلا&amp;&amp;</a:t>
            </a:r>
            <a:endParaRPr lang="ar-SA" sz="3200" b="1" dirty="0">
              <a:solidFill>
                <a:srgbClr val="FF0000"/>
              </a:solidFill>
              <a:effectLst>
                <a:glow rad="304800">
                  <a:srgbClr val="FFFF00">
                    <a:alpha val="40000"/>
                  </a:srgbClr>
                </a:glow>
              </a:effectLst>
              <a:cs typeface="Simple Indust Shaded" pitchFamily="2" charset="-78"/>
            </a:endParaRPr>
          </a:p>
          <a:p>
            <a:pPr algn="ctr"/>
            <a:r>
              <a:rPr lang="ar-SA" sz="2400" b="1" dirty="0">
                <a:cs typeface="Sultan Medium" pitchFamily="2" charset="-78"/>
              </a:rPr>
              <a:t> </a:t>
            </a:r>
            <a:r>
              <a:rPr lang="ar-SA" sz="2000" b="1" dirty="0">
                <a:cs typeface="Sultan Medium" pitchFamily="2" charset="-78"/>
              </a:rPr>
              <a:t>لك ايتها </a:t>
            </a:r>
            <a:r>
              <a:rPr lang="ar-SA" sz="2000" b="1" dirty="0">
                <a:solidFill>
                  <a:srgbClr val="00B050"/>
                </a:solidFill>
                <a:cs typeface="Sultan Medium" pitchFamily="2" charset="-78"/>
              </a:rPr>
              <a:t>الأم الرائعة </a:t>
            </a:r>
            <a:r>
              <a:rPr lang="ar-SA" sz="2000" b="1" dirty="0">
                <a:cs typeface="Sultan Medium" pitchFamily="2" charset="-78"/>
              </a:rPr>
              <a:t>على مستوى </a:t>
            </a:r>
            <a:r>
              <a:rPr lang="ar-SA" sz="2000" b="1" dirty="0">
                <a:solidFill>
                  <a:srgbClr val="FF00FF"/>
                </a:solidFill>
                <a:cs typeface="Sultan Medium" pitchFamily="2" charset="-78"/>
              </a:rPr>
              <a:t>طفلتك الرائع </a:t>
            </a:r>
            <a:r>
              <a:rPr lang="ar-SA" sz="2000" b="1" dirty="0">
                <a:cs typeface="Sultan Medium" pitchFamily="2" charset="-78"/>
              </a:rPr>
              <a:t>وتفوقها 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وسدد الله خطاك لما يحبه و يرضا ه   </a:t>
            </a:r>
          </a:p>
        </p:txBody>
      </p:sp>
      <p:sp>
        <p:nvSpPr>
          <p:cNvPr id="8" name="مربع نص 9"/>
          <p:cNvSpPr txBox="1"/>
          <p:nvPr/>
        </p:nvSpPr>
        <p:spPr>
          <a:xfrm>
            <a:off x="2357422" y="578645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cs typeface="Sultan Medium" pitchFamily="2" charset="-78"/>
              </a:rPr>
              <a:t>قائدة الروضة : </a:t>
            </a:r>
            <a:endParaRPr lang="ar-SA" b="1" dirty="0">
              <a:cs typeface="AGA Cordoba Regular" pitchFamily="2" charset="-78"/>
            </a:endParaRPr>
          </a:p>
        </p:txBody>
      </p:sp>
      <p:pic>
        <p:nvPicPr>
          <p:cNvPr id="1026" name="Picture 2" descr="C:\Users\User\Desktop\مجلد جديد ‫‬\d480f1de-c7e0-4b36-a6c5-baae7ea53a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71480"/>
            <a:ext cx="928694" cy="928694"/>
          </a:xfrm>
          <a:prstGeom prst="rect">
            <a:avLst/>
          </a:prstGeom>
          <a:noFill/>
        </p:spPr>
      </p:pic>
      <p:sp>
        <p:nvSpPr>
          <p:cNvPr id="11" name="مربع نص 9"/>
          <p:cNvSpPr txBox="1"/>
          <p:nvPr/>
        </p:nvSpPr>
        <p:spPr>
          <a:xfrm>
            <a:off x="5572132" y="578645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cs typeface="Sultan Medium" pitchFamily="2" charset="-78"/>
              </a:rPr>
              <a:t>معلمتك : </a:t>
            </a:r>
            <a:r>
              <a:rPr lang="ar-SA" b="1" dirty="0">
                <a:cs typeface="AGA Cordoba Regular" pitchFamily="2" charset="-78"/>
              </a:rPr>
              <a:t> أسمهان </a:t>
            </a:r>
          </a:p>
        </p:txBody>
      </p:sp>
      <p:pic>
        <p:nvPicPr>
          <p:cNvPr id="1027" name="Picture 3" descr="C:\Users\User\Desktop\مجلد جديد ‫‬\9d97e3da-6b93-4df1-908f-d8bdeb1c054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714356"/>
            <a:ext cx="1000132" cy="666754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4786314" y="642918"/>
            <a:ext cx="228601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المملكة العربية السعودية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وزارة التعليم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إدارة التعليم بمحافظة </a:t>
            </a:r>
            <a:r>
              <a:rPr lang="ar-SA" sz="1400" dirty="0" err="1">
                <a:latin typeface="Andalus" pitchFamily="18" charset="-78"/>
                <a:cs typeface="Andalus" pitchFamily="18" charset="-78"/>
              </a:rPr>
              <a:t>محايل</a:t>
            </a:r>
            <a:r>
              <a:rPr lang="ar-SA" sz="14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ctr"/>
            <a:r>
              <a:rPr lang="ar-SA" sz="1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روضة  المعشور بقنا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5857884" y="5643578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rgbClr val="C00000"/>
                </a:solidFill>
              </a:rPr>
              <a:t>الختم</a:t>
            </a: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834" y="4143380"/>
            <a:ext cx="1152221" cy="128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5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64" y="0"/>
            <a:ext cx="5292080" cy="6858000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2861556" y="476672"/>
            <a:ext cx="6120680" cy="6048672"/>
          </a:xfrm>
          <a:prstGeom prst="roundRect">
            <a:avLst/>
          </a:prstGeom>
          <a:noFill/>
          <a:ln w="571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3643306" y="1500174"/>
            <a:ext cx="4672876" cy="711872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Wave4">
              <a:avLst>
                <a:gd name="adj1" fmla="val 6250"/>
                <a:gd name="adj2" fmla="val -460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e_Dimnah" pitchFamily="18" charset="-78"/>
                <a:cs typeface="ae_Dimnah" pitchFamily="18" charset="-78"/>
              </a:rPr>
              <a:t>شهادة نجاح وتفوق </a:t>
            </a:r>
          </a:p>
        </p:txBody>
      </p:sp>
      <p:sp>
        <p:nvSpPr>
          <p:cNvPr id="6" name="مربع نص 7"/>
          <p:cNvSpPr txBox="1"/>
          <p:nvPr/>
        </p:nvSpPr>
        <p:spPr>
          <a:xfrm>
            <a:off x="2857488" y="1428736"/>
            <a:ext cx="5832648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3000" b="1" dirty="0"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Sultan Medium" pitchFamily="2" charset="-78"/>
            </a:endParaRPr>
          </a:p>
          <a:p>
            <a:pPr algn="ctr"/>
            <a:endParaRPr lang="ar-SA" sz="3000" b="1" dirty="0"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Sultan Medium" pitchFamily="2" charset="-78"/>
            </a:endParaRPr>
          </a:p>
          <a:p>
            <a:pPr algn="ctr"/>
            <a:r>
              <a:rPr lang="ar-SA" sz="3000" b="1" dirty="0"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يسر إدارة روضة المعشور  بقنا أن </a:t>
            </a:r>
          </a:p>
          <a:p>
            <a:r>
              <a:rPr lang="ar-SA" sz="3000" b="1" dirty="0"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تهنئ الطفل / </a:t>
            </a:r>
            <a:r>
              <a:rPr lang="ar-SA" sz="3000" b="1" dirty="0">
                <a:solidFill>
                  <a:srgbClr val="0066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رواد سعيد أبو مسمار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وتبارك له نجاحه في </a:t>
            </a:r>
            <a:r>
              <a:rPr lang="ar-SA" sz="2000" b="1" dirty="0">
                <a:solidFill>
                  <a:srgbClr val="C00000"/>
                </a:solidFill>
                <a:cs typeface="Sultan Medium" pitchFamily="2" charset="-78"/>
              </a:rPr>
              <a:t>الفصل الدراسي الأول </a:t>
            </a:r>
            <a:r>
              <a:rPr lang="ar-SA" sz="2000" b="1" dirty="0">
                <a:cs typeface="Sultan Medium" pitchFamily="2" charset="-78"/>
              </a:rPr>
              <a:t>سائلين المولى له التوفيق والسداد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فأنت اليوم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cs typeface="Sultan Medium" pitchFamily="2" charset="-78"/>
              </a:rPr>
              <a:t>نجم </a:t>
            </a:r>
            <a:r>
              <a:rPr lang="ar-SA" sz="2000" b="1" dirty="0">
                <a:cs typeface="Sultan Medium" pitchFamily="2" charset="-78"/>
              </a:rPr>
              <a:t>فصلك وغداً إن شاء الله سوف تصبح </a:t>
            </a:r>
            <a:r>
              <a:rPr lang="ar-SA" sz="2000" b="1" dirty="0">
                <a:solidFill>
                  <a:schemeClr val="accent2">
                    <a:lumMod val="75000"/>
                  </a:schemeClr>
                </a:solidFill>
                <a:cs typeface="Sultan Medium" pitchFamily="2" charset="-78"/>
              </a:rPr>
              <a:t>نجم كبير </a:t>
            </a:r>
            <a:r>
              <a:rPr lang="ar-SA" sz="2000" b="1" dirty="0">
                <a:cs typeface="Sultan Medium" pitchFamily="2" charset="-78"/>
              </a:rPr>
              <a:t>في سماء وطنك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 </a:t>
            </a:r>
            <a:r>
              <a:rPr lang="ar-SA" sz="2000" b="1" dirty="0">
                <a:solidFill>
                  <a:srgbClr val="0070C0"/>
                </a:solidFill>
                <a:cs typeface="Sultan Medium" pitchFamily="2" charset="-78"/>
              </a:rPr>
              <a:t>فأقر الله بك عين والديك </a:t>
            </a:r>
            <a:endParaRPr lang="ar-SA" sz="3200" b="1" dirty="0">
              <a:solidFill>
                <a:srgbClr val="FF0000"/>
              </a:solidFill>
              <a:effectLst>
                <a:glow rad="304800">
                  <a:srgbClr val="FFFF00">
                    <a:alpha val="40000"/>
                  </a:srgbClr>
                </a:glow>
              </a:effectLst>
              <a:cs typeface="Simple Indust Shaded" pitchFamily="2" charset="-78"/>
            </a:endParaRPr>
          </a:p>
          <a:p>
            <a:pPr algn="ctr"/>
            <a:r>
              <a:rPr lang="ar-SA" sz="2400" b="1" dirty="0">
                <a:solidFill>
                  <a:srgbClr val="FF0000"/>
                </a:solidFill>
                <a:effectLst>
                  <a:glow rad="304800">
                    <a:srgbClr val="FFFF00">
                      <a:alpha val="40000"/>
                    </a:srgbClr>
                  </a:glow>
                </a:effectLst>
                <a:cs typeface="Simple Indust Shaded" pitchFamily="2" charset="-78"/>
              </a:rPr>
              <a:t>&amp;&amp; شكراً جزيلا&amp;&amp;</a:t>
            </a:r>
            <a:endParaRPr lang="ar-SA" sz="3200" b="1" dirty="0">
              <a:solidFill>
                <a:srgbClr val="FF0000"/>
              </a:solidFill>
              <a:effectLst>
                <a:glow rad="304800">
                  <a:srgbClr val="FFFF00">
                    <a:alpha val="40000"/>
                  </a:srgbClr>
                </a:glow>
              </a:effectLst>
              <a:cs typeface="Simple Indust Shaded" pitchFamily="2" charset="-78"/>
            </a:endParaRPr>
          </a:p>
          <a:p>
            <a:pPr algn="ctr"/>
            <a:r>
              <a:rPr lang="ar-SA" sz="2400" b="1" dirty="0">
                <a:cs typeface="Sultan Medium" pitchFamily="2" charset="-78"/>
              </a:rPr>
              <a:t> </a:t>
            </a:r>
            <a:r>
              <a:rPr lang="ar-SA" sz="2000" b="1" dirty="0">
                <a:cs typeface="Sultan Medium" pitchFamily="2" charset="-78"/>
              </a:rPr>
              <a:t>لك ايتها </a:t>
            </a:r>
            <a:r>
              <a:rPr lang="ar-SA" sz="2000" b="1" dirty="0">
                <a:solidFill>
                  <a:srgbClr val="00B050"/>
                </a:solidFill>
                <a:cs typeface="Sultan Medium" pitchFamily="2" charset="-78"/>
              </a:rPr>
              <a:t>الأم الرائعة </a:t>
            </a:r>
            <a:r>
              <a:rPr lang="ar-SA" sz="2000" b="1" dirty="0">
                <a:cs typeface="Sultan Medium" pitchFamily="2" charset="-78"/>
              </a:rPr>
              <a:t>على مستوى </a:t>
            </a:r>
            <a:r>
              <a:rPr lang="ar-SA" sz="2000" b="1" dirty="0">
                <a:solidFill>
                  <a:srgbClr val="FF00FF"/>
                </a:solidFill>
                <a:cs typeface="Sultan Medium" pitchFamily="2" charset="-78"/>
              </a:rPr>
              <a:t>طفلك الرائع </a:t>
            </a:r>
            <a:r>
              <a:rPr lang="ar-SA" sz="2000" b="1" dirty="0">
                <a:cs typeface="Sultan Medium" pitchFamily="2" charset="-78"/>
              </a:rPr>
              <a:t>وتفوقه </a:t>
            </a:r>
          </a:p>
          <a:p>
            <a:pPr algn="ctr"/>
            <a:r>
              <a:rPr lang="ar-SA" sz="2000" b="1" dirty="0">
                <a:cs typeface="Sultan Medium" pitchFamily="2" charset="-78"/>
              </a:rPr>
              <a:t>وسدد الله خطاك لما يحبه و يرضا ه   </a:t>
            </a:r>
          </a:p>
        </p:txBody>
      </p:sp>
      <p:sp>
        <p:nvSpPr>
          <p:cNvPr id="8" name="مربع نص 9"/>
          <p:cNvSpPr txBox="1"/>
          <p:nvPr/>
        </p:nvSpPr>
        <p:spPr>
          <a:xfrm>
            <a:off x="2357422" y="578645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cs typeface="Sultan Medium" pitchFamily="2" charset="-78"/>
              </a:rPr>
              <a:t>قائدة الروضة : </a:t>
            </a:r>
            <a:r>
              <a:rPr lang="ar-SA" b="1">
                <a:cs typeface="AGA Cordoba Regular" pitchFamily="2" charset="-78"/>
              </a:rPr>
              <a:t>فاطمة </a:t>
            </a:r>
            <a:endParaRPr lang="ar-SA" b="1" dirty="0">
              <a:cs typeface="AGA Cordoba Regular" pitchFamily="2" charset="-78"/>
            </a:endParaRPr>
          </a:p>
        </p:txBody>
      </p:sp>
      <p:pic>
        <p:nvPicPr>
          <p:cNvPr id="1026" name="Picture 2" descr="C:\Users\User\Desktop\مجلد جديد ‫‬\d480f1de-c7e0-4b36-a6c5-baae7ea53a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71480"/>
            <a:ext cx="928694" cy="928694"/>
          </a:xfrm>
          <a:prstGeom prst="rect">
            <a:avLst/>
          </a:prstGeom>
          <a:noFill/>
        </p:spPr>
      </p:pic>
      <p:sp>
        <p:nvSpPr>
          <p:cNvPr id="11" name="مربع نص 9"/>
          <p:cNvSpPr txBox="1"/>
          <p:nvPr/>
        </p:nvSpPr>
        <p:spPr>
          <a:xfrm>
            <a:off x="5572132" y="578645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cs typeface="Sultan Medium" pitchFamily="2" charset="-78"/>
              </a:rPr>
              <a:t>معلمتك : </a:t>
            </a:r>
            <a:r>
              <a:rPr lang="ar-SA" b="1" dirty="0">
                <a:cs typeface="AGA Cordoba Regular" pitchFamily="2" charset="-78"/>
              </a:rPr>
              <a:t> أسمهان  </a:t>
            </a:r>
          </a:p>
        </p:txBody>
      </p:sp>
      <p:pic>
        <p:nvPicPr>
          <p:cNvPr id="1027" name="Picture 3" descr="C:\Users\User\Desktop\مجلد جديد ‫‬\9d97e3da-6b93-4df1-908f-d8bdeb1c054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714356"/>
            <a:ext cx="1000132" cy="666754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4786314" y="642918"/>
            <a:ext cx="228601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المملكة العربية السعودية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وزارة التعليم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إدارة التعليم بمحافظة </a:t>
            </a:r>
            <a:r>
              <a:rPr lang="ar-SA" sz="1400" dirty="0" err="1">
                <a:latin typeface="Andalus" pitchFamily="18" charset="-78"/>
                <a:cs typeface="Andalus" pitchFamily="18" charset="-78"/>
              </a:rPr>
              <a:t>محايل</a:t>
            </a:r>
            <a:r>
              <a:rPr lang="ar-SA" sz="14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ctr"/>
            <a:r>
              <a:rPr lang="ar-SA" sz="1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روضة  المعشور بقنا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5857884" y="5643578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rgbClr val="C00000"/>
                </a:solidFill>
              </a:rPr>
              <a:t>الختم</a:t>
            </a: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834" y="4143380"/>
            <a:ext cx="1152221" cy="128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538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285</TotalTime>
  <Words>1697</Words>
  <Application>Microsoft Office PowerPoint</Application>
  <PresentationFormat>عرض على الشاشة (4:3)</PresentationFormat>
  <Paragraphs>342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sa</dc:creator>
  <cp:lastModifiedBy>اسمهان الصفحي</cp:lastModifiedBy>
  <cp:revision>36</cp:revision>
  <dcterms:created xsi:type="dcterms:W3CDTF">2016-11-28T15:29:46Z</dcterms:created>
  <dcterms:modified xsi:type="dcterms:W3CDTF">2019-12-01T20:55:43Z</dcterms:modified>
</cp:coreProperties>
</file>