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39" d="100"/>
          <a:sy n="39" d="100"/>
        </p:scale>
        <p:origin x="25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86736E-2434-45EA-8E17-F62233AC3B8F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65007B-38AE-4C62-A2BE-1351562914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329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5007B-38AE-4C62-A2BE-1351562914D1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35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65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91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13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265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506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96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23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58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23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958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212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01DE-033F-4F6C-A5E7-43EECA4FCA3C}" type="datetimeFigureOut">
              <a:rPr lang="ar-SA" smtClean="0"/>
              <a:t>23/08/44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7385-A3CC-4548-A62B-E97FDF646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21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C656762-DA8E-40DC-D677-79633B04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38DA507-7042-DC96-121B-BF9744BFDB20}"/>
              </a:ext>
            </a:extLst>
          </p:cNvPr>
          <p:cNvSpPr/>
          <p:nvPr/>
        </p:nvSpPr>
        <p:spPr>
          <a:xfrm>
            <a:off x="420130" y="354227"/>
            <a:ext cx="6054811" cy="11458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8170015-94B2-2004-E251-EC2B371F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19" y="7216346"/>
            <a:ext cx="5820032" cy="459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6989C3E-522F-8C22-FA21-FC257725D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7012" y="1538417"/>
            <a:ext cx="5338118" cy="601774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F1569B0-C316-4161-1EC5-A406BDB8827B}"/>
              </a:ext>
            </a:extLst>
          </p:cNvPr>
          <p:cNvSpPr txBox="1"/>
          <p:nvPr/>
        </p:nvSpPr>
        <p:spPr>
          <a:xfrm>
            <a:off x="1861304" y="3652215"/>
            <a:ext cx="3209533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ملف </a:t>
            </a:r>
          </a:p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التحصيل الدراسي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9116F35-FC05-EFDE-2F6E-1437C159E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870" y="628119"/>
            <a:ext cx="2286000" cy="156680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1497B59-96DC-A6D2-4DEA-783A9E5D0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19" y="535223"/>
            <a:ext cx="1914525" cy="17526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11E7484-8EF4-B1FC-7F93-707F9C3BC29A}"/>
              </a:ext>
            </a:extLst>
          </p:cNvPr>
          <p:cNvSpPr txBox="1"/>
          <p:nvPr/>
        </p:nvSpPr>
        <p:spPr>
          <a:xfrm>
            <a:off x="3041240" y="6491417"/>
            <a:ext cx="40591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 / بدريه </a:t>
            </a:r>
            <a:r>
              <a:rPr lang="ar-SA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الصهيبي</a:t>
            </a:r>
            <a:endParaRPr lang="ar-S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7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2E3C2C4-80A8-DD9A-2ED1-38A7FC7A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1B72B7C-9AFE-1D1F-CE36-6F2E5A02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96" y="3286898"/>
            <a:ext cx="5313405" cy="5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7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94371C7-1E71-C473-5656-480217F8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1BE9E5A-8525-99AD-3AAD-6F39E0AB2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8" y="547816"/>
            <a:ext cx="5634682" cy="1109636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AB22969-5842-37C9-F39E-54B7DD568EE7}"/>
              </a:ext>
            </a:extLst>
          </p:cNvPr>
          <p:cNvSpPr txBox="1"/>
          <p:nvPr/>
        </p:nvSpPr>
        <p:spPr>
          <a:xfrm>
            <a:off x="2619632" y="10008973"/>
            <a:ext cx="333136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خطط علاجيه</a:t>
            </a:r>
          </a:p>
        </p:txBody>
      </p:sp>
    </p:spTree>
    <p:extLst>
      <p:ext uri="{BB962C8B-B14F-4D97-AF65-F5344CB8AC3E}">
        <p14:creationId xmlns:p14="http://schemas.microsoft.com/office/powerpoint/2010/main" val="241558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5FB412D-8146-D020-A4D6-F16E47EA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BA6A39-C1E7-76F6-AE4E-A7151AB1A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28029" y="3011238"/>
            <a:ext cx="11360243" cy="59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D63BD17-E36E-1058-D2AD-76003A3C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1A667B1-C7EA-5DC3-2F74-EBFB8C196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72"/>
          <a:stretch/>
        </p:blipFill>
        <p:spPr>
          <a:xfrm>
            <a:off x="661086" y="6096000"/>
            <a:ext cx="5535826" cy="534635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77AE282-480B-25D1-FE9D-186815ADA70C}"/>
              </a:ext>
            </a:extLst>
          </p:cNvPr>
          <p:cNvSpPr txBox="1"/>
          <p:nvPr/>
        </p:nvSpPr>
        <p:spPr>
          <a:xfrm>
            <a:off x="1217677" y="5807676"/>
            <a:ext cx="411683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>
                <a:latin typeface="Calibri" panose="020F0502020204030204" pitchFamily="34" charset="0"/>
                <a:cs typeface="Calibri" panose="020F0502020204030204" pitchFamily="34" charset="0"/>
              </a:rPr>
              <a:t>الخطط الإثرائية</a:t>
            </a:r>
          </a:p>
        </p:txBody>
      </p:sp>
    </p:spTree>
    <p:extLst>
      <p:ext uri="{BB962C8B-B14F-4D97-AF65-F5344CB8AC3E}">
        <p14:creationId xmlns:p14="http://schemas.microsoft.com/office/powerpoint/2010/main" val="317683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FB1479F-7E84-A69F-E7CF-AD2BCFFB4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7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ADF2067-1BBA-D958-7F60-1F64AC4C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E8AF58E-3F67-F76C-5444-7A1A1C06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1" y="477023"/>
            <a:ext cx="5832390" cy="626976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87D7E39-46B1-7020-16B7-1631A279C608}"/>
              </a:ext>
            </a:extLst>
          </p:cNvPr>
          <p:cNvSpPr txBox="1"/>
          <p:nvPr/>
        </p:nvSpPr>
        <p:spPr>
          <a:xfrm>
            <a:off x="1247055" y="7223812"/>
            <a:ext cx="4762842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1">
            <a:spAutoFit/>
          </a:bodyPr>
          <a:lstStyle/>
          <a:p>
            <a:r>
              <a:rPr lang="ar-SA" sz="7200" dirty="0">
                <a:latin typeface="Calibri" panose="020F0502020204030204" pitchFamily="34" charset="0"/>
                <a:cs typeface="Calibri" panose="020F0502020204030204" pitchFamily="34" charset="0"/>
              </a:rPr>
              <a:t>اعمال وشواهد </a:t>
            </a:r>
          </a:p>
        </p:txBody>
      </p:sp>
    </p:spTree>
    <p:extLst>
      <p:ext uri="{BB962C8B-B14F-4D97-AF65-F5344CB8AC3E}">
        <p14:creationId xmlns:p14="http://schemas.microsoft.com/office/powerpoint/2010/main" val="336419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ACB6DBD-DDEB-9957-B199-79EFE9B7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9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D2C3340-4CB9-708A-D386-25F10577F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20810EC-E936-CC16-C4E5-464048F7C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7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7C88EC1-1DFD-13CB-15EC-65001442E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2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C7A71F7-4A5D-051E-51C7-6323942C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297" cy="12192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0E08BCC-2DF2-9F64-EAD2-1C3CD3A10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26" y="6802781"/>
            <a:ext cx="5962650" cy="49625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3CA412-BCEB-152E-D53F-33AFBA279C63}"/>
              </a:ext>
            </a:extLst>
          </p:cNvPr>
          <p:cNvSpPr txBox="1"/>
          <p:nvPr/>
        </p:nvSpPr>
        <p:spPr>
          <a:xfrm>
            <a:off x="447526" y="4050391"/>
            <a:ext cx="5937844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الهدف العام 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المتابعة المستمرة والفعلية لمستويات الطالبات 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على مدار العام الدراسي وتقديم الرعاية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لهن للرفع من المستوى التحصيلي 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وحصر الضعيفات والمتفوقات 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وتشجيعهن وتقديم الحوافز لهن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CF4EEEB-12F4-1067-9654-E43D9D94A0FD}"/>
              </a:ext>
            </a:extLst>
          </p:cNvPr>
          <p:cNvSpPr txBox="1"/>
          <p:nvPr/>
        </p:nvSpPr>
        <p:spPr>
          <a:xfrm>
            <a:off x="1322440" y="1982747"/>
            <a:ext cx="35958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إِنَّا لَا نُضِيعُ أَجْرَ مَنْ أَحْسَنَ عَمَلً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F92744E-CDBB-CC42-1C31-2C09B442B6B8}"/>
              </a:ext>
            </a:extLst>
          </p:cNvPr>
          <p:cNvSpPr txBox="1"/>
          <p:nvPr/>
        </p:nvSpPr>
        <p:spPr>
          <a:xfrm>
            <a:off x="4918256" y="1975827"/>
            <a:ext cx="93968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قال تعالى</a:t>
            </a:r>
          </a:p>
        </p:txBody>
      </p:sp>
    </p:spTree>
    <p:extLst>
      <p:ext uri="{BB962C8B-B14F-4D97-AF65-F5344CB8AC3E}">
        <p14:creationId xmlns:p14="http://schemas.microsoft.com/office/powerpoint/2010/main" val="416563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9834A7D-1C97-0307-23B7-89BFCE517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1982"/>
            <a:ext cx="6857999" cy="12192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4D615AA-4207-BF8F-619D-F5F94B75C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117"/>
          <a:stretch/>
        </p:blipFill>
        <p:spPr>
          <a:xfrm rot="16200000">
            <a:off x="3208832" y="1866064"/>
            <a:ext cx="4810125" cy="178722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5580B3E-9C62-D325-9672-CE4DD0881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209" y="5164738"/>
            <a:ext cx="1792379" cy="48101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68C3CAD-4BD7-6D3D-674E-D80007901A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636"/>
          <a:stretch/>
        </p:blipFill>
        <p:spPr>
          <a:xfrm>
            <a:off x="4724209" y="8949822"/>
            <a:ext cx="1792379" cy="2418394"/>
          </a:xfrm>
          <a:prstGeom prst="rect">
            <a:avLst/>
          </a:prstGeom>
        </p:spPr>
      </p:pic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E738C30A-50C3-7DA8-B6EA-65E9528EA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00016"/>
              </p:ext>
            </p:extLst>
          </p:nvPr>
        </p:nvGraphicFramePr>
        <p:xfrm>
          <a:off x="642552" y="2217101"/>
          <a:ext cx="4279944" cy="87309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1772">
                  <a:extLst>
                    <a:ext uri="{9D8B030D-6E8A-4147-A177-3AD203B41FA5}">
                      <a16:colId xmlns:a16="http://schemas.microsoft.com/office/drawing/2014/main" val="1711292621"/>
                    </a:ext>
                  </a:extLst>
                </a:gridCol>
                <a:gridCol w="2181524">
                  <a:extLst>
                    <a:ext uri="{9D8B030D-6E8A-4147-A177-3AD203B41FA5}">
                      <a16:colId xmlns:a16="http://schemas.microsoft.com/office/drawing/2014/main" val="1302108782"/>
                    </a:ext>
                  </a:extLst>
                </a:gridCol>
                <a:gridCol w="1426648">
                  <a:extLst>
                    <a:ext uri="{9D8B030D-6E8A-4147-A177-3AD203B41FA5}">
                      <a16:colId xmlns:a16="http://schemas.microsoft.com/office/drawing/2014/main" val="127753555"/>
                    </a:ext>
                  </a:extLst>
                </a:gridCol>
              </a:tblGrid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المحتوى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الملاحظة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56236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05909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47609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28443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292107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921754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7786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28626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221588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49398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51509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26832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3007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466942"/>
                  </a:ext>
                </a:extLst>
              </a:tr>
              <a:tr h="58206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78599"/>
                  </a:ext>
                </a:extLst>
              </a:tr>
            </a:tbl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id="{FA0F6AF6-8B0C-FCBA-1A91-316EF1EBDB07}"/>
              </a:ext>
            </a:extLst>
          </p:cNvPr>
          <p:cNvSpPr/>
          <p:nvPr/>
        </p:nvSpPr>
        <p:spPr>
          <a:xfrm>
            <a:off x="1059135" y="824192"/>
            <a:ext cx="34467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فهرس محتوى ملف</a:t>
            </a:r>
          </a:p>
        </p:txBody>
      </p:sp>
    </p:spTree>
    <p:extLst>
      <p:ext uri="{BB962C8B-B14F-4D97-AF65-F5344CB8AC3E}">
        <p14:creationId xmlns:p14="http://schemas.microsoft.com/office/powerpoint/2010/main" val="324818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A44C3ED-31BA-3384-9D26-3DE0000FD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FABC65E-F3AC-5268-2FC3-AFABF3B7B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24217" y="2940912"/>
            <a:ext cx="11269362" cy="61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1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2D46882-D67B-B5B9-2E2B-CA199BEC7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B488A5B-1673-C6EC-EBB4-2E3340624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80175" y="3008519"/>
            <a:ext cx="11345564" cy="60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3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CB66045-F7F7-B0DE-7909-1E81AA510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5BE4DFB-3BC0-C5D5-B7B2-F1EE10F9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9"/>
          <a:stretch/>
        </p:blipFill>
        <p:spPr>
          <a:xfrm rot="5400000">
            <a:off x="-2294562" y="3092988"/>
            <a:ext cx="11442360" cy="59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B7CD8B4-4530-66D8-DC55-FD1C8567F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D83B042-713F-95DF-BB13-5C3D7B270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10"/>
          <a:stretch/>
        </p:blipFill>
        <p:spPr>
          <a:xfrm rot="5400000">
            <a:off x="-2189192" y="3148927"/>
            <a:ext cx="11224906" cy="57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FFF1663-FE25-2C66-70EA-11C76B9A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F814CC7-C604-EB9B-5FAD-F0AB24633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191846" y="3170989"/>
            <a:ext cx="11221998" cy="57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D2B17EB-C0BF-E740-DC6D-7ABC15AF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12192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F85E38E-2119-97DC-FA90-7CC091A75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14" y="6096000"/>
            <a:ext cx="5140410" cy="183832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1EFEC46-2007-40E3-697A-4139DA26FCED}"/>
              </a:ext>
            </a:extLst>
          </p:cNvPr>
          <p:cNvSpPr/>
          <p:nvPr/>
        </p:nvSpPr>
        <p:spPr>
          <a:xfrm>
            <a:off x="1738642" y="4571654"/>
            <a:ext cx="35413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تحليل نتائج</a:t>
            </a:r>
          </a:p>
        </p:txBody>
      </p:sp>
    </p:spTree>
    <p:extLst>
      <p:ext uri="{BB962C8B-B14F-4D97-AF65-F5344CB8AC3E}">
        <p14:creationId xmlns:p14="http://schemas.microsoft.com/office/powerpoint/2010/main" val="31859446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262</TotalTime>
  <Words>73</Words>
  <Application>Microsoft Office PowerPoint</Application>
  <PresentationFormat>شاشة عريضة</PresentationFormat>
  <Paragraphs>34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بدرية المطيري</dc:creator>
  <cp:lastModifiedBy>بدرية المطيري</cp:lastModifiedBy>
  <cp:revision>20</cp:revision>
  <dcterms:created xsi:type="dcterms:W3CDTF">2023-02-13T05:37:37Z</dcterms:created>
  <dcterms:modified xsi:type="dcterms:W3CDTF">2023-03-15T06:40:11Z</dcterms:modified>
</cp:coreProperties>
</file>