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71" r:id="rId3"/>
    <p:sldMasterId id="2147483672" r:id="rId4"/>
    <p:sldMasterId id="214748367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Lst>
  <p:sldSz cy="6858000" cx="9144000"/>
  <p:notesSz cx="6858000" cy="9144000"/>
  <p:embeddedFontLst>
    <p:embeddedFont>
      <p:font typeface="Quattrocento"/>
      <p:regular r:id="rId41"/>
      <p:bold r:id="rId42"/>
    </p:embeddedFont>
    <p:embeddedFont>
      <p:font typeface="Tahoma"/>
      <p:regular r:id="rId43"/>
      <p:bold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20" Type="http://schemas.openxmlformats.org/officeDocument/2006/relationships/slide" Target="slides/slide14.xml"/><Relationship Id="rId42" Type="http://schemas.openxmlformats.org/officeDocument/2006/relationships/font" Target="fonts/Quattrocento-bold.fntdata"/><Relationship Id="rId41" Type="http://schemas.openxmlformats.org/officeDocument/2006/relationships/font" Target="fonts/Quattrocento-regular.fntdata"/><Relationship Id="rId22" Type="http://schemas.openxmlformats.org/officeDocument/2006/relationships/slide" Target="slides/slide16.xml"/><Relationship Id="rId44" Type="http://schemas.openxmlformats.org/officeDocument/2006/relationships/font" Target="fonts/Tahoma-bold.fntdata"/><Relationship Id="rId21" Type="http://schemas.openxmlformats.org/officeDocument/2006/relationships/slide" Target="slides/slide15.xml"/><Relationship Id="rId43" Type="http://schemas.openxmlformats.org/officeDocument/2006/relationships/font" Target="fonts/Tahoma-regular.fntdata"/><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3.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slide" Target="slides/slide33.xml"/><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799" cy="457200"/>
          </a:xfrm>
          <a:prstGeom prst="rect">
            <a:avLst/>
          </a:prstGeom>
          <a:noFill/>
          <a:ln>
            <a:noFill/>
          </a:ln>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 name="Shape 4"/>
          <p:cNvSpPr txBox="1"/>
          <p:nvPr>
            <p:ph idx="10" type="dt"/>
          </p:nvPr>
        </p:nvSpPr>
        <p:spPr>
          <a:xfrm>
            <a:off x="3886200" y="0"/>
            <a:ext cx="2971799" cy="457200"/>
          </a:xfrm>
          <a:prstGeom prst="rect">
            <a:avLst/>
          </a:prstGeom>
          <a:noFill/>
          <a:ln>
            <a:noFill/>
          </a:ln>
        </p:spPr>
        <p:txBody>
          <a:bodyPr anchorCtr="0" anchor="t" bIns="91425" lIns="91425" rIns="91425" tIns="91425"/>
          <a:lstStyle>
            <a:lvl1pPr indent="0" lvl="0" marL="0" marR="0" rtl="0" algn="r">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5" name="Shape 5"/>
          <p:cNvSpPr/>
          <p:nvPr>
            <p:ph idx="3"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rnd" cmpd="sng" w="9525">
            <a:solidFill>
              <a:srgbClr val="000000"/>
            </a:solidFill>
            <a:prstDash val="solid"/>
            <a:miter/>
            <a:headEnd len="med" w="med" type="none"/>
            <a:tailEnd len="med" w="med" type="none"/>
          </a:ln>
        </p:spPr>
      </p:sp>
      <p:sp>
        <p:nvSpPr>
          <p:cNvPr id="6" name="Shape 6"/>
          <p:cNvSpPr txBox="1"/>
          <p:nvPr>
            <p:ph idx="1" type="body"/>
          </p:nvPr>
        </p:nvSpPr>
        <p:spPr>
          <a:xfrm>
            <a:off x="914400" y="4343400"/>
            <a:ext cx="5029199" cy="4114800"/>
          </a:xfrm>
          <a:prstGeom prst="rect">
            <a:avLst/>
          </a:prstGeom>
          <a:noFill/>
          <a:ln>
            <a:noFill/>
          </a:ln>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7" name="Shape 7"/>
          <p:cNvSpPr txBox="1"/>
          <p:nvPr>
            <p:ph idx="11" type="ftr"/>
          </p:nvPr>
        </p:nvSpPr>
        <p:spPr>
          <a:xfrm>
            <a:off x="0" y="8686800"/>
            <a:ext cx="2971799" cy="457200"/>
          </a:xfrm>
          <a:prstGeom prst="rect">
            <a:avLst/>
          </a:prstGeom>
          <a:noFill/>
          <a:ln>
            <a:noFill/>
          </a:ln>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8" name="Shape 8"/>
          <p:cNvSpPr txBox="1"/>
          <p:nvPr>
            <p:ph idx="12" type="sldNum"/>
          </p:nvPr>
        </p:nvSpPr>
        <p:spPr>
          <a:xfrm>
            <a:off x="3886200" y="8686800"/>
            <a:ext cx="2971799" cy="457200"/>
          </a:xfrm>
          <a:prstGeom prst="rect">
            <a:avLst/>
          </a:prstGeom>
          <a:noFill/>
          <a:ln>
            <a:noFill/>
          </a:ln>
        </p:spPr>
        <p:txBody>
          <a:bodyPr anchorCtr="0" anchor="b" bIns="91425" lIns="91425" rIns="91425" tIns="91425">
            <a:noAutofit/>
          </a:bodyPr>
          <a:lstStyle/>
          <a:p>
            <a:pPr indent="0" lvl="0" marL="0" marR="0" rtl="0" algn="r">
              <a:spcBef>
                <a:spcPts val="0"/>
              </a:spcBef>
            </a:pPr>
            <a:r>
              <a:t/>
            </a:r>
            <a:endParaRPr/>
          </a:p>
          <a:p>
            <a:pPr lvl="1">
              <a:spcBef>
                <a:spcPts val="0"/>
              </a:spcBef>
            </a:pPr>
            <a:r>
              <a:t/>
            </a:r>
            <a:endParaRPr/>
          </a:p>
          <a:p>
            <a:pPr lvl="2">
              <a:spcBef>
                <a:spcPts val="0"/>
              </a:spcBef>
            </a:pPr>
            <a:r>
              <a:t/>
            </a:r>
            <a:endParaRPr/>
          </a:p>
          <a:p>
            <a:pPr lvl="3">
              <a:spcBef>
                <a:spcPts val="0"/>
              </a:spcBef>
            </a:pPr>
            <a:r>
              <a:t/>
            </a:r>
            <a:endParaRPr/>
          </a:p>
          <a:p>
            <a:pPr lvl="4">
              <a:spcBef>
                <a:spcPts val="0"/>
              </a:spcBef>
            </a:pPr>
            <a:r>
              <a:t/>
            </a:r>
            <a:endParaRPr/>
          </a:p>
          <a:p>
            <a:pPr lvl="5">
              <a:spcBef>
                <a:spcPts val="0"/>
              </a:spcBef>
            </a:pPr>
            <a:r>
              <a:t/>
            </a:r>
            <a:endParaRPr/>
          </a:p>
          <a:p>
            <a:pPr lvl="6">
              <a:spcBef>
                <a:spcPts val="0"/>
              </a:spcBef>
            </a:pPr>
            <a:r>
              <a:t/>
            </a:r>
            <a:endParaRPr/>
          </a:p>
          <a:p>
            <a:pPr lvl="7">
              <a:spcBef>
                <a:spcPts val="0"/>
              </a:spcBef>
            </a:pPr>
            <a:r>
              <a:t/>
            </a:r>
            <a:endParaRPr/>
          </a:p>
          <a:p>
            <a:pPr lvl="8">
              <a:spcBef>
                <a:spcPts val="0"/>
              </a:spcBef>
            </a:pPr>
            <a:r>
              <a:t/>
            </a:r>
            <a:endParaRPr/>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9" name="Shape 49"/>
        <p:cNvGrpSpPr/>
        <p:nvPr/>
      </p:nvGrpSpPr>
      <p:grpSpPr>
        <a:xfrm>
          <a:off x="0" y="0"/>
          <a:ext cx="0" cy="0"/>
          <a:chOff x="0" y="0"/>
          <a:chExt cx="0" cy="0"/>
        </a:xfrm>
      </p:grpSpPr>
      <p:sp>
        <p:nvSpPr>
          <p:cNvPr id="50" name="Shape 5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51" name="Shape 51"/>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0" name="Shape 190"/>
        <p:cNvGrpSpPr/>
        <p:nvPr/>
      </p:nvGrpSpPr>
      <p:grpSpPr>
        <a:xfrm>
          <a:off x="0" y="0"/>
          <a:ext cx="0" cy="0"/>
          <a:chOff x="0" y="0"/>
          <a:chExt cx="0" cy="0"/>
        </a:xfrm>
      </p:grpSpPr>
      <p:sp>
        <p:nvSpPr>
          <p:cNvPr id="191" name="Shape 19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192" name="Shape 192"/>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2" name="Shape 202"/>
        <p:cNvGrpSpPr/>
        <p:nvPr/>
      </p:nvGrpSpPr>
      <p:grpSpPr>
        <a:xfrm>
          <a:off x="0" y="0"/>
          <a:ext cx="0" cy="0"/>
          <a:chOff x="0" y="0"/>
          <a:chExt cx="0" cy="0"/>
        </a:xfrm>
      </p:grpSpPr>
      <p:sp>
        <p:nvSpPr>
          <p:cNvPr id="203" name="Shape 20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204" name="Shape 204"/>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1" name="Shape 211"/>
        <p:cNvGrpSpPr/>
        <p:nvPr/>
      </p:nvGrpSpPr>
      <p:grpSpPr>
        <a:xfrm>
          <a:off x="0" y="0"/>
          <a:ext cx="0" cy="0"/>
          <a:chOff x="0" y="0"/>
          <a:chExt cx="0" cy="0"/>
        </a:xfrm>
      </p:grpSpPr>
      <p:sp>
        <p:nvSpPr>
          <p:cNvPr id="212" name="Shape 21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213" name="Shape 213"/>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4" name="Shape 224"/>
        <p:cNvGrpSpPr/>
        <p:nvPr/>
      </p:nvGrpSpPr>
      <p:grpSpPr>
        <a:xfrm>
          <a:off x="0" y="0"/>
          <a:ext cx="0" cy="0"/>
          <a:chOff x="0" y="0"/>
          <a:chExt cx="0" cy="0"/>
        </a:xfrm>
      </p:grpSpPr>
      <p:sp>
        <p:nvSpPr>
          <p:cNvPr id="225" name="Shape 22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226" name="Shape 226"/>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6" name="Shape 236"/>
        <p:cNvGrpSpPr/>
        <p:nvPr/>
      </p:nvGrpSpPr>
      <p:grpSpPr>
        <a:xfrm>
          <a:off x="0" y="0"/>
          <a:ext cx="0" cy="0"/>
          <a:chOff x="0" y="0"/>
          <a:chExt cx="0" cy="0"/>
        </a:xfrm>
      </p:grpSpPr>
      <p:sp>
        <p:nvSpPr>
          <p:cNvPr id="237" name="Shape 23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238" name="Shape 238"/>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7" name="Shape 247"/>
        <p:cNvGrpSpPr/>
        <p:nvPr/>
      </p:nvGrpSpPr>
      <p:grpSpPr>
        <a:xfrm>
          <a:off x="0" y="0"/>
          <a:ext cx="0" cy="0"/>
          <a:chOff x="0" y="0"/>
          <a:chExt cx="0" cy="0"/>
        </a:xfrm>
      </p:grpSpPr>
      <p:sp>
        <p:nvSpPr>
          <p:cNvPr id="248" name="Shape 24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249" name="Shape 249"/>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3" name="Shape 253"/>
        <p:cNvGrpSpPr/>
        <p:nvPr/>
      </p:nvGrpSpPr>
      <p:grpSpPr>
        <a:xfrm>
          <a:off x="0" y="0"/>
          <a:ext cx="0" cy="0"/>
          <a:chOff x="0" y="0"/>
          <a:chExt cx="0" cy="0"/>
        </a:xfrm>
      </p:grpSpPr>
      <p:sp>
        <p:nvSpPr>
          <p:cNvPr id="254" name="Shape 25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255" name="Shape 255"/>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4" name="Shape 264"/>
        <p:cNvGrpSpPr/>
        <p:nvPr/>
      </p:nvGrpSpPr>
      <p:grpSpPr>
        <a:xfrm>
          <a:off x="0" y="0"/>
          <a:ext cx="0" cy="0"/>
          <a:chOff x="0" y="0"/>
          <a:chExt cx="0" cy="0"/>
        </a:xfrm>
      </p:grpSpPr>
      <p:sp>
        <p:nvSpPr>
          <p:cNvPr id="265" name="Shape 26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266" name="Shape 266"/>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5" name="Shape 275"/>
        <p:cNvGrpSpPr/>
        <p:nvPr/>
      </p:nvGrpSpPr>
      <p:grpSpPr>
        <a:xfrm>
          <a:off x="0" y="0"/>
          <a:ext cx="0" cy="0"/>
          <a:chOff x="0" y="0"/>
          <a:chExt cx="0" cy="0"/>
        </a:xfrm>
      </p:grpSpPr>
      <p:sp>
        <p:nvSpPr>
          <p:cNvPr id="276" name="Shape 27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277" name="Shape 277"/>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6" name="Shape 286"/>
        <p:cNvGrpSpPr/>
        <p:nvPr/>
      </p:nvGrpSpPr>
      <p:grpSpPr>
        <a:xfrm>
          <a:off x="0" y="0"/>
          <a:ext cx="0" cy="0"/>
          <a:chOff x="0" y="0"/>
          <a:chExt cx="0" cy="0"/>
        </a:xfrm>
      </p:grpSpPr>
      <p:sp>
        <p:nvSpPr>
          <p:cNvPr id="287" name="Shape 28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288" name="Shape 288"/>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9" name="Shape 59"/>
        <p:cNvGrpSpPr/>
        <p:nvPr/>
      </p:nvGrpSpPr>
      <p:grpSpPr>
        <a:xfrm>
          <a:off x="0" y="0"/>
          <a:ext cx="0" cy="0"/>
          <a:chOff x="0" y="0"/>
          <a:chExt cx="0" cy="0"/>
        </a:xfrm>
      </p:grpSpPr>
      <p:sp>
        <p:nvSpPr>
          <p:cNvPr id="60" name="Shape 6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61" name="Shape 61"/>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6" name="Shape 296"/>
        <p:cNvGrpSpPr/>
        <p:nvPr/>
      </p:nvGrpSpPr>
      <p:grpSpPr>
        <a:xfrm>
          <a:off x="0" y="0"/>
          <a:ext cx="0" cy="0"/>
          <a:chOff x="0" y="0"/>
          <a:chExt cx="0" cy="0"/>
        </a:xfrm>
      </p:grpSpPr>
      <p:sp>
        <p:nvSpPr>
          <p:cNvPr id="297" name="Shape 29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298" name="Shape 298"/>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7" name="Shape 307"/>
        <p:cNvGrpSpPr/>
        <p:nvPr/>
      </p:nvGrpSpPr>
      <p:grpSpPr>
        <a:xfrm>
          <a:off x="0" y="0"/>
          <a:ext cx="0" cy="0"/>
          <a:chOff x="0" y="0"/>
          <a:chExt cx="0" cy="0"/>
        </a:xfrm>
      </p:grpSpPr>
      <p:sp>
        <p:nvSpPr>
          <p:cNvPr id="308" name="Shape 30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309" name="Shape 309"/>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4" name="Shape 314"/>
        <p:cNvGrpSpPr/>
        <p:nvPr/>
      </p:nvGrpSpPr>
      <p:grpSpPr>
        <a:xfrm>
          <a:off x="0" y="0"/>
          <a:ext cx="0" cy="0"/>
          <a:chOff x="0" y="0"/>
          <a:chExt cx="0" cy="0"/>
        </a:xfrm>
      </p:grpSpPr>
      <p:sp>
        <p:nvSpPr>
          <p:cNvPr id="315" name="Shape 31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316" name="Shape 316"/>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4" name="Shape 344"/>
        <p:cNvGrpSpPr/>
        <p:nvPr/>
      </p:nvGrpSpPr>
      <p:grpSpPr>
        <a:xfrm>
          <a:off x="0" y="0"/>
          <a:ext cx="0" cy="0"/>
          <a:chOff x="0" y="0"/>
          <a:chExt cx="0" cy="0"/>
        </a:xfrm>
      </p:grpSpPr>
      <p:sp>
        <p:nvSpPr>
          <p:cNvPr id="345" name="Shape 34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346" name="Shape 346"/>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6" name="Shape 366"/>
        <p:cNvGrpSpPr/>
        <p:nvPr/>
      </p:nvGrpSpPr>
      <p:grpSpPr>
        <a:xfrm>
          <a:off x="0" y="0"/>
          <a:ext cx="0" cy="0"/>
          <a:chOff x="0" y="0"/>
          <a:chExt cx="0" cy="0"/>
        </a:xfrm>
      </p:grpSpPr>
      <p:sp>
        <p:nvSpPr>
          <p:cNvPr id="367" name="Shape 36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368" name="Shape 368"/>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7" name="Shape 387"/>
        <p:cNvGrpSpPr/>
        <p:nvPr/>
      </p:nvGrpSpPr>
      <p:grpSpPr>
        <a:xfrm>
          <a:off x="0" y="0"/>
          <a:ext cx="0" cy="0"/>
          <a:chOff x="0" y="0"/>
          <a:chExt cx="0" cy="0"/>
        </a:xfrm>
      </p:grpSpPr>
      <p:sp>
        <p:nvSpPr>
          <p:cNvPr id="388" name="Shape 38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389" name="Shape 389"/>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12" name="Shape 412"/>
        <p:cNvGrpSpPr/>
        <p:nvPr/>
      </p:nvGrpSpPr>
      <p:grpSpPr>
        <a:xfrm>
          <a:off x="0" y="0"/>
          <a:ext cx="0" cy="0"/>
          <a:chOff x="0" y="0"/>
          <a:chExt cx="0" cy="0"/>
        </a:xfrm>
      </p:grpSpPr>
      <p:sp>
        <p:nvSpPr>
          <p:cNvPr id="413" name="Shape 41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414" name="Shape 414"/>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5" name="Shape 425"/>
        <p:cNvGrpSpPr/>
        <p:nvPr/>
      </p:nvGrpSpPr>
      <p:grpSpPr>
        <a:xfrm>
          <a:off x="0" y="0"/>
          <a:ext cx="0" cy="0"/>
          <a:chOff x="0" y="0"/>
          <a:chExt cx="0" cy="0"/>
        </a:xfrm>
      </p:grpSpPr>
      <p:sp>
        <p:nvSpPr>
          <p:cNvPr id="426" name="Shape 42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427" name="Shape 427"/>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51" name="Shape 451"/>
        <p:cNvGrpSpPr/>
        <p:nvPr/>
      </p:nvGrpSpPr>
      <p:grpSpPr>
        <a:xfrm>
          <a:off x="0" y="0"/>
          <a:ext cx="0" cy="0"/>
          <a:chOff x="0" y="0"/>
          <a:chExt cx="0" cy="0"/>
        </a:xfrm>
      </p:grpSpPr>
      <p:sp>
        <p:nvSpPr>
          <p:cNvPr id="452" name="Shape 45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453" name="Shape 453"/>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73" name="Shape 473"/>
        <p:cNvGrpSpPr/>
        <p:nvPr/>
      </p:nvGrpSpPr>
      <p:grpSpPr>
        <a:xfrm>
          <a:off x="0" y="0"/>
          <a:ext cx="0" cy="0"/>
          <a:chOff x="0" y="0"/>
          <a:chExt cx="0" cy="0"/>
        </a:xfrm>
      </p:grpSpPr>
      <p:sp>
        <p:nvSpPr>
          <p:cNvPr id="474" name="Shape 47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475" name="Shape 475"/>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2" name="Shape 112"/>
        <p:cNvGrpSpPr/>
        <p:nvPr/>
      </p:nvGrpSpPr>
      <p:grpSpPr>
        <a:xfrm>
          <a:off x="0" y="0"/>
          <a:ext cx="0" cy="0"/>
          <a:chOff x="0" y="0"/>
          <a:chExt cx="0" cy="0"/>
        </a:xfrm>
      </p:grpSpPr>
      <p:sp>
        <p:nvSpPr>
          <p:cNvPr id="113" name="Shape 11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114" name="Shape 114"/>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3" name="Shape 503"/>
        <p:cNvGrpSpPr/>
        <p:nvPr/>
      </p:nvGrpSpPr>
      <p:grpSpPr>
        <a:xfrm>
          <a:off x="0" y="0"/>
          <a:ext cx="0" cy="0"/>
          <a:chOff x="0" y="0"/>
          <a:chExt cx="0" cy="0"/>
        </a:xfrm>
      </p:grpSpPr>
      <p:sp>
        <p:nvSpPr>
          <p:cNvPr id="504" name="Shape 50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505" name="Shape 505"/>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20" name="Shape 520"/>
        <p:cNvGrpSpPr/>
        <p:nvPr/>
      </p:nvGrpSpPr>
      <p:grpSpPr>
        <a:xfrm>
          <a:off x="0" y="0"/>
          <a:ext cx="0" cy="0"/>
          <a:chOff x="0" y="0"/>
          <a:chExt cx="0" cy="0"/>
        </a:xfrm>
      </p:grpSpPr>
      <p:sp>
        <p:nvSpPr>
          <p:cNvPr id="521" name="Shape 52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522" name="Shape 522"/>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37" name="Shape 537"/>
        <p:cNvGrpSpPr/>
        <p:nvPr/>
      </p:nvGrpSpPr>
      <p:grpSpPr>
        <a:xfrm>
          <a:off x="0" y="0"/>
          <a:ext cx="0" cy="0"/>
          <a:chOff x="0" y="0"/>
          <a:chExt cx="0" cy="0"/>
        </a:xfrm>
      </p:grpSpPr>
      <p:sp>
        <p:nvSpPr>
          <p:cNvPr id="538" name="Shape 53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539" name="Shape 539"/>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53" name="Shape 553"/>
        <p:cNvGrpSpPr/>
        <p:nvPr/>
      </p:nvGrpSpPr>
      <p:grpSpPr>
        <a:xfrm>
          <a:off x="0" y="0"/>
          <a:ext cx="0" cy="0"/>
          <a:chOff x="0" y="0"/>
          <a:chExt cx="0" cy="0"/>
        </a:xfrm>
      </p:grpSpPr>
      <p:sp>
        <p:nvSpPr>
          <p:cNvPr id="554" name="Shape 55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555" name="Shape 555"/>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64" name="Shape 564"/>
        <p:cNvGrpSpPr/>
        <p:nvPr/>
      </p:nvGrpSpPr>
      <p:grpSpPr>
        <a:xfrm>
          <a:off x="0" y="0"/>
          <a:ext cx="0" cy="0"/>
          <a:chOff x="0" y="0"/>
          <a:chExt cx="0" cy="0"/>
        </a:xfrm>
      </p:grpSpPr>
      <p:sp>
        <p:nvSpPr>
          <p:cNvPr id="565" name="Shape 56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566" name="Shape 566"/>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9" name="Shape 129"/>
        <p:cNvGrpSpPr/>
        <p:nvPr/>
      </p:nvGrpSpPr>
      <p:grpSpPr>
        <a:xfrm>
          <a:off x="0" y="0"/>
          <a:ext cx="0" cy="0"/>
          <a:chOff x="0" y="0"/>
          <a:chExt cx="0" cy="0"/>
        </a:xfrm>
      </p:grpSpPr>
      <p:sp>
        <p:nvSpPr>
          <p:cNvPr id="130" name="Shape 13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131" name="Shape 131"/>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9" name="Shape 139"/>
        <p:cNvGrpSpPr/>
        <p:nvPr/>
      </p:nvGrpSpPr>
      <p:grpSpPr>
        <a:xfrm>
          <a:off x="0" y="0"/>
          <a:ext cx="0" cy="0"/>
          <a:chOff x="0" y="0"/>
          <a:chExt cx="0" cy="0"/>
        </a:xfrm>
      </p:grpSpPr>
      <p:sp>
        <p:nvSpPr>
          <p:cNvPr id="140" name="Shape 14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141" name="Shape 141"/>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2" name="Shape 152"/>
        <p:cNvGrpSpPr/>
        <p:nvPr/>
      </p:nvGrpSpPr>
      <p:grpSpPr>
        <a:xfrm>
          <a:off x="0" y="0"/>
          <a:ext cx="0" cy="0"/>
          <a:chOff x="0" y="0"/>
          <a:chExt cx="0" cy="0"/>
        </a:xfrm>
      </p:grpSpPr>
      <p:sp>
        <p:nvSpPr>
          <p:cNvPr id="153" name="Shape 15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154" name="Shape 154"/>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3" name="Shape 163"/>
        <p:cNvGrpSpPr/>
        <p:nvPr/>
      </p:nvGrpSpPr>
      <p:grpSpPr>
        <a:xfrm>
          <a:off x="0" y="0"/>
          <a:ext cx="0" cy="0"/>
          <a:chOff x="0" y="0"/>
          <a:chExt cx="0" cy="0"/>
        </a:xfrm>
      </p:grpSpPr>
      <p:sp>
        <p:nvSpPr>
          <p:cNvPr id="164" name="Shape 16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165" name="Shape 165"/>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2" name="Shape 172"/>
        <p:cNvGrpSpPr/>
        <p:nvPr/>
      </p:nvGrpSpPr>
      <p:grpSpPr>
        <a:xfrm>
          <a:off x="0" y="0"/>
          <a:ext cx="0" cy="0"/>
          <a:chOff x="0" y="0"/>
          <a:chExt cx="0" cy="0"/>
        </a:xfrm>
      </p:grpSpPr>
      <p:sp>
        <p:nvSpPr>
          <p:cNvPr id="173" name="Shape 17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174" name="Shape 174"/>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1" name="Shape 181"/>
        <p:cNvGrpSpPr/>
        <p:nvPr/>
      </p:nvGrpSpPr>
      <p:grpSpPr>
        <a:xfrm>
          <a:off x="0" y="0"/>
          <a:ext cx="0" cy="0"/>
          <a:chOff x="0" y="0"/>
          <a:chExt cx="0" cy="0"/>
        </a:xfrm>
      </p:grpSpPr>
      <p:sp>
        <p:nvSpPr>
          <p:cNvPr id="182" name="Shape 18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183" name="Shape 183"/>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3" name="Shape 13"/>
        <p:cNvGrpSpPr/>
        <p:nvPr/>
      </p:nvGrpSpPr>
      <p:grpSpPr>
        <a:xfrm>
          <a:off x="0" y="0"/>
          <a:ext cx="0" cy="0"/>
          <a:chOff x="0" y="0"/>
          <a:chExt cx="0" cy="0"/>
        </a:xfrm>
      </p:grpSpPr>
      <p:sp>
        <p:nvSpPr>
          <p:cNvPr id="14" name="Shape 14"/>
          <p:cNvSpPr txBox="1"/>
          <p:nvPr>
            <p:ph type="ctrTitle"/>
          </p:nvPr>
        </p:nvSpPr>
        <p:spPr>
          <a:xfrm>
            <a:off x="685800" y="2130425"/>
            <a:ext cx="7772400" cy="1470024"/>
          </a:xfrm>
          <a:prstGeom prst="rect">
            <a:avLst/>
          </a:prstGeom>
          <a:noFill/>
          <a:ln>
            <a:noFill/>
          </a:ln>
        </p:spPr>
        <p:txBody>
          <a:bodyPr anchorCtr="0" anchor="t" bIns="91425" lIns="91425" rIns="91425" tIns="91425"/>
          <a:lstStyle>
            <a:lvl1pPr indent="0" lvl="0" marL="0" marR="0" rtl="0" algn="ctr">
              <a:spcBef>
                <a:spcPts val="0"/>
              </a:spcBef>
              <a:spcAft>
                <a:spcPts val="0"/>
              </a:spcAft>
              <a:defRPr/>
            </a:lvl1pPr>
            <a:lvl2pPr indent="0" lvl="1" marL="0" marR="0" rtl="0" algn="ctr">
              <a:spcBef>
                <a:spcPts val="0"/>
              </a:spcBef>
              <a:spcAft>
                <a:spcPts val="0"/>
              </a:spcAft>
              <a:defRPr/>
            </a:lvl2pPr>
            <a:lvl3pPr indent="0" lvl="2" marL="0" marR="0" rtl="0" algn="ctr">
              <a:spcBef>
                <a:spcPts val="0"/>
              </a:spcBef>
              <a:spcAft>
                <a:spcPts val="0"/>
              </a:spcAft>
              <a:defRPr/>
            </a:lvl3pPr>
            <a:lvl4pPr indent="0" lvl="3" marL="0" marR="0" rtl="0" algn="ctr">
              <a:spcBef>
                <a:spcPts val="0"/>
              </a:spcBef>
              <a:spcAft>
                <a:spcPts val="0"/>
              </a:spcAft>
              <a:defRPr/>
            </a:lvl4pPr>
            <a:lvl5pPr indent="0" lvl="4" marL="0" marR="0" rtl="0" algn="ctr">
              <a:spcBef>
                <a:spcPts val="0"/>
              </a:spcBef>
              <a:spcAft>
                <a:spcPts val="0"/>
              </a:spcAft>
              <a:defRPr/>
            </a:lvl5pPr>
            <a:lvl6pPr indent="0" lvl="5" marL="457200" marR="0" rtl="0" algn="ctr">
              <a:spcBef>
                <a:spcPts val="0"/>
              </a:spcBef>
              <a:spcAft>
                <a:spcPts val="0"/>
              </a:spcAft>
              <a:defRPr/>
            </a:lvl6pPr>
            <a:lvl7pPr indent="0" lvl="6" marL="914400" marR="0" rtl="0" algn="ctr">
              <a:spcBef>
                <a:spcPts val="0"/>
              </a:spcBef>
              <a:spcAft>
                <a:spcPts val="0"/>
              </a:spcAft>
              <a:defRPr/>
            </a:lvl7pPr>
            <a:lvl8pPr indent="0" lvl="7" marL="1371600" marR="0" rtl="0" algn="ctr">
              <a:spcBef>
                <a:spcPts val="0"/>
              </a:spcBef>
              <a:spcAft>
                <a:spcPts val="0"/>
              </a:spcAft>
              <a:defRPr/>
            </a:lvl8pPr>
            <a:lvl9pPr indent="0" lvl="8" marL="1828800" marR="0" rtl="0" algn="ctr">
              <a:spcBef>
                <a:spcPts val="0"/>
              </a:spcBef>
              <a:spcAft>
                <a:spcPts val="0"/>
              </a:spcAft>
              <a:defRPr/>
            </a:lvl9pPr>
          </a:lstStyle>
          <a:p/>
        </p:txBody>
      </p:sp>
      <p:sp>
        <p:nvSpPr>
          <p:cNvPr id="15" name="Shape 15"/>
          <p:cNvSpPr txBox="1"/>
          <p:nvPr>
            <p:ph idx="1" type="subTitle"/>
          </p:nvPr>
        </p:nvSpPr>
        <p:spPr>
          <a:xfrm>
            <a:off x="1371600" y="3886200"/>
            <a:ext cx="6400799" cy="1752600"/>
          </a:xfrm>
          <a:prstGeom prst="rect">
            <a:avLst/>
          </a:prstGeom>
          <a:noFill/>
          <a:ln>
            <a:noFill/>
          </a:ln>
        </p:spPr>
        <p:txBody>
          <a:bodyPr anchorCtr="0" anchor="t" bIns="91425" lIns="91425" rIns="91425" tIns="91425"/>
          <a:lstStyle>
            <a:lvl1pPr indent="0" lvl="0" marL="0" marR="0" rtl="0" algn="ctr">
              <a:spcBef>
                <a:spcPts val="640"/>
              </a:spcBef>
              <a:spcAft>
                <a:spcPts val="0"/>
              </a:spcAft>
              <a:buClr>
                <a:schemeClr val="dk1"/>
              </a:buClr>
              <a:buFont typeface="Arial"/>
              <a:buNone/>
              <a:defRPr/>
            </a:lvl1pPr>
            <a:lvl2pPr indent="0" lvl="1" marL="457200" marR="0" rtl="0" algn="ctr">
              <a:spcBef>
                <a:spcPts val="560"/>
              </a:spcBef>
              <a:spcAft>
                <a:spcPts val="0"/>
              </a:spcAft>
              <a:buClr>
                <a:schemeClr val="dk1"/>
              </a:buClr>
              <a:buFont typeface="Arial"/>
              <a:buNone/>
              <a:defRPr/>
            </a:lvl2pPr>
            <a:lvl3pPr indent="0" lvl="2" marL="914400" marR="0" rtl="0" algn="ctr">
              <a:spcBef>
                <a:spcPts val="480"/>
              </a:spcBef>
              <a:spcAft>
                <a:spcPts val="0"/>
              </a:spcAft>
              <a:buClr>
                <a:schemeClr val="dk1"/>
              </a:buClr>
              <a:buFont typeface="Arial"/>
              <a:buNone/>
              <a:defRPr/>
            </a:lvl3pPr>
            <a:lvl4pPr indent="0" lvl="3" marL="1371600" marR="0" rtl="0" algn="ctr">
              <a:spcBef>
                <a:spcPts val="400"/>
              </a:spcBef>
              <a:spcAft>
                <a:spcPts val="0"/>
              </a:spcAft>
              <a:buClr>
                <a:schemeClr val="dk1"/>
              </a:buClr>
              <a:buFont typeface="Arial"/>
              <a:buNone/>
              <a:defRPr/>
            </a:lvl4pPr>
            <a:lvl5pPr indent="0" lvl="4" marL="1828800" marR="0" rtl="0" algn="ctr">
              <a:spcBef>
                <a:spcPts val="400"/>
              </a:spcBef>
              <a:spcAft>
                <a:spcPts val="0"/>
              </a:spcAft>
              <a:buClr>
                <a:schemeClr val="dk1"/>
              </a:buClr>
              <a:buFont typeface="Arial"/>
              <a:buNone/>
              <a:defRPr/>
            </a:lvl5pPr>
            <a:lvl6pPr indent="0" lvl="5" marL="2286000" marR="0" rtl="0" algn="ctr">
              <a:spcBef>
                <a:spcPts val="400"/>
              </a:spcBef>
              <a:spcAft>
                <a:spcPts val="0"/>
              </a:spcAft>
              <a:buClr>
                <a:schemeClr val="dk1"/>
              </a:buClr>
              <a:buFont typeface="Arial"/>
              <a:buNone/>
              <a:defRPr/>
            </a:lvl6pPr>
            <a:lvl7pPr indent="0" lvl="6" marL="2743200" marR="0" rtl="0" algn="ctr">
              <a:spcBef>
                <a:spcPts val="400"/>
              </a:spcBef>
              <a:spcAft>
                <a:spcPts val="0"/>
              </a:spcAft>
              <a:buClr>
                <a:schemeClr val="dk1"/>
              </a:buClr>
              <a:buFont typeface="Arial"/>
              <a:buNone/>
              <a:defRPr/>
            </a:lvl7pPr>
            <a:lvl8pPr indent="0" lvl="7" marL="3200400" marR="0" rtl="0" algn="ctr">
              <a:spcBef>
                <a:spcPts val="400"/>
              </a:spcBef>
              <a:spcAft>
                <a:spcPts val="0"/>
              </a:spcAft>
              <a:buClr>
                <a:schemeClr val="dk1"/>
              </a:buClr>
              <a:buFont typeface="Arial"/>
              <a:buNone/>
              <a:defRPr/>
            </a:lvl8pPr>
            <a:lvl9pPr indent="0" lvl="8" marL="3657600" marR="0" rtl="0" algn="ctr">
              <a:spcBef>
                <a:spcPts val="400"/>
              </a:spcBef>
              <a:spcAft>
                <a:spcPts val="0"/>
              </a:spcAft>
              <a:buClr>
                <a:schemeClr val="dk1"/>
              </a:buClr>
              <a:buFont typeface="Arial"/>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43" name="Shape 43"/>
        <p:cNvGrpSpPr/>
        <p:nvPr/>
      </p:nvGrpSpPr>
      <p:grpSpPr>
        <a:xfrm>
          <a:off x="0" y="0"/>
          <a:ext cx="0" cy="0"/>
          <a:chOff x="0" y="0"/>
          <a:chExt cx="0" cy="0"/>
        </a:xfrm>
      </p:grpSpPr>
      <p:sp>
        <p:nvSpPr>
          <p:cNvPr id="44" name="Shape 44"/>
          <p:cNvSpPr txBox="1"/>
          <p:nvPr>
            <p:ph type="title"/>
          </p:nvPr>
        </p:nvSpPr>
        <p:spPr>
          <a:xfrm>
            <a:off x="457200" y="274637"/>
            <a:ext cx="8229600" cy="1143000"/>
          </a:xfrm>
          <a:prstGeom prst="rect">
            <a:avLst/>
          </a:prstGeom>
          <a:noFill/>
          <a:ln>
            <a:noFill/>
          </a:ln>
        </p:spPr>
        <p:txBody>
          <a:bodyPr anchorCtr="0" anchor="t" bIns="91425" lIns="91425" rIns="91425" tIns="91425"/>
          <a:lstStyle>
            <a:lvl1pPr lvl="0" rtl="0" algn="ctr">
              <a:spcBef>
                <a:spcPts val="0"/>
              </a:spcBef>
              <a:spcAft>
                <a:spcPts val="0"/>
              </a:spcAft>
              <a:defRPr/>
            </a:lvl1pPr>
            <a:lvl2pPr lvl="1" rtl="0" algn="ctr">
              <a:spcBef>
                <a:spcPts val="0"/>
              </a:spcBef>
              <a:spcAft>
                <a:spcPts val="0"/>
              </a:spcAft>
              <a:defRPr/>
            </a:lvl2pPr>
            <a:lvl3pPr lvl="2" rtl="0" algn="ctr">
              <a:spcBef>
                <a:spcPts val="0"/>
              </a:spcBef>
              <a:spcAft>
                <a:spcPts val="0"/>
              </a:spcAft>
              <a:defRPr/>
            </a:lvl3pPr>
            <a:lvl4pPr lvl="3" rtl="0" algn="ctr">
              <a:spcBef>
                <a:spcPts val="0"/>
              </a:spcBef>
              <a:spcAft>
                <a:spcPts val="0"/>
              </a:spcAft>
              <a:defRPr/>
            </a:lvl4pPr>
            <a:lvl5pPr lvl="4" rtl="0" algn="ctr">
              <a:spcBef>
                <a:spcPts val="0"/>
              </a:spcBef>
              <a:spcAft>
                <a:spcPts val="0"/>
              </a:spcAft>
              <a:defRPr/>
            </a:lvl5pPr>
            <a:lvl6pPr lvl="5" marL="457200" rtl="0" algn="ctr">
              <a:spcBef>
                <a:spcPts val="0"/>
              </a:spcBef>
              <a:spcAft>
                <a:spcPts val="0"/>
              </a:spcAft>
              <a:defRPr/>
            </a:lvl6pPr>
            <a:lvl7pPr lvl="6" marL="914400" rtl="0" algn="ctr">
              <a:spcBef>
                <a:spcPts val="0"/>
              </a:spcBef>
              <a:spcAft>
                <a:spcPts val="0"/>
              </a:spcAft>
              <a:defRPr/>
            </a:lvl7pPr>
            <a:lvl8pPr lvl="7" marL="1371600" rtl="0" algn="ctr">
              <a:spcBef>
                <a:spcPts val="0"/>
              </a:spcBef>
              <a:spcAft>
                <a:spcPts val="0"/>
              </a:spcAft>
              <a:defRPr/>
            </a:lvl8pPr>
            <a:lvl9pPr lvl="8" marL="1828800" rtl="0" algn="ctr">
              <a:spcBef>
                <a:spcPts val="0"/>
              </a:spcBef>
              <a:spcAft>
                <a:spcPts val="0"/>
              </a:spcAft>
              <a:defRPr/>
            </a:lvl9pPr>
          </a:lstStyle>
          <a:p/>
        </p:txBody>
      </p:sp>
      <p:sp>
        <p:nvSpPr>
          <p:cNvPr id="45" name="Shape 45"/>
          <p:cNvSpPr txBox="1"/>
          <p:nvPr>
            <p:ph idx="1" type="body"/>
          </p:nvPr>
        </p:nvSpPr>
        <p:spPr>
          <a:xfrm rot="5400000">
            <a:off x="2309018" y="-251618"/>
            <a:ext cx="4525963" cy="8229600"/>
          </a:xfrm>
          <a:prstGeom prst="rect">
            <a:avLst/>
          </a:prstGeom>
          <a:noFill/>
          <a:ln>
            <a:noFill/>
          </a:ln>
        </p:spPr>
        <p:txBody>
          <a:bodyPr anchorCtr="0" anchor="t" bIns="91425" lIns="91425" rIns="91425" tIns="91425"/>
          <a:lstStyle>
            <a:lvl1pPr indent="-139700" lvl="0" marL="342900" rtl="0" algn="l">
              <a:spcBef>
                <a:spcPts val="640"/>
              </a:spcBef>
              <a:spcAft>
                <a:spcPts val="0"/>
              </a:spcAft>
              <a:buClr>
                <a:schemeClr val="dk1"/>
              </a:buClr>
              <a:buFont typeface="Arial"/>
              <a:buChar char="•"/>
              <a:defRPr/>
            </a:lvl1pPr>
            <a:lvl2pPr indent="-107950" lvl="1" marL="742950" rtl="0" algn="l">
              <a:spcBef>
                <a:spcPts val="560"/>
              </a:spcBef>
              <a:spcAft>
                <a:spcPts val="0"/>
              </a:spcAft>
              <a:buClr>
                <a:schemeClr val="dk1"/>
              </a:buClr>
              <a:buFont typeface="Arial"/>
              <a:buChar char="–"/>
              <a:defRPr/>
            </a:lvl2pPr>
            <a:lvl3pPr indent="-76200" lvl="2" marL="1143000" rtl="0" algn="l">
              <a:spcBef>
                <a:spcPts val="480"/>
              </a:spcBef>
              <a:spcAft>
                <a:spcPts val="0"/>
              </a:spcAft>
              <a:buClr>
                <a:schemeClr val="dk1"/>
              </a:buClr>
              <a:buFont typeface="Arial"/>
              <a:buChar char="•"/>
              <a:defRPr/>
            </a:lvl3pPr>
            <a:lvl4pPr indent="-101600" lvl="3" marL="1600200" rtl="0" algn="l">
              <a:spcBef>
                <a:spcPts val="400"/>
              </a:spcBef>
              <a:spcAft>
                <a:spcPts val="0"/>
              </a:spcAft>
              <a:buClr>
                <a:schemeClr val="dk1"/>
              </a:buClr>
              <a:buFont typeface="Arial"/>
              <a:buChar char="–"/>
              <a:defRPr/>
            </a:lvl4pPr>
            <a:lvl5pPr indent="-101600" lvl="4" marL="2057400" rtl="0" algn="l">
              <a:spcBef>
                <a:spcPts val="400"/>
              </a:spcBef>
              <a:spcAft>
                <a:spcPts val="0"/>
              </a:spcAft>
              <a:buClr>
                <a:schemeClr val="dk1"/>
              </a:buClr>
              <a:buFont typeface="Arial"/>
              <a:buChar char="»"/>
              <a:defRPr/>
            </a:lvl5pPr>
            <a:lvl6pPr indent="-101600" lvl="5" marL="2514600" rtl="0" algn="l">
              <a:spcBef>
                <a:spcPts val="400"/>
              </a:spcBef>
              <a:spcAft>
                <a:spcPts val="0"/>
              </a:spcAft>
              <a:buClr>
                <a:schemeClr val="dk1"/>
              </a:buClr>
              <a:buFont typeface="Arial"/>
              <a:buChar char="»"/>
              <a:defRPr/>
            </a:lvl6pPr>
            <a:lvl7pPr indent="-101600" lvl="6" marL="2971800" rtl="0" algn="l">
              <a:spcBef>
                <a:spcPts val="400"/>
              </a:spcBef>
              <a:spcAft>
                <a:spcPts val="0"/>
              </a:spcAft>
              <a:buClr>
                <a:schemeClr val="dk1"/>
              </a:buClr>
              <a:buFont typeface="Arial"/>
              <a:buChar char="»"/>
              <a:defRPr/>
            </a:lvl7pPr>
            <a:lvl8pPr indent="-101600" lvl="7" marL="3429000" rtl="0" algn="l">
              <a:spcBef>
                <a:spcPts val="400"/>
              </a:spcBef>
              <a:spcAft>
                <a:spcPts val="0"/>
              </a:spcAft>
              <a:buClr>
                <a:schemeClr val="dk1"/>
              </a:buClr>
              <a:buFont typeface="Arial"/>
              <a:buChar char="»"/>
              <a:defRPr/>
            </a:lvl8pPr>
            <a:lvl9pPr indent="-101600" lvl="8" marL="3886200" rtl="0" algn="l">
              <a:spcBef>
                <a:spcPts val="400"/>
              </a:spcBef>
              <a:spcAft>
                <a:spcPts val="0"/>
              </a:spcAft>
              <a:buClr>
                <a:schemeClr val="dk1"/>
              </a:buClr>
              <a:buFont typeface="Arial"/>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46" name="Shape 46"/>
        <p:cNvGrpSpPr/>
        <p:nvPr/>
      </p:nvGrpSpPr>
      <p:grpSpPr>
        <a:xfrm>
          <a:off x="0" y="0"/>
          <a:ext cx="0" cy="0"/>
          <a:chOff x="0" y="0"/>
          <a:chExt cx="0" cy="0"/>
        </a:xfrm>
      </p:grpSpPr>
      <p:sp>
        <p:nvSpPr>
          <p:cNvPr id="47" name="Shape 47"/>
          <p:cNvSpPr txBox="1"/>
          <p:nvPr>
            <p:ph type="title"/>
          </p:nvPr>
        </p:nvSpPr>
        <p:spPr>
          <a:xfrm rot="5400000">
            <a:off x="4732337" y="2171700"/>
            <a:ext cx="5851525" cy="2057400"/>
          </a:xfrm>
          <a:prstGeom prst="rect">
            <a:avLst/>
          </a:prstGeom>
          <a:noFill/>
          <a:ln>
            <a:noFill/>
          </a:ln>
        </p:spPr>
        <p:txBody>
          <a:bodyPr anchorCtr="0" anchor="t" bIns="91425" lIns="91425" rIns="91425" tIns="91425"/>
          <a:lstStyle>
            <a:lvl1pPr lvl="0" rtl="0" algn="ctr">
              <a:spcBef>
                <a:spcPts val="0"/>
              </a:spcBef>
              <a:spcAft>
                <a:spcPts val="0"/>
              </a:spcAft>
              <a:defRPr/>
            </a:lvl1pPr>
            <a:lvl2pPr lvl="1" rtl="0" algn="ctr">
              <a:spcBef>
                <a:spcPts val="0"/>
              </a:spcBef>
              <a:spcAft>
                <a:spcPts val="0"/>
              </a:spcAft>
              <a:defRPr/>
            </a:lvl2pPr>
            <a:lvl3pPr lvl="2" rtl="0" algn="ctr">
              <a:spcBef>
                <a:spcPts val="0"/>
              </a:spcBef>
              <a:spcAft>
                <a:spcPts val="0"/>
              </a:spcAft>
              <a:defRPr/>
            </a:lvl3pPr>
            <a:lvl4pPr lvl="3" rtl="0" algn="ctr">
              <a:spcBef>
                <a:spcPts val="0"/>
              </a:spcBef>
              <a:spcAft>
                <a:spcPts val="0"/>
              </a:spcAft>
              <a:defRPr/>
            </a:lvl4pPr>
            <a:lvl5pPr lvl="4" rtl="0" algn="ctr">
              <a:spcBef>
                <a:spcPts val="0"/>
              </a:spcBef>
              <a:spcAft>
                <a:spcPts val="0"/>
              </a:spcAft>
              <a:defRPr/>
            </a:lvl5pPr>
            <a:lvl6pPr lvl="5" marL="457200" rtl="0" algn="ctr">
              <a:spcBef>
                <a:spcPts val="0"/>
              </a:spcBef>
              <a:spcAft>
                <a:spcPts val="0"/>
              </a:spcAft>
              <a:defRPr/>
            </a:lvl6pPr>
            <a:lvl7pPr lvl="6" marL="914400" rtl="0" algn="ctr">
              <a:spcBef>
                <a:spcPts val="0"/>
              </a:spcBef>
              <a:spcAft>
                <a:spcPts val="0"/>
              </a:spcAft>
              <a:defRPr/>
            </a:lvl7pPr>
            <a:lvl8pPr lvl="7" marL="1371600" rtl="0" algn="ctr">
              <a:spcBef>
                <a:spcPts val="0"/>
              </a:spcBef>
              <a:spcAft>
                <a:spcPts val="0"/>
              </a:spcAft>
              <a:defRPr/>
            </a:lvl8pPr>
            <a:lvl9pPr lvl="8" marL="1828800" rtl="0" algn="ctr">
              <a:spcBef>
                <a:spcPts val="0"/>
              </a:spcBef>
              <a:spcAft>
                <a:spcPts val="0"/>
              </a:spcAft>
              <a:defRPr/>
            </a:lvl9pPr>
          </a:lstStyle>
          <a:p/>
        </p:txBody>
      </p:sp>
      <p:sp>
        <p:nvSpPr>
          <p:cNvPr id="48" name="Shape 48"/>
          <p:cNvSpPr txBox="1"/>
          <p:nvPr>
            <p:ph idx="1" type="body"/>
          </p:nvPr>
        </p:nvSpPr>
        <p:spPr>
          <a:xfrm rot="5400000">
            <a:off x="541337" y="190500"/>
            <a:ext cx="5851525" cy="6019799"/>
          </a:xfrm>
          <a:prstGeom prst="rect">
            <a:avLst/>
          </a:prstGeom>
          <a:noFill/>
          <a:ln>
            <a:noFill/>
          </a:ln>
        </p:spPr>
        <p:txBody>
          <a:bodyPr anchorCtr="0" anchor="t" bIns="91425" lIns="91425" rIns="91425" tIns="91425"/>
          <a:lstStyle>
            <a:lvl1pPr indent="-139700" lvl="0" marL="342900" rtl="0" algn="l">
              <a:spcBef>
                <a:spcPts val="640"/>
              </a:spcBef>
              <a:spcAft>
                <a:spcPts val="0"/>
              </a:spcAft>
              <a:buClr>
                <a:schemeClr val="dk1"/>
              </a:buClr>
              <a:buFont typeface="Arial"/>
              <a:buChar char="•"/>
              <a:defRPr/>
            </a:lvl1pPr>
            <a:lvl2pPr indent="-107950" lvl="1" marL="742950" rtl="0" algn="l">
              <a:spcBef>
                <a:spcPts val="560"/>
              </a:spcBef>
              <a:spcAft>
                <a:spcPts val="0"/>
              </a:spcAft>
              <a:buClr>
                <a:schemeClr val="dk1"/>
              </a:buClr>
              <a:buFont typeface="Arial"/>
              <a:buChar char="–"/>
              <a:defRPr/>
            </a:lvl2pPr>
            <a:lvl3pPr indent="-76200" lvl="2" marL="1143000" rtl="0" algn="l">
              <a:spcBef>
                <a:spcPts val="480"/>
              </a:spcBef>
              <a:spcAft>
                <a:spcPts val="0"/>
              </a:spcAft>
              <a:buClr>
                <a:schemeClr val="dk1"/>
              </a:buClr>
              <a:buFont typeface="Arial"/>
              <a:buChar char="•"/>
              <a:defRPr/>
            </a:lvl3pPr>
            <a:lvl4pPr indent="-101600" lvl="3" marL="1600200" rtl="0" algn="l">
              <a:spcBef>
                <a:spcPts val="400"/>
              </a:spcBef>
              <a:spcAft>
                <a:spcPts val="0"/>
              </a:spcAft>
              <a:buClr>
                <a:schemeClr val="dk1"/>
              </a:buClr>
              <a:buFont typeface="Arial"/>
              <a:buChar char="–"/>
              <a:defRPr/>
            </a:lvl4pPr>
            <a:lvl5pPr indent="-101600" lvl="4" marL="2057400" rtl="0" algn="l">
              <a:spcBef>
                <a:spcPts val="400"/>
              </a:spcBef>
              <a:spcAft>
                <a:spcPts val="0"/>
              </a:spcAft>
              <a:buClr>
                <a:schemeClr val="dk1"/>
              </a:buClr>
              <a:buFont typeface="Arial"/>
              <a:buChar char="»"/>
              <a:defRPr/>
            </a:lvl5pPr>
            <a:lvl6pPr indent="-101600" lvl="5" marL="2514600" rtl="0" algn="l">
              <a:spcBef>
                <a:spcPts val="400"/>
              </a:spcBef>
              <a:spcAft>
                <a:spcPts val="0"/>
              </a:spcAft>
              <a:buClr>
                <a:schemeClr val="dk1"/>
              </a:buClr>
              <a:buFont typeface="Arial"/>
              <a:buChar char="»"/>
              <a:defRPr/>
            </a:lvl6pPr>
            <a:lvl7pPr indent="-101600" lvl="6" marL="2971800" rtl="0" algn="l">
              <a:spcBef>
                <a:spcPts val="400"/>
              </a:spcBef>
              <a:spcAft>
                <a:spcPts val="0"/>
              </a:spcAft>
              <a:buClr>
                <a:schemeClr val="dk1"/>
              </a:buClr>
              <a:buFont typeface="Arial"/>
              <a:buChar char="»"/>
              <a:defRPr/>
            </a:lvl7pPr>
            <a:lvl8pPr indent="-101600" lvl="7" marL="3429000" rtl="0" algn="l">
              <a:spcBef>
                <a:spcPts val="400"/>
              </a:spcBef>
              <a:spcAft>
                <a:spcPts val="0"/>
              </a:spcAft>
              <a:buClr>
                <a:schemeClr val="dk1"/>
              </a:buClr>
              <a:buFont typeface="Arial"/>
              <a:buChar char="»"/>
              <a:defRPr/>
            </a:lvl8pPr>
            <a:lvl9pPr indent="-101600" lvl="8" marL="3886200" rtl="0" algn="l">
              <a:spcBef>
                <a:spcPts val="400"/>
              </a:spcBef>
              <a:spcAft>
                <a:spcPts val="0"/>
              </a:spcAft>
              <a:buClr>
                <a:schemeClr val="dk1"/>
              </a:buClr>
              <a:buFont typeface="Arial"/>
              <a:buChar char="»"/>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1_Title Slide">
    <p:spTree>
      <p:nvGrpSpPr>
        <p:cNvPr id="58" name="Shape 58"/>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76" name="Shape 76"/>
        <p:cNvGrpSpPr/>
        <p:nvPr/>
      </p:nvGrpSpPr>
      <p:grpSpPr>
        <a:xfrm>
          <a:off x="0" y="0"/>
          <a:ext cx="0" cy="0"/>
          <a:chOff x="0" y="0"/>
          <a:chExt cx="0" cy="0"/>
        </a:xfrm>
      </p:grpSpPr>
      <p:sp>
        <p:nvSpPr>
          <p:cNvPr id="77" name="Shape 77"/>
          <p:cNvSpPr txBox="1"/>
          <p:nvPr>
            <p:ph type="ctrTitle"/>
          </p:nvPr>
        </p:nvSpPr>
        <p:spPr>
          <a:xfrm>
            <a:off x="685800" y="2130425"/>
            <a:ext cx="7772400" cy="1470024"/>
          </a:xfrm>
          <a:prstGeom prst="rect">
            <a:avLst/>
          </a:prstGeom>
          <a:noFill/>
          <a:ln>
            <a:noFill/>
          </a:ln>
        </p:spPr>
        <p:txBody>
          <a:bodyPr anchorCtr="0" anchor="ctr" bIns="91425" lIns="91425" rIns="91425" tIns="91425"/>
          <a:lstStyle>
            <a:lvl1pPr indent="0" lvl="0" marL="0" marR="0" rtl="0" algn="ctr">
              <a:spcBef>
                <a:spcPts val="0"/>
              </a:spcBef>
              <a:spcAft>
                <a:spcPts val="0"/>
              </a:spcAft>
              <a:defRPr/>
            </a:lvl1pPr>
            <a:lvl2pPr indent="0" lvl="1" marL="0" marR="0" rtl="0" algn="ctr">
              <a:spcBef>
                <a:spcPts val="0"/>
              </a:spcBef>
              <a:spcAft>
                <a:spcPts val="0"/>
              </a:spcAft>
              <a:defRPr/>
            </a:lvl2pPr>
            <a:lvl3pPr indent="0" lvl="2" marL="0" marR="0" rtl="0" algn="ctr">
              <a:spcBef>
                <a:spcPts val="0"/>
              </a:spcBef>
              <a:spcAft>
                <a:spcPts val="0"/>
              </a:spcAft>
              <a:defRPr/>
            </a:lvl3pPr>
            <a:lvl4pPr indent="0" lvl="3" marL="0" marR="0" rtl="0" algn="ctr">
              <a:spcBef>
                <a:spcPts val="0"/>
              </a:spcBef>
              <a:spcAft>
                <a:spcPts val="0"/>
              </a:spcAft>
              <a:defRPr/>
            </a:lvl4pPr>
            <a:lvl5pPr indent="0" lvl="4" marL="0" marR="0" rtl="0" algn="ctr">
              <a:spcBef>
                <a:spcPts val="0"/>
              </a:spcBef>
              <a:spcAft>
                <a:spcPts val="0"/>
              </a:spcAft>
              <a:defRPr/>
            </a:lvl5pPr>
            <a:lvl6pPr indent="0" lvl="5" marL="457200" marR="0" rtl="0" algn="ctr">
              <a:spcBef>
                <a:spcPts val="0"/>
              </a:spcBef>
              <a:spcAft>
                <a:spcPts val="0"/>
              </a:spcAft>
              <a:defRPr/>
            </a:lvl6pPr>
            <a:lvl7pPr indent="0" lvl="6" marL="914400" marR="0" rtl="0" algn="ctr">
              <a:spcBef>
                <a:spcPts val="0"/>
              </a:spcBef>
              <a:spcAft>
                <a:spcPts val="0"/>
              </a:spcAft>
              <a:defRPr/>
            </a:lvl7pPr>
            <a:lvl8pPr indent="0" lvl="7" marL="1371600" marR="0" rtl="0" algn="ctr">
              <a:spcBef>
                <a:spcPts val="0"/>
              </a:spcBef>
              <a:spcAft>
                <a:spcPts val="0"/>
              </a:spcAft>
              <a:defRPr/>
            </a:lvl8pPr>
            <a:lvl9pPr indent="0" lvl="8" marL="1828800" marR="0" rtl="0" algn="ctr">
              <a:spcBef>
                <a:spcPts val="0"/>
              </a:spcBef>
              <a:spcAft>
                <a:spcPts val="0"/>
              </a:spcAft>
              <a:defRPr/>
            </a:lvl9pPr>
          </a:lstStyle>
          <a:p/>
        </p:txBody>
      </p:sp>
      <p:sp>
        <p:nvSpPr>
          <p:cNvPr id="78" name="Shape 78"/>
          <p:cNvSpPr txBox="1"/>
          <p:nvPr>
            <p:ph idx="1" type="subTitle"/>
          </p:nvPr>
        </p:nvSpPr>
        <p:spPr>
          <a:xfrm>
            <a:off x="1371600" y="3886200"/>
            <a:ext cx="6400799" cy="1752600"/>
          </a:xfrm>
          <a:prstGeom prst="rect">
            <a:avLst/>
          </a:prstGeom>
          <a:noFill/>
          <a:ln>
            <a:noFill/>
          </a:ln>
        </p:spPr>
        <p:txBody>
          <a:bodyPr anchorCtr="0" anchor="t" bIns="91425" lIns="91425" rIns="91425" tIns="91425"/>
          <a:lstStyle>
            <a:lvl1pPr indent="0" lvl="0" marL="0" marR="0" rtl="0" algn="ctr">
              <a:spcBef>
                <a:spcPts val="480"/>
              </a:spcBef>
              <a:spcAft>
                <a:spcPts val="0"/>
              </a:spcAft>
              <a:buClr>
                <a:srgbClr val="F15B47"/>
              </a:buClr>
              <a:buFont typeface="Arial"/>
              <a:buNone/>
              <a:defRPr/>
            </a:lvl1pPr>
            <a:lvl2pPr indent="0" lvl="1" marL="457200" marR="0" rtl="0" algn="ctr">
              <a:spcBef>
                <a:spcPts val="400"/>
              </a:spcBef>
              <a:spcAft>
                <a:spcPts val="0"/>
              </a:spcAft>
              <a:buClr>
                <a:srgbClr val="F15B47"/>
              </a:buClr>
              <a:buFont typeface="Arial"/>
              <a:buNone/>
              <a:defRPr/>
            </a:lvl2pPr>
            <a:lvl3pPr indent="0" lvl="2" marL="914400" marR="0" rtl="0" algn="ctr">
              <a:spcBef>
                <a:spcPts val="360"/>
              </a:spcBef>
              <a:spcAft>
                <a:spcPts val="0"/>
              </a:spcAft>
              <a:buClr>
                <a:srgbClr val="F15B47"/>
              </a:buClr>
              <a:buFont typeface="Arial"/>
              <a:buNone/>
              <a:defRPr/>
            </a:lvl3pPr>
            <a:lvl4pPr indent="0" lvl="3" marL="1371600" marR="0" rtl="0" algn="ctr">
              <a:spcBef>
                <a:spcPts val="320"/>
              </a:spcBef>
              <a:spcAft>
                <a:spcPts val="0"/>
              </a:spcAft>
              <a:buClr>
                <a:srgbClr val="F15B47"/>
              </a:buClr>
              <a:buFont typeface="Arial"/>
              <a:buNone/>
              <a:defRPr/>
            </a:lvl4pPr>
            <a:lvl5pPr indent="0" lvl="4" marL="1828800" marR="0" rtl="0" algn="ctr">
              <a:spcBef>
                <a:spcPts val="320"/>
              </a:spcBef>
              <a:spcAft>
                <a:spcPts val="0"/>
              </a:spcAft>
              <a:buClr>
                <a:srgbClr val="F15B47"/>
              </a:buClr>
              <a:buFont typeface="Arial"/>
              <a:buNone/>
              <a:defRPr/>
            </a:lvl5pPr>
            <a:lvl6pPr indent="0" lvl="5" marL="2286000" marR="0" rtl="0" algn="ctr">
              <a:spcBef>
                <a:spcPts val="320"/>
              </a:spcBef>
              <a:spcAft>
                <a:spcPts val="0"/>
              </a:spcAft>
              <a:buClr>
                <a:srgbClr val="F15B47"/>
              </a:buClr>
              <a:buFont typeface="Arial"/>
              <a:buNone/>
              <a:defRPr/>
            </a:lvl6pPr>
            <a:lvl7pPr indent="0" lvl="6" marL="2743200" marR="0" rtl="0" algn="ctr">
              <a:spcBef>
                <a:spcPts val="320"/>
              </a:spcBef>
              <a:spcAft>
                <a:spcPts val="0"/>
              </a:spcAft>
              <a:buClr>
                <a:srgbClr val="F15B47"/>
              </a:buClr>
              <a:buFont typeface="Arial"/>
              <a:buNone/>
              <a:defRPr/>
            </a:lvl7pPr>
            <a:lvl8pPr indent="0" lvl="7" marL="3200400" marR="0" rtl="0" algn="ctr">
              <a:spcBef>
                <a:spcPts val="320"/>
              </a:spcBef>
              <a:spcAft>
                <a:spcPts val="0"/>
              </a:spcAft>
              <a:buClr>
                <a:srgbClr val="F15B47"/>
              </a:buClr>
              <a:buFont typeface="Arial"/>
              <a:buNone/>
              <a:defRPr/>
            </a:lvl8pPr>
            <a:lvl9pPr indent="0" lvl="8" marL="3657600" marR="0" rtl="0" algn="ctr">
              <a:spcBef>
                <a:spcPts val="320"/>
              </a:spcBef>
              <a:spcAft>
                <a:spcPts val="0"/>
              </a:spcAft>
              <a:buClr>
                <a:srgbClr val="F15B47"/>
              </a:buClr>
              <a:buFont typeface="Arial"/>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79" name="Shape 79"/>
        <p:cNvGrpSpPr/>
        <p:nvPr/>
      </p:nvGrpSpPr>
      <p:grpSpPr>
        <a:xfrm>
          <a:off x="0" y="0"/>
          <a:ext cx="0" cy="0"/>
          <a:chOff x="0" y="0"/>
          <a:chExt cx="0" cy="0"/>
        </a:xfrm>
      </p:grpSpPr>
      <p:sp>
        <p:nvSpPr>
          <p:cNvPr id="80" name="Shape 80"/>
          <p:cNvSpPr txBox="1"/>
          <p:nvPr>
            <p:ph type="title"/>
          </p:nvPr>
        </p:nvSpPr>
        <p:spPr>
          <a:xfrm>
            <a:off x="2971800" y="0"/>
            <a:ext cx="5714999" cy="990599"/>
          </a:xfrm>
          <a:prstGeom prst="rect">
            <a:avLst/>
          </a:prstGeom>
          <a:noFill/>
          <a:ln>
            <a:noFill/>
          </a:ln>
        </p:spPr>
        <p:txBody>
          <a:bodyPr anchorCtr="0" anchor="ctr" bIns="91425" lIns="91425" rIns="91425" tIns="91425"/>
          <a:lstStyle>
            <a:lvl1pPr lvl="0" rtl="0" algn="ctr">
              <a:spcBef>
                <a:spcPts val="0"/>
              </a:spcBef>
              <a:spcAft>
                <a:spcPts val="0"/>
              </a:spcAft>
              <a:defRPr/>
            </a:lvl1pPr>
            <a:lvl2pPr lvl="1" rtl="0" algn="ctr">
              <a:spcBef>
                <a:spcPts val="0"/>
              </a:spcBef>
              <a:spcAft>
                <a:spcPts val="0"/>
              </a:spcAft>
              <a:defRPr/>
            </a:lvl2pPr>
            <a:lvl3pPr lvl="2" rtl="0" algn="ctr">
              <a:spcBef>
                <a:spcPts val="0"/>
              </a:spcBef>
              <a:spcAft>
                <a:spcPts val="0"/>
              </a:spcAft>
              <a:defRPr/>
            </a:lvl3pPr>
            <a:lvl4pPr lvl="3" rtl="0" algn="ctr">
              <a:spcBef>
                <a:spcPts val="0"/>
              </a:spcBef>
              <a:spcAft>
                <a:spcPts val="0"/>
              </a:spcAft>
              <a:defRPr/>
            </a:lvl4pPr>
            <a:lvl5pPr lvl="4" rtl="0" algn="ctr">
              <a:spcBef>
                <a:spcPts val="0"/>
              </a:spcBef>
              <a:spcAft>
                <a:spcPts val="0"/>
              </a:spcAft>
              <a:defRPr/>
            </a:lvl5pPr>
            <a:lvl6pPr lvl="5" marL="457200" rtl="0" algn="ctr">
              <a:spcBef>
                <a:spcPts val="0"/>
              </a:spcBef>
              <a:spcAft>
                <a:spcPts val="0"/>
              </a:spcAft>
              <a:defRPr/>
            </a:lvl6pPr>
            <a:lvl7pPr lvl="6" marL="914400" rtl="0" algn="ctr">
              <a:spcBef>
                <a:spcPts val="0"/>
              </a:spcBef>
              <a:spcAft>
                <a:spcPts val="0"/>
              </a:spcAft>
              <a:defRPr/>
            </a:lvl7pPr>
            <a:lvl8pPr lvl="7" marL="1371600" rtl="0" algn="ctr">
              <a:spcBef>
                <a:spcPts val="0"/>
              </a:spcBef>
              <a:spcAft>
                <a:spcPts val="0"/>
              </a:spcAft>
              <a:defRPr/>
            </a:lvl8pPr>
            <a:lvl9pPr lvl="8" marL="1828800" rtl="0" algn="ctr">
              <a:spcBef>
                <a:spcPts val="0"/>
              </a:spcBef>
              <a:spcAft>
                <a:spcPts val="0"/>
              </a:spcAft>
              <a:defRPr/>
            </a:lvl9pPr>
          </a:lstStyle>
          <a:p/>
        </p:txBody>
      </p:sp>
      <p:sp>
        <p:nvSpPr>
          <p:cNvPr id="81" name="Shape 81"/>
          <p:cNvSpPr txBox="1"/>
          <p:nvPr>
            <p:ph idx="1" type="body"/>
          </p:nvPr>
        </p:nvSpPr>
        <p:spPr>
          <a:xfrm>
            <a:off x="914400" y="1143000"/>
            <a:ext cx="7772400" cy="4983162"/>
          </a:xfrm>
          <a:prstGeom prst="rect">
            <a:avLst/>
          </a:prstGeom>
          <a:noFill/>
          <a:ln>
            <a:noFill/>
          </a:ln>
        </p:spPr>
        <p:txBody>
          <a:bodyPr anchorCtr="0" anchor="t" bIns="91425" lIns="91425" rIns="91425" tIns="91425"/>
          <a:lstStyle>
            <a:lvl1pPr indent="-342900" lvl="0" marL="342900" rtl="0" algn="l">
              <a:spcBef>
                <a:spcPts val="480"/>
              </a:spcBef>
              <a:spcAft>
                <a:spcPts val="0"/>
              </a:spcAft>
              <a:defRPr/>
            </a:lvl1pPr>
            <a:lvl2pPr indent="-158750" lvl="1" marL="742950" rtl="0" algn="l">
              <a:spcBef>
                <a:spcPts val="400"/>
              </a:spcBef>
              <a:spcAft>
                <a:spcPts val="0"/>
              </a:spcAft>
              <a:buClr>
                <a:srgbClr val="F15B47"/>
              </a:buClr>
              <a:buFont typeface="Arial"/>
              <a:buChar char="–"/>
              <a:defRPr/>
            </a:lvl2pPr>
            <a:lvl3pPr indent="-114300" lvl="2" marL="1143000" rtl="0" algn="l">
              <a:spcBef>
                <a:spcPts val="360"/>
              </a:spcBef>
              <a:spcAft>
                <a:spcPts val="0"/>
              </a:spcAft>
              <a:buClr>
                <a:srgbClr val="F15B47"/>
              </a:buClr>
              <a:buFont typeface="Arial"/>
              <a:buChar char="•"/>
              <a:defRPr/>
            </a:lvl3pPr>
            <a:lvl4pPr indent="-127000" lvl="3" marL="1600200" rtl="0" algn="l">
              <a:spcBef>
                <a:spcPts val="320"/>
              </a:spcBef>
              <a:spcAft>
                <a:spcPts val="0"/>
              </a:spcAft>
              <a:buClr>
                <a:srgbClr val="F15B47"/>
              </a:buClr>
              <a:buFont typeface="Arial"/>
              <a:buChar char="–"/>
              <a:defRPr/>
            </a:lvl4pPr>
            <a:lvl5pPr indent="-127000" lvl="4" marL="2057400" rtl="0" algn="l">
              <a:spcBef>
                <a:spcPts val="320"/>
              </a:spcBef>
              <a:spcAft>
                <a:spcPts val="0"/>
              </a:spcAft>
              <a:buClr>
                <a:srgbClr val="F15B47"/>
              </a:buClr>
              <a:buFont typeface="Arial"/>
              <a:buChar char="»"/>
              <a:defRPr/>
            </a:lvl5pPr>
            <a:lvl6pPr indent="-127000" lvl="5" marL="2514600" rtl="0" algn="l">
              <a:spcBef>
                <a:spcPts val="320"/>
              </a:spcBef>
              <a:spcAft>
                <a:spcPts val="0"/>
              </a:spcAft>
              <a:buClr>
                <a:srgbClr val="F15B47"/>
              </a:buClr>
              <a:buFont typeface="Arial"/>
              <a:buChar char="»"/>
              <a:defRPr/>
            </a:lvl6pPr>
            <a:lvl7pPr indent="-127000" lvl="6" marL="2971800" rtl="0" algn="l">
              <a:spcBef>
                <a:spcPts val="320"/>
              </a:spcBef>
              <a:spcAft>
                <a:spcPts val="0"/>
              </a:spcAft>
              <a:buClr>
                <a:srgbClr val="F15B47"/>
              </a:buClr>
              <a:buFont typeface="Arial"/>
              <a:buChar char="»"/>
              <a:defRPr/>
            </a:lvl7pPr>
            <a:lvl8pPr indent="-127000" lvl="7" marL="3429000" rtl="0" algn="l">
              <a:spcBef>
                <a:spcPts val="320"/>
              </a:spcBef>
              <a:spcAft>
                <a:spcPts val="0"/>
              </a:spcAft>
              <a:buClr>
                <a:srgbClr val="F15B47"/>
              </a:buClr>
              <a:buFont typeface="Arial"/>
              <a:buChar char="»"/>
              <a:defRPr/>
            </a:lvl8pPr>
            <a:lvl9pPr indent="-127000" lvl="8" marL="3886200" rtl="0" algn="l">
              <a:spcBef>
                <a:spcPts val="320"/>
              </a:spcBef>
              <a:spcAft>
                <a:spcPts val="0"/>
              </a:spcAft>
              <a:buClr>
                <a:srgbClr val="F15B47"/>
              </a:buClr>
              <a:buFont typeface="Arial"/>
              <a:buChar char="»"/>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82" name="Shape 82"/>
        <p:cNvGrpSpPr/>
        <p:nvPr/>
      </p:nvGrpSpPr>
      <p:grpSpPr>
        <a:xfrm>
          <a:off x="0" y="0"/>
          <a:ext cx="0" cy="0"/>
          <a:chOff x="0" y="0"/>
          <a:chExt cx="0" cy="0"/>
        </a:xfrm>
      </p:grpSpPr>
      <p:sp>
        <p:nvSpPr>
          <p:cNvPr id="83" name="Shape 83"/>
          <p:cNvSpPr txBox="1"/>
          <p:nvPr>
            <p:ph type="title"/>
          </p:nvPr>
        </p:nvSpPr>
        <p:spPr>
          <a:xfrm>
            <a:off x="722312" y="4406900"/>
            <a:ext cx="7772400" cy="1362075"/>
          </a:xfrm>
          <a:prstGeom prst="rect">
            <a:avLst/>
          </a:prstGeom>
          <a:noFill/>
          <a:ln>
            <a:noFill/>
          </a:ln>
        </p:spPr>
        <p:txBody>
          <a:bodyPr anchorCtr="0" anchor="t" bIns="91425" lIns="91425" rIns="91425" tIns="91425"/>
          <a:lstStyle>
            <a:lvl1pPr lvl="0" rtl="0" algn="l">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84" name="Shape 84"/>
          <p:cNvSpPr txBox="1"/>
          <p:nvPr>
            <p:ph idx="1" type="body"/>
          </p:nvPr>
        </p:nvSpPr>
        <p:spPr>
          <a:xfrm>
            <a:off x="722312" y="2906713"/>
            <a:ext cx="7772400" cy="1500187"/>
          </a:xfrm>
          <a:prstGeom prst="rect">
            <a:avLst/>
          </a:prstGeom>
          <a:noFill/>
          <a:ln>
            <a:noFill/>
          </a:ln>
        </p:spPr>
        <p:txBody>
          <a:bodyPr anchorCtr="0" anchor="b" bIns="91425" lIns="91425" rIns="91425" tIns="91425"/>
          <a:lstStyle>
            <a:lvl1pPr indent="0" lvl="0" marL="0" rtl="0">
              <a:spcBef>
                <a:spcPts val="0"/>
              </a:spcBef>
              <a:buFont typeface="Arial"/>
              <a:buNone/>
              <a:defRPr/>
            </a:lvl1pPr>
            <a:lvl2pPr indent="0" lvl="1" marL="457200" rtl="0">
              <a:spcBef>
                <a:spcPts val="0"/>
              </a:spcBef>
              <a:buFont typeface="Arial"/>
              <a:buNone/>
              <a:defRPr/>
            </a:lvl2pPr>
            <a:lvl3pPr indent="0" lvl="2" marL="914400" rtl="0">
              <a:spcBef>
                <a:spcPts val="0"/>
              </a:spcBef>
              <a:buFont typeface="Arial"/>
              <a:buNone/>
              <a:defRPr/>
            </a:lvl3pPr>
            <a:lvl4pPr indent="0" lvl="3" marL="1371600" rtl="0">
              <a:spcBef>
                <a:spcPts val="0"/>
              </a:spcBef>
              <a:buFont typeface="Arial"/>
              <a:buNone/>
              <a:defRPr/>
            </a:lvl4pPr>
            <a:lvl5pPr indent="0" lvl="4" marL="1828800" rtl="0">
              <a:spcBef>
                <a:spcPts val="0"/>
              </a:spcBef>
              <a:buFont typeface="Arial"/>
              <a:buNone/>
              <a:defRPr/>
            </a:lvl5pPr>
            <a:lvl6pPr indent="0" lvl="5" marL="2286000" rtl="0">
              <a:spcBef>
                <a:spcPts val="0"/>
              </a:spcBef>
              <a:buFont typeface="Arial"/>
              <a:buNone/>
              <a:defRPr/>
            </a:lvl6pPr>
            <a:lvl7pPr indent="0" lvl="6" marL="2743200" rtl="0">
              <a:spcBef>
                <a:spcPts val="0"/>
              </a:spcBef>
              <a:buFont typeface="Arial"/>
              <a:buNone/>
              <a:defRPr/>
            </a:lvl7pPr>
            <a:lvl8pPr indent="0" lvl="7" marL="3200400" rtl="0">
              <a:spcBef>
                <a:spcPts val="0"/>
              </a:spcBef>
              <a:buFont typeface="Arial"/>
              <a:buNone/>
              <a:defRPr/>
            </a:lvl8pPr>
            <a:lvl9pPr indent="0" lvl="8" marL="3657600" rtl="0">
              <a:spcBef>
                <a:spcPts val="0"/>
              </a:spcBef>
              <a:buFont typeface="Arial"/>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85" name="Shape 85"/>
        <p:cNvGrpSpPr/>
        <p:nvPr/>
      </p:nvGrpSpPr>
      <p:grpSpPr>
        <a:xfrm>
          <a:off x="0" y="0"/>
          <a:ext cx="0" cy="0"/>
          <a:chOff x="0" y="0"/>
          <a:chExt cx="0" cy="0"/>
        </a:xfrm>
      </p:grpSpPr>
      <p:sp>
        <p:nvSpPr>
          <p:cNvPr id="86" name="Shape 86"/>
          <p:cNvSpPr txBox="1"/>
          <p:nvPr>
            <p:ph type="title"/>
          </p:nvPr>
        </p:nvSpPr>
        <p:spPr>
          <a:xfrm>
            <a:off x="2971800" y="0"/>
            <a:ext cx="5714999" cy="990599"/>
          </a:xfrm>
          <a:prstGeom prst="rect">
            <a:avLst/>
          </a:prstGeom>
          <a:noFill/>
          <a:ln>
            <a:noFill/>
          </a:ln>
        </p:spPr>
        <p:txBody>
          <a:bodyPr anchorCtr="0" anchor="ctr" bIns="91425" lIns="91425" rIns="91425" tIns="91425"/>
          <a:lstStyle>
            <a:lvl1pPr lvl="0" rtl="0" algn="ctr">
              <a:spcBef>
                <a:spcPts val="0"/>
              </a:spcBef>
              <a:spcAft>
                <a:spcPts val="0"/>
              </a:spcAft>
              <a:defRPr/>
            </a:lvl1pPr>
            <a:lvl2pPr lvl="1" rtl="0" algn="ctr">
              <a:spcBef>
                <a:spcPts val="0"/>
              </a:spcBef>
              <a:spcAft>
                <a:spcPts val="0"/>
              </a:spcAft>
              <a:defRPr/>
            </a:lvl2pPr>
            <a:lvl3pPr lvl="2" rtl="0" algn="ctr">
              <a:spcBef>
                <a:spcPts val="0"/>
              </a:spcBef>
              <a:spcAft>
                <a:spcPts val="0"/>
              </a:spcAft>
              <a:defRPr/>
            </a:lvl3pPr>
            <a:lvl4pPr lvl="3" rtl="0" algn="ctr">
              <a:spcBef>
                <a:spcPts val="0"/>
              </a:spcBef>
              <a:spcAft>
                <a:spcPts val="0"/>
              </a:spcAft>
              <a:defRPr/>
            </a:lvl4pPr>
            <a:lvl5pPr lvl="4" rtl="0" algn="ctr">
              <a:spcBef>
                <a:spcPts val="0"/>
              </a:spcBef>
              <a:spcAft>
                <a:spcPts val="0"/>
              </a:spcAft>
              <a:defRPr/>
            </a:lvl5pPr>
            <a:lvl6pPr lvl="5" marL="457200" rtl="0" algn="ctr">
              <a:spcBef>
                <a:spcPts val="0"/>
              </a:spcBef>
              <a:spcAft>
                <a:spcPts val="0"/>
              </a:spcAft>
              <a:defRPr/>
            </a:lvl6pPr>
            <a:lvl7pPr lvl="6" marL="914400" rtl="0" algn="ctr">
              <a:spcBef>
                <a:spcPts val="0"/>
              </a:spcBef>
              <a:spcAft>
                <a:spcPts val="0"/>
              </a:spcAft>
              <a:defRPr/>
            </a:lvl7pPr>
            <a:lvl8pPr lvl="7" marL="1371600" rtl="0" algn="ctr">
              <a:spcBef>
                <a:spcPts val="0"/>
              </a:spcBef>
              <a:spcAft>
                <a:spcPts val="0"/>
              </a:spcAft>
              <a:defRPr/>
            </a:lvl8pPr>
            <a:lvl9pPr lvl="8" marL="1828800" rtl="0" algn="ctr">
              <a:spcBef>
                <a:spcPts val="0"/>
              </a:spcBef>
              <a:spcAft>
                <a:spcPts val="0"/>
              </a:spcAft>
              <a:defRPr/>
            </a:lvl9pPr>
          </a:lstStyle>
          <a:p/>
        </p:txBody>
      </p:sp>
      <p:sp>
        <p:nvSpPr>
          <p:cNvPr id="87" name="Shape 87"/>
          <p:cNvSpPr txBox="1"/>
          <p:nvPr>
            <p:ph idx="1" type="body"/>
          </p:nvPr>
        </p:nvSpPr>
        <p:spPr>
          <a:xfrm>
            <a:off x="914400" y="1143000"/>
            <a:ext cx="3809999" cy="4983163"/>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88" name="Shape 88"/>
          <p:cNvSpPr txBox="1"/>
          <p:nvPr>
            <p:ph idx="2" type="body"/>
          </p:nvPr>
        </p:nvSpPr>
        <p:spPr>
          <a:xfrm>
            <a:off x="4876800" y="1143000"/>
            <a:ext cx="3809999" cy="4983163"/>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89" name="Shape 89"/>
        <p:cNvGrpSpPr/>
        <p:nvPr/>
      </p:nvGrpSpPr>
      <p:grpSpPr>
        <a:xfrm>
          <a:off x="0" y="0"/>
          <a:ext cx="0" cy="0"/>
          <a:chOff x="0" y="0"/>
          <a:chExt cx="0" cy="0"/>
        </a:xfrm>
      </p:grpSpPr>
      <p:sp>
        <p:nvSpPr>
          <p:cNvPr id="90" name="Shape 90"/>
          <p:cNvSpPr txBox="1"/>
          <p:nvPr>
            <p:ph type="title"/>
          </p:nvPr>
        </p:nvSpPr>
        <p:spPr>
          <a:xfrm>
            <a:off x="457200" y="274637"/>
            <a:ext cx="8229600" cy="1143000"/>
          </a:xfrm>
          <a:prstGeom prst="rect">
            <a:avLst/>
          </a:prstGeom>
          <a:noFill/>
          <a:ln>
            <a:noFill/>
          </a:ln>
        </p:spPr>
        <p:txBody>
          <a:bodyPr anchorCtr="0" anchor="ctr"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91" name="Shape 91"/>
          <p:cNvSpPr txBox="1"/>
          <p:nvPr>
            <p:ph idx="1" type="body"/>
          </p:nvPr>
        </p:nvSpPr>
        <p:spPr>
          <a:xfrm>
            <a:off x="457200" y="1535112"/>
            <a:ext cx="4040187" cy="639762"/>
          </a:xfrm>
          <a:prstGeom prst="rect">
            <a:avLst/>
          </a:prstGeom>
          <a:noFill/>
          <a:ln>
            <a:noFill/>
          </a:ln>
        </p:spPr>
        <p:txBody>
          <a:bodyPr anchorCtr="0" anchor="b" bIns="91425" lIns="91425" rIns="91425" tIns="91425"/>
          <a:lstStyle>
            <a:lvl1pPr indent="0" lvl="0" marL="0" rtl="0">
              <a:spcBef>
                <a:spcPts val="0"/>
              </a:spcBef>
              <a:buFont typeface="Arial"/>
              <a:buNone/>
              <a:defRPr/>
            </a:lvl1pPr>
            <a:lvl2pPr indent="0" lvl="1" marL="457200" rtl="0">
              <a:spcBef>
                <a:spcPts val="0"/>
              </a:spcBef>
              <a:buFont typeface="Arial"/>
              <a:buNone/>
              <a:defRPr/>
            </a:lvl2pPr>
            <a:lvl3pPr indent="0" lvl="2" marL="914400" rtl="0">
              <a:spcBef>
                <a:spcPts val="0"/>
              </a:spcBef>
              <a:buFont typeface="Arial"/>
              <a:buNone/>
              <a:defRPr/>
            </a:lvl3pPr>
            <a:lvl4pPr indent="0" lvl="3" marL="1371600" rtl="0">
              <a:spcBef>
                <a:spcPts val="0"/>
              </a:spcBef>
              <a:buFont typeface="Arial"/>
              <a:buNone/>
              <a:defRPr/>
            </a:lvl4pPr>
            <a:lvl5pPr indent="0" lvl="4" marL="1828800" rtl="0">
              <a:spcBef>
                <a:spcPts val="0"/>
              </a:spcBef>
              <a:buFont typeface="Arial"/>
              <a:buNone/>
              <a:defRPr/>
            </a:lvl5pPr>
            <a:lvl6pPr indent="0" lvl="5" marL="2286000" rtl="0">
              <a:spcBef>
                <a:spcPts val="0"/>
              </a:spcBef>
              <a:buFont typeface="Arial"/>
              <a:buNone/>
              <a:defRPr/>
            </a:lvl6pPr>
            <a:lvl7pPr indent="0" lvl="6" marL="2743200" rtl="0">
              <a:spcBef>
                <a:spcPts val="0"/>
              </a:spcBef>
              <a:buFont typeface="Arial"/>
              <a:buNone/>
              <a:defRPr/>
            </a:lvl7pPr>
            <a:lvl8pPr indent="0" lvl="7" marL="3200400" rtl="0">
              <a:spcBef>
                <a:spcPts val="0"/>
              </a:spcBef>
              <a:buFont typeface="Arial"/>
              <a:buNone/>
              <a:defRPr/>
            </a:lvl8pPr>
            <a:lvl9pPr indent="0" lvl="8" marL="3657600" rtl="0">
              <a:spcBef>
                <a:spcPts val="0"/>
              </a:spcBef>
              <a:buFont typeface="Arial"/>
              <a:buNone/>
              <a:defRPr/>
            </a:lvl9pPr>
          </a:lstStyle>
          <a:p/>
        </p:txBody>
      </p:sp>
      <p:sp>
        <p:nvSpPr>
          <p:cNvPr id="92" name="Shape 92"/>
          <p:cNvSpPr txBox="1"/>
          <p:nvPr>
            <p:ph idx="2" type="body"/>
          </p:nvPr>
        </p:nvSpPr>
        <p:spPr>
          <a:xfrm>
            <a:off x="457200" y="2174875"/>
            <a:ext cx="4040187" cy="3951287"/>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93" name="Shape 93"/>
          <p:cNvSpPr txBox="1"/>
          <p:nvPr>
            <p:ph idx="3" type="body"/>
          </p:nvPr>
        </p:nvSpPr>
        <p:spPr>
          <a:xfrm>
            <a:off x="4645025" y="1535112"/>
            <a:ext cx="4041774" cy="639762"/>
          </a:xfrm>
          <a:prstGeom prst="rect">
            <a:avLst/>
          </a:prstGeom>
          <a:noFill/>
          <a:ln>
            <a:noFill/>
          </a:ln>
        </p:spPr>
        <p:txBody>
          <a:bodyPr anchorCtr="0" anchor="b" bIns="91425" lIns="91425" rIns="91425" tIns="91425"/>
          <a:lstStyle>
            <a:lvl1pPr indent="0" lvl="0" marL="0" rtl="0">
              <a:spcBef>
                <a:spcPts val="0"/>
              </a:spcBef>
              <a:buFont typeface="Arial"/>
              <a:buNone/>
              <a:defRPr/>
            </a:lvl1pPr>
            <a:lvl2pPr indent="0" lvl="1" marL="457200" rtl="0">
              <a:spcBef>
                <a:spcPts val="0"/>
              </a:spcBef>
              <a:buFont typeface="Arial"/>
              <a:buNone/>
              <a:defRPr/>
            </a:lvl2pPr>
            <a:lvl3pPr indent="0" lvl="2" marL="914400" rtl="0">
              <a:spcBef>
                <a:spcPts val="0"/>
              </a:spcBef>
              <a:buFont typeface="Arial"/>
              <a:buNone/>
              <a:defRPr/>
            </a:lvl3pPr>
            <a:lvl4pPr indent="0" lvl="3" marL="1371600" rtl="0">
              <a:spcBef>
                <a:spcPts val="0"/>
              </a:spcBef>
              <a:buFont typeface="Arial"/>
              <a:buNone/>
              <a:defRPr/>
            </a:lvl4pPr>
            <a:lvl5pPr indent="0" lvl="4" marL="1828800" rtl="0">
              <a:spcBef>
                <a:spcPts val="0"/>
              </a:spcBef>
              <a:buFont typeface="Arial"/>
              <a:buNone/>
              <a:defRPr/>
            </a:lvl5pPr>
            <a:lvl6pPr indent="0" lvl="5" marL="2286000" rtl="0">
              <a:spcBef>
                <a:spcPts val="0"/>
              </a:spcBef>
              <a:buFont typeface="Arial"/>
              <a:buNone/>
              <a:defRPr/>
            </a:lvl6pPr>
            <a:lvl7pPr indent="0" lvl="6" marL="2743200" rtl="0">
              <a:spcBef>
                <a:spcPts val="0"/>
              </a:spcBef>
              <a:buFont typeface="Arial"/>
              <a:buNone/>
              <a:defRPr/>
            </a:lvl7pPr>
            <a:lvl8pPr indent="0" lvl="7" marL="3200400" rtl="0">
              <a:spcBef>
                <a:spcPts val="0"/>
              </a:spcBef>
              <a:buFont typeface="Arial"/>
              <a:buNone/>
              <a:defRPr/>
            </a:lvl8pPr>
            <a:lvl9pPr indent="0" lvl="8" marL="3657600" rtl="0">
              <a:spcBef>
                <a:spcPts val="0"/>
              </a:spcBef>
              <a:buFont typeface="Arial"/>
              <a:buNone/>
              <a:defRPr/>
            </a:lvl9pPr>
          </a:lstStyle>
          <a:p/>
        </p:txBody>
      </p:sp>
      <p:sp>
        <p:nvSpPr>
          <p:cNvPr id="94" name="Shape 94"/>
          <p:cNvSpPr txBox="1"/>
          <p:nvPr>
            <p:ph idx="4" type="body"/>
          </p:nvPr>
        </p:nvSpPr>
        <p:spPr>
          <a:xfrm>
            <a:off x="4645025" y="2174875"/>
            <a:ext cx="4041774" cy="3951287"/>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95" name="Shape 95"/>
        <p:cNvGrpSpPr/>
        <p:nvPr/>
      </p:nvGrpSpPr>
      <p:grpSpPr>
        <a:xfrm>
          <a:off x="0" y="0"/>
          <a:ext cx="0" cy="0"/>
          <a:chOff x="0" y="0"/>
          <a:chExt cx="0" cy="0"/>
        </a:xfrm>
      </p:grpSpPr>
      <p:sp>
        <p:nvSpPr>
          <p:cNvPr id="96" name="Shape 96"/>
          <p:cNvSpPr txBox="1"/>
          <p:nvPr>
            <p:ph type="title"/>
          </p:nvPr>
        </p:nvSpPr>
        <p:spPr>
          <a:xfrm>
            <a:off x="2971800" y="0"/>
            <a:ext cx="5714999" cy="990599"/>
          </a:xfrm>
          <a:prstGeom prst="rect">
            <a:avLst/>
          </a:prstGeom>
          <a:noFill/>
          <a:ln>
            <a:noFill/>
          </a:ln>
        </p:spPr>
        <p:txBody>
          <a:bodyPr anchorCtr="0" anchor="ctr" bIns="91425" lIns="91425" rIns="91425" tIns="91425"/>
          <a:lstStyle>
            <a:lvl1pPr lvl="0" rtl="0" algn="ctr">
              <a:spcBef>
                <a:spcPts val="0"/>
              </a:spcBef>
              <a:spcAft>
                <a:spcPts val="0"/>
              </a:spcAft>
              <a:defRPr/>
            </a:lvl1pPr>
            <a:lvl2pPr lvl="1" rtl="0" algn="ctr">
              <a:spcBef>
                <a:spcPts val="0"/>
              </a:spcBef>
              <a:spcAft>
                <a:spcPts val="0"/>
              </a:spcAft>
              <a:defRPr/>
            </a:lvl2pPr>
            <a:lvl3pPr lvl="2" rtl="0" algn="ctr">
              <a:spcBef>
                <a:spcPts val="0"/>
              </a:spcBef>
              <a:spcAft>
                <a:spcPts val="0"/>
              </a:spcAft>
              <a:defRPr/>
            </a:lvl3pPr>
            <a:lvl4pPr lvl="3" rtl="0" algn="ctr">
              <a:spcBef>
                <a:spcPts val="0"/>
              </a:spcBef>
              <a:spcAft>
                <a:spcPts val="0"/>
              </a:spcAft>
              <a:defRPr/>
            </a:lvl4pPr>
            <a:lvl5pPr lvl="4" rtl="0" algn="ctr">
              <a:spcBef>
                <a:spcPts val="0"/>
              </a:spcBef>
              <a:spcAft>
                <a:spcPts val="0"/>
              </a:spcAft>
              <a:defRPr/>
            </a:lvl5pPr>
            <a:lvl6pPr lvl="5" marL="457200" rtl="0" algn="ctr">
              <a:spcBef>
                <a:spcPts val="0"/>
              </a:spcBef>
              <a:spcAft>
                <a:spcPts val="0"/>
              </a:spcAft>
              <a:defRPr/>
            </a:lvl6pPr>
            <a:lvl7pPr lvl="6" marL="914400" rtl="0" algn="ctr">
              <a:spcBef>
                <a:spcPts val="0"/>
              </a:spcBef>
              <a:spcAft>
                <a:spcPts val="0"/>
              </a:spcAft>
              <a:defRPr/>
            </a:lvl7pPr>
            <a:lvl8pPr lvl="7" marL="1371600" rtl="0" algn="ctr">
              <a:spcBef>
                <a:spcPts val="0"/>
              </a:spcBef>
              <a:spcAft>
                <a:spcPts val="0"/>
              </a:spcAft>
              <a:defRPr/>
            </a:lvl8pPr>
            <a:lvl9pPr lvl="8" marL="1828800" rtl="0" algn="ctr">
              <a:spcBef>
                <a:spcPts val="0"/>
              </a:spcBef>
              <a:spcAft>
                <a:spcPts val="0"/>
              </a:spcAft>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97" name="Shape 97"/>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16" name="Shape 16"/>
        <p:cNvGrpSpPr/>
        <p:nvPr/>
      </p:nvGrpSpPr>
      <p:grpSpPr>
        <a:xfrm>
          <a:off x="0" y="0"/>
          <a:ext cx="0" cy="0"/>
          <a:chOff x="0" y="0"/>
          <a:chExt cx="0" cy="0"/>
        </a:xfrm>
      </p:grpSpPr>
      <p:sp>
        <p:nvSpPr>
          <p:cNvPr id="17" name="Shape 17"/>
          <p:cNvSpPr txBox="1"/>
          <p:nvPr>
            <p:ph type="title"/>
          </p:nvPr>
        </p:nvSpPr>
        <p:spPr>
          <a:xfrm>
            <a:off x="457200" y="274637"/>
            <a:ext cx="8229600" cy="1143000"/>
          </a:xfrm>
          <a:prstGeom prst="rect">
            <a:avLst/>
          </a:prstGeom>
          <a:noFill/>
          <a:ln>
            <a:noFill/>
          </a:ln>
        </p:spPr>
        <p:txBody>
          <a:bodyPr anchorCtr="0" anchor="t" bIns="91425" lIns="91425" rIns="91425" tIns="91425"/>
          <a:lstStyle>
            <a:lvl1pPr lvl="0" rtl="0" algn="ctr">
              <a:spcBef>
                <a:spcPts val="0"/>
              </a:spcBef>
              <a:spcAft>
                <a:spcPts val="0"/>
              </a:spcAft>
              <a:defRPr/>
            </a:lvl1pPr>
            <a:lvl2pPr lvl="1" rtl="0" algn="ctr">
              <a:spcBef>
                <a:spcPts val="0"/>
              </a:spcBef>
              <a:spcAft>
                <a:spcPts val="0"/>
              </a:spcAft>
              <a:defRPr/>
            </a:lvl2pPr>
            <a:lvl3pPr lvl="2" rtl="0" algn="ctr">
              <a:spcBef>
                <a:spcPts val="0"/>
              </a:spcBef>
              <a:spcAft>
                <a:spcPts val="0"/>
              </a:spcAft>
              <a:defRPr/>
            </a:lvl3pPr>
            <a:lvl4pPr lvl="3" rtl="0" algn="ctr">
              <a:spcBef>
                <a:spcPts val="0"/>
              </a:spcBef>
              <a:spcAft>
                <a:spcPts val="0"/>
              </a:spcAft>
              <a:defRPr/>
            </a:lvl4pPr>
            <a:lvl5pPr lvl="4" rtl="0" algn="ctr">
              <a:spcBef>
                <a:spcPts val="0"/>
              </a:spcBef>
              <a:spcAft>
                <a:spcPts val="0"/>
              </a:spcAft>
              <a:defRPr/>
            </a:lvl5pPr>
            <a:lvl6pPr lvl="5" marL="457200" rtl="0" algn="ctr">
              <a:spcBef>
                <a:spcPts val="0"/>
              </a:spcBef>
              <a:spcAft>
                <a:spcPts val="0"/>
              </a:spcAft>
              <a:defRPr/>
            </a:lvl6pPr>
            <a:lvl7pPr lvl="6" marL="914400" rtl="0" algn="ctr">
              <a:spcBef>
                <a:spcPts val="0"/>
              </a:spcBef>
              <a:spcAft>
                <a:spcPts val="0"/>
              </a:spcAft>
              <a:defRPr/>
            </a:lvl7pPr>
            <a:lvl8pPr lvl="7" marL="1371600" rtl="0" algn="ctr">
              <a:spcBef>
                <a:spcPts val="0"/>
              </a:spcBef>
              <a:spcAft>
                <a:spcPts val="0"/>
              </a:spcAft>
              <a:defRPr/>
            </a:lvl8pPr>
            <a:lvl9pPr lvl="8" marL="1828800" rtl="0" algn="ctr">
              <a:spcBef>
                <a:spcPts val="0"/>
              </a:spcBef>
              <a:spcAft>
                <a:spcPts val="0"/>
              </a:spcAft>
              <a:defRPr/>
            </a:lvl9pPr>
          </a:lstStyle>
          <a:p/>
        </p:txBody>
      </p:sp>
      <p:sp>
        <p:nvSpPr>
          <p:cNvPr id="18" name="Shape 18"/>
          <p:cNvSpPr txBox="1"/>
          <p:nvPr>
            <p:ph idx="1" type="body"/>
          </p:nvPr>
        </p:nvSpPr>
        <p:spPr>
          <a:xfrm>
            <a:off x="457200" y="1600200"/>
            <a:ext cx="8229600" cy="4525963"/>
          </a:xfrm>
          <a:prstGeom prst="rect">
            <a:avLst/>
          </a:prstGeom>
          <a:noFill/>
          <a:ln>
            <a:noFill/>
          </a:ln>
        </p:spPr>
        <p:txBody>
          <a:bodyPr anchorCtr="0" anchor="t" bIns="91425" lIns="91425" rIns="91425" tIns="91425"/>
          <a:lstStyle>
            <a:lvl1pPr indent="-139700" lvl="0" marL="342900" rtl="0" algn="l">
              <a:spcBef>
                <a:spcPts val="640"/>
              </a:spcBef>
              <a:spcAft>
                <a:spcPts val="0"/>
              </a:spcAft>
              <a:buClr>
                <a:schemeClr val="dk1"/>
              </a:buClr>
              <a:buFont typeface="Arial"/>
              <a:buChar char="•"/>
              <a:defRPr/>
            </a:lvl1pPr>
            <a:lvl2pPr indent="-107950" lvl="1" marL="742950" rtl="0" algn="l">
              <a:spcBef>
                <a:spcPts val="560"/>
              </a:spcBef>
              <a:spcAft>
                <a:spcPts val="0"/>
              </a:spcAft>
              <a:buClr>
                <a:schemeClr val="dk1"/>
              </a:buClr>
              <a:buFont typeface="Arial"/>
              <a:buChar char="–"/>
              <a:defRPr/>
            </a:lvl2pPr>
            <a:lvl3pPr indent="-76200" lvl="2" marL="1143000" rtl="0" algn="l">
              <a:spcBef>
                <a:spcPts val="480"/>
              </a:spcBef>
              <a:spcAft>
                <a:spcPts val="0"/>
              </a:spcAft>
              <a:buClr>
                <a:schemeClr val="dk1"/>
              </a:buClr>
              <a:buFont typeface="Arial"/>
              <a:buChar char="•"/>
              <a:defRPr/>
            </a:lvl3pPr>
            <a:lvl4pPr indent="-101600" lvl="3" marL="1600200" rtl="0" algn="l">
              <a:spcBef>
                <a:spcPts val="400"/>
              </a:spcBef>
              <a:spcAft>
                <a:spcPts val="0"/>
              </a:spcAft>
              <a:buClr>
                <a:schemeClr val="dk1"/>
              </a:buClr>
              <a:buFont typeface="Arial"/>
              <a:buChar char="–"/>
              <a:defRPr/>
            </a:lvl4pPr>
            <a:lvl5pPr indent="-101600" lvl="4" marL="2057400" rtl="0" algn="l">
              <a:spcBef>
                <a:spcPts val="400"/>
              </a:spcBef>
              <a:spcAft>
                <a:spcPts val="0"/>
              </a:spcAft>
              <a:buClr>
                <a:schemeClr val="dk1"/>
              </a:buClr>
              <a:buFont typeface="Arial"/>
              <a:buChar char="»"/>
              <a:defRPr/>
            </a:lvl5pPr>
            <a:lvl6pPr indent="-101600" lvl="5" marL="2514600" rtl="0" algn="l">
              <a:spcBef>
                <a:spcPts val="400"/>
              </a:spcBef>
              <a:spcAft>
                <a:spcPts val="0"/>
              </a:spcAft>
              <a:buClr>
                <a:schemeClr val="dk1"/>
              </a:buClr>
              <a:buFont typeface="Arial"/>
              <a:buChar char="»"/>
              <a:defRPr/>
            </a:lvl6pPr>
            <a:lvl7pPr indent="-101600" lvl="6" marL="2971800" rtl="0" algn="l">
              <a:spcBef>
                <a:spcPts val="400"/>
              </a:spcBef>
              <a:spcAft>
                <a:spcPts val="0"/>
              </a:spcAft>
              <a:buClr>
                <a:schemeClr val="dk1"/>
              </a:buClr>
              <a:buFont typeface="Arial"/>
              <a:buChar char="»"/>
              <a:defRPr/>
            </a:lvl7pPr>
            <a:lvl8pPr indent="-101600" lvl="7" marL="3429000" rtl="0" algn="l">
              <a:spcBef>
                <a:spcPts val="400"/>
              </a:spcBef>
              <a:spcAft>
                <a:spcPts val="0"/>
              </a:spcAft>
              <a:buClr>
                <a:schemeClr val="dk1"/>
              </a:buClr>
              <a:buFont typeface="Arial"/>
              <a:buChar char="»"/>
              <a:defRPr/>
            </a:lvl8pPr>
            <a:lvl9pPr indent="-101600" lvl="8" marL="3886200" rtl="0" algn="l">
              <a:spcBef>
                <a:spcPts val="400"/>
              </a:spcBef>
              <a:spcAft>
                <a:spcPts val="0"/>
              </a:spcAft>
              <a:buClr>
                <a:schemeClr val="dk1"/>
              </a:buClr>
              <a:buFont typeface="Arial"/>
              <a:buChar char="»"/>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98" name="Shape 98"/>
        <p:cNvGrpSpPr/>
        <p:nvPr/>
      </p:nvGrpSpPr>
      <p:grpSpPr>
        <a:xfrm>
          <a:off x="0" y="0"/>
          <a:ext cx="0" cy="0"/>
          <a:chOff x="0" y="0"/>
          <a:chExt cx="0" cy="0"/>
        </a:xfrm>
      </p:grpSpPr>
      <p:sp>
        <p:nvSpPr>
          <p:cNvPr id="99" name="Shape 99"/>
          <p:cNvSpPr txBox="1"/>
          <p:nvPr>
            <p:ph type="title"/>
          </p:nvPr>
        </p:nvSpPr>
        <p:spPr>
          <a:xfrm>
            <a:off x="457200" y="273050"/>
            <a:ext cx="3008313" cy="1162049"/>
          </a:xfrm>
          <a:prstGeom prst="rect">
            <a:avLst/>
          </a:prstGeom>
          <a:noFill/>
          <a:ln>
            <a:noFill/>
          </a:ln>
        </p:spPr>
        <p:txBody>
          <a:bodyPr anchorCtr="0" anchor="b" bIns="91425" lIns="91425" rIns="91425" tIns="91425"/>
          <a:lstStyle>
            <a:lvl1pPr lvl="0" rtl="0" algn="l">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00" name="Shape 100"/>
          <p:cNvSpPr txBox="1"/>
          <p:nvPr>
            <p:ph idx="1" type="body"/>
          </p:nvPr>
        </p:nvSpPr>
        <p:spPr>
          <a:xfrm>
            <a:off x="3575050" y="273050"/>
            <a:ext cx="5111750" cy="5853112"/>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01" name="Shape 101"/>
          <p:cNvSpPr txBox="1"/>
          <p:nvPr>
            <p:ph idx="2" type="body"/>
          </p:nvPr>
        </p:nvSpPr>
        <p:spPr>
          <a:xfrm>
            <a:off x="457200" y="1435100"/>
            <a:ext cx="3008313" cy="4691063"/>
          </a:xfrm>
          <a:prstGeom prst="rect">
            <a:avLst/>
          </a:prstGeom>
          <a:noFill/>
          <a:ln>
            <a:noFill/>
          </a:ln>
        </p:spPr>
        <p:txBody>
          <a:bodyPr anchorCtr="0" anchor="t" bIns="91425" lIns="91425" rIns="91425" tIns="91425"/>
          <a:lstStyle>
            <a:lvl1pPr indent="0" lvl="0" marL="0" rtl="0">
              <a:spcBef>
                <a:spcPts val="0"/>
              </a:spcBef>
              <a:buFont typeface="Arial"/>
              <a:buNone/>
              <a:defRPr/>
            </a:lvl1pPr>
            <a:lvl2pPr indent="0" lvl="1" marL="457200" rtl="0">
              <a:spcBef>
                <a:spcPts val="0"/>
              </a:spcBef>
              <a:buFont typeface="Arial"/>
              <a:buNone/>
              <a:defRPr/>
            </a:lvl2pPr>
            <a:lvl3pPr indent="0" lvl="2" marL="914400" rtl="0">
              <a:spcBef>
                <a:spcPts val="0"/>
              </a:spcBef>
              <a:buFont typeface="Arial"/>
              <a:buNone/>
              <a:defRPr/>
            </a:lvl3pPr>
            <a:lvl4pPr indent="0" lvl="3" marL="1371600" rtl="0">
              <a:spcBef>
                <a:spcPts val="0"/>
              </a:spcBef>
              <a:buFont typeface="Arial"/>
              <a:buNone/>
              <a:defRPr/>
            </a:lvl4pPr>
            <a:lvl5pPr indent="0" lvl="4" marL="1828800" rtl="0">
              <a:spcBef>
                <a:spcPts val="0"/>
              </a:spcBef>
              <a:buFont typeface="Arial"/>
              <a:buNone/>
              <a:defRPr/>
            </a:lvl5pPr>
            <a:lvl6pPr indent="0" lvl="5" marL="2286000" rtl="0">
              <a:spcBef>
                <a:spcPts val="0"/>
              </a:spcBef>
              <a:buFont typeface="Arial"/>
              <a:buNone/>
              <a:defRPr/>
            </a:lvl6pPr>
            <a:lvl7pPr indent="0" lvl="6" marL="2743200" rtl="0">
              <a:spcBef>
                <a:spcPts val="0"/>
              </a:spcBef>
              <a:buFont typeface="Arial"/>
              <a:buNone/>
              <a:defRPr/>
            </a:lvl7pPr>
            <a:lvl8pPr indent="0" lvl="7" marL="3200400" rtl="0">
              <a:spcBef>
                <a:spcPts val="0"/>
              </a:spcBef>
              <a:buFont typeface="Arial"/>
              <a:buNone/>
              <a:defRPr/>
            </a:lvl8pPr>
            <a:lvl9pPr indent="0" lvl="8" marL="3657600" rtl="0">
              <a:spcBef>
                <a:spcPts val="0"/>
              </a:spcBef>
              <a:buFont typeface="Arial"/>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102" name="Shape 102"/>
        <p:cNvGrpSpPr/>
        <p:nvPr/>
      </p:nvGrpSpPr>
      <p:grpSpPr>
        <a:xfrm>
          <a:off x="0" y="0"/>
          <a:ext cx="0" cy="0"/>
          <a:chOff x="0" y="0"/>
          <a:chExt cx="0" cy="0"/>
        </a:xfrm>
      </p:grpSpPr>
      <p:sp>
        <p:nvSpPr>
          <p:cNvPr id="103" name="Shape 103"/>
          <p:cNvSpPr txBox="1"/>
          <p:nvPr>
            <p:ph type="title"/>
          </p:nvPr>
        </p:nvSpPr>
        <p:spPr>
          <a:xfrm>
            <a:off x="1792288" y="4800600"/>
            <a:ext cx="5486399" cy="566737"/>
          </a:xfrm>
          <a:prstGeom prst="rect">
            <a:avLst/>
          </a:prstGeom>
          <a:noFill/>
          <a:ln>
            <a:noFill/>
          </a:ln>
        </p:spPr>
        <p:txBody>
          <a:bodyPr anchorCtr="0" anchor="b" bIns="91425" lIns="91425" rIns="91425" tIns="91425"/>
          <a:lstStyle>
            <a:lvl1pPr lvl="0" rtl="0" algn="l">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04" name="Shape 104"/>
          <p:cNvSpPr/>
          <p:nvPr>
            <p:ph idx="2" type="pic"/>
          </p:nvPr>
        </p:nvSpPr>
        <p:spPr>
          <a:xfrm>
            <a:off x="1792288" y="612775"/>
            <a:ext cx="5486399" cy="4114800"/>
          </a:xfrm>
          <a:prstGeom prst="rect">
            <a:avLst/>
          </a:prstGeom>
          <a:noFill/>
          <a:ln>
            <a:noFill/>
          </a:ln>
        </p:spPr>
      </p:sp>
      <p:sp>
        <p:nvSpPr>
          <p:cNvPr id="105" name="Shape 105"/>
          <p:cNvSpPr txBox="1"/>
          <p:nvPr>
            <p:ph idx="1" type="body"/>
          </p:nvPr>
        </p:nvSpPr>
        <p:spPr>
          <a:xfrm>
            <a:off x="1792288" y="5367337"/>
            <a:ext cx="5486399" cy="804861"/>
          </a:xfrm>
          <a:prstGeom prst="rect">
            <a:avLst/>
          </a:prstGeom>
          <a:noFill/>
          <a:ln>
            <a:noFill/>
          </a:ln>
        </p:spPr>
        <p:txBody>
          <a:bodyPr anchorCtr="0" anchor="t" bIns="91425" lIns="91425" rIns="91425" tIns="91425"/>
          <a:lstStyle>
            <a:lvl1pPr indent="0" lvl="0" marL="0" rtl="0">
              <a:spcBef>
                <a:spcPts val="0"/>
              </a:spcBef>
              <a:buFont typeface="Arial"/>
              <a:buNone/>
              <a:defRPr/>
            </a:lvl1pPr>
            <a:lvl2pPr indent="0" lvl="1" marL="457200" rtl="0">
              <a:spcBef>
                <a:spcPts val="0"/>
              </a:spcBef>
              <a:buFont typeface="Arial"/>
              <a:buNone/>
              <a:defRPr/>
            </a:lvl2pPr>
            <a:lvl3pPr indent="0" lvl="2" marL="914400" rtl="0">
              <a:spcBef>
                <a:spcPts val="0"/>
              </a:spcBef>
              <a:buFont typeface="Arial"/>
              <a:buNone/>
              <a:defRPr/>
            </a:lvl3pPr>
            <a:lvl4pPr indent="0" lvl="3" marL="1371600" rtl="0">
              <a:spcBef>
                <a:spcPts val="0"/>
              </a:spcBef>
              <a:buFont typeface="Arial"/>
              <a:buNone/>
              <a:defRPr/>
            </a:lvl4pPr>
            <a:lvl5pPr indent="0" lvl="4" marL="1828800" rtl="0">
              <a:spcBef>
                <a:spcPts val="0"/>
              </a:spcBef>
              <a:buFont typeface="Arial"/>
              <a:buNone/>
              <a:defRPr/>
            </a:lvl5pPr>
            <a:lvl6pPr indent="0" lvl="5" marL="2286000" rtl="0">
              <a:spcBef>
                <a:spcPts val="0"/>
              </a:spcBef>
              <a:buFont typeface="Arial"/>
              <a:buNone/>
              <a:defRPr/>
            </a:lvl6pPr>
            <a:lvl7pPr indent="0" lvl="6" marL="2743200" rtl="0">
              <a:spcBef>
                <a:spcPts val="0"/>
              </a:spcBef>
              <a:buFont typeface="Arial"/>
              <a:buNone/>
              <a:defRPr/>
            </a:lvl7pPr>
            <a:lvl8pPr indent="0" lvl="7" marL="3200400" rtl="0">
              <a:spcBef>
                <a:spcPts val="0"/>
              </a:spcBef>
              <a:buFont typeface="Arial"/>
              <a:buNone/>
              <a:defRPr/>
            </a:lvl8pPr>
            <a:lvl9pPr indent="0" lvl="8" marL="3657600" rtl="0">
              <a:spcBef>
                <a:spcPts val="0"/>
              </a:spcBef>
              <a:buFont typeface="Arial"/>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106" name="Shape 106"/>
        <p:cNvGrpSpPr/>
        <p:nvPr/>
      </p:nvGrpSpPr>
      <p:grpSpPr>
        <a:xfrm>
          <a:off x="0" y="0"/>
          <a:ext cx="0" cy="0"/>
          <a:chOff x="0" y="0"/>
          <a:chExt cx="0" cy="0"/>
        </a:xfrm>
      </p:grpSpPr>
      <p:sp>
        <p:nvSpPr>
          <p:cNvPr id="107" name="Shape 107"/>
          <p:cNvSpPr txBox="1"/>
          <p:nvPr>
            <p:ph type="title"/>
          </p:nvPr>
        </p:nvSpPr>
        <p:spPr>
          <a:xfrm>
            <a:off x="2971800" y="0"/>
            <a:ext cx="5714999" cy="990599"/>
          </a:xfrm>
          <a:prstGeom prst="rect">
            <a:avLst/>
          </a:prstGeom>
          <a:noFill/>
          <a:ln>
            <a:noFill/>
          </a:ln>
        </p:spPr>
        <p:txBody>
          <a:bodyPr anchorCtr="0" anchor="ctr" bIns="91425" lIns="91425" rIns="91425" tIns="91425"/>
          <a:lstStyle>
            <a:lvl1pPr lvl="0" rtl="0" algn="ctr">
              <a:spcBef>
                <a:spcPts val="0"/>
              </a:spcBef>
              <a:spcAft>
                <a:spcPts val="0"/>
              </a:spcAft>
              <a:defRPr/>
            </a:lvl1pPr>
            <a:lvl2pPr lvl="1" rtl="0" algn="ctr">
              <a:spcBef>
                <a:spcPts val="0"/>
              </a:spcBef>
              <a:spcAft>
                <a:spcPts val="0"/>
              </a:spcAft>
              <a:defRPr/>
            </a:lvl2pPr>
            <a:lvl3pPr lvl="2" rtl="0" algn="ctr">
              <a:spcBef>
                <a:spcPts val="0"/>
              </a:spcBef>
              <a:spcAft>
                <a:spcPts val="0"/>
              </a:spcAft>
              <a:defRPr/>
            </a:lvl3pPr>
            <a:lvl4pPr lvl="3" rtl="0" algn="ctr">
              <a:spcBef>
                <a:spcPts val="0"/>
              </a:spcBef>
              <a:spcAft>
                <a:spcPts val="0"/>
              </a:spcAft>
              <a:defRPr/>
            </a:lvl4pPr>
            <a:lvl5pPr lvl="4" rtl="0" algn="ctr">
              <a:spcBef>
                <a:spcPts val="0"/>
              </a:spcBef>
              <a:spcAft>
                <a:spcPts val="0"/>
              </a:spcAft>
              <a:defRPr/>
            </a:lvl5pPr>
            <a:lvl6pPr lvl="5" marL="457200" rtl="0" algn="ctr">
              <a:spcBef>
                <a:spcPts val="0"/>
              </a:spcBef>
              <a:spcAft>
                <a:spcPts val="0"/>
              </a:spcAft>
              <a:defRPr/>
            </a:lvl6pPr>
            <a:lvl7pPr lvl="6" marL="914400" rtl="0" algn="ctr">
              <a:spcBef>
                <a:spcPts val="0"/>
              </a:spcBef>
              <a:spcAft>
                <a:spcPts val="0"/>
              </a:spcAft>
              <a:defRPr/>
            </a:lvl7pPr>
            <a:lvl8pPr lvl="7" marL="1371600" rtl="0" algn="ctr">
              <a:spcBef>
                <a:spcPts val="0"/>
              </a:spcBef>
              <a:spcAft>
                <a:spcPts val="0"/>
              </a:spcAft>
              <a:defRPr/>
            </a:lvl8pPr>
            <a:lvl9pPr lvl="8" marL="1828800" rtl="0" algn="ctr">
              <a:spcBef>
                <a:spcPts val="0"/>
              </a:spcBef>
              <a:spcAft>
                <a:spcPts val="0"/>
              </a:spcAft>
              <a:defRPr/>
            </a:lvl9pPr>
          </a:lstStyle>
          <a:p/>
        </p:txBody>
      </p:sp>
      <p:sp>
        <p:nvSpPr>
          <p:cNvPr id="108" name="Shape 108"/>
          <p:cNvSpPr txBox="1"/>
          <p:nvPr>
            <p:ph idx="1" type="body"/>
          </p:nvPr>
        </p:nvSpPr>
        <p:spPr>
          <a:xfrm rot="5400000">
            <a:off x="2309018" y="-251619"/>
            <a:ext cx="4983162" cy="7772400"/>
          </a:xfrm>
          <a:prstGeom prst="rect">
            <a:avLst/>
          </a:prstGeom>
          <a:noFill/>
          <a:ln>
            <a:noFill/>
          </a:ln>
        </p:spPr>
        <p:txBody>
          <a:bodyPr anchorCtr="0" anchor="t" bIns="91425" lIns="91425" rIns="91425" tIns="91425"/>
          <a:lstStyle>
            <a:lvl1pPr indent="-342900" lvl="0" marL="342900" rtl="0" algn="l">
              <a:spcBef>
                <a:spcPts val="480"/>
              </a:spcBef>
              <a:spcAft>
                <a:spcPts val="0"/>
              </a:spcAft>
              <a:defRPr/>
            </a:lvl1pPr>
            <a:lvl2pPr indent="-158750" lvl="1" marL="742950" rtl="0" algn="l">
              <a:spcBef>
                <a:spcPts val="400"/>
              </a:spcBef>
              <a:spcAft>
                <a:spcPts val="0"/>
              </a:spcAft>
              <a:buClr>
                <a:srgbClr val="F15B47"/>
              </a:buClr>
              <a:buFont typeface="Arial"/>
              <a:buChar char="–"/>
              <a:defRPr/>
            </a:lvl2pPr>
            <a:lvl3pPr indent="-114300" lvl="2" marL="1143000" rtl="0" algn="l">
              <a:spcBef>
                <a:spcPts val="360"/>
              </a:spcBef>
              <a:spcAft>
                <a:spcPts val="0"/>
              </a:spcAft>
              <a:buClr>
                <a:srgbClr val="F15B47"/>
              </a:buClr>
              <a:buFont typeface="Arial"/>
              <a:buChar char="•"/>
              <a:defRPr/>
            </a:lvl3pPr>
            <a:lvl4pPr indent="-127000" lvl="3" marL="1600200" rtl="0" algn="l">
              <a:spcBef>
                <a:spcPts val="320"/>
              </a:spcBef>
              <a:spcAft>
                <a:spcPts val="0"/>
              </a:spcAft>
              <a:buClr>
                <a:srgbClr val="F15B47"/>
              </a:buClr>
              <a:buFont typeface="Arial"/>
              <a:buChar char="–"/>
              <a:defRPr/>
            </a:lvl4pPr>
            <a:lvl5pPr indent="-127000" lvl="4" marL="2057400" rtl="0" algn="l">
              <a:spcBef>
                <a:spcPts val="320"/>
              </a:spcBef>
              <a:spcAft>
                <a:spcPts val="0"/>
              </a:spcAft>
              <a:buClr>
                <a:srgbClr val="F15B47"/>
              </a:buClr>
              <a:buFont typeface="Arial"/>
              <a:buChar char="»"/>
              <a:defRPr/>
            </a:lvl5pPr>
            <a:lvl6pPr indent="-127000" lvl="5" marL="2514600" rtl="0" algn="l">
              <a:spcBef>
                <a:spcPts val="320"/>
              </a:spcBef>
              <a:spcAft>
                <a:spcPts val="0"/>
              </a:spcAft>
              <a:buClr>
                <a:srgbClr val="F15B47"/>
              </a:buClr>
              <a:buFont typeface="Arial"/>
              <a:buChar char="»"/>
              <a:defRPr/>
            </a:lvl6pPr>
            <a:lvl7pPr indent="-127000" lvl="6" marL="2971800" rtl="0" algn="l">
              <a:spcBef>
                <a:spcPts val="320"/>
              </a:spcBef>
              <a:spcAft>
                <a:spcPts val="0"/>
              </a:spcAft>
              <a:buClr>
                <a:srgbClr val="F15B47"/>
              </a:buClr>
              <a:buFont typeface="Arial"/>
              <a:buChar char="»"/>
              <a:defRPr/>
            </a:lvl7pPr>
            <a:lvl8pPr indent="-127000" lvl="7" marL="3429000" rtl="0" algn="l">
              <a:spcBef>
                <a:spcPts val="320"/>
              </a:spcBef>
              <a:spcAft>
                <a:spcPts val="0"/>
              </a:spcAft>
              <a:buClr>
                <a:srgbClr val="F15B47"/>
              </a:buClr>
              <a:buFont typeface="Arial"/>
              <a:buChar char="»"/>
              <a:defRPr/>
            </a:lvl8pPr>
            <a:lvl9pPr indent="-127000" lvl="8" marL="3886200" rtl="0" algn="l">
              <a:spcBef>
                <a:spcPts val="320"/>
              </a:spcBef>
              <a:spcAft>
                <a:spcPts val="0"/>
              </a:spcAft>
              <a:buClr>
                <a:srgbClr val="F15B47"/>
              </a:buClr>
              <a:buFont typeface="Arial"/>
              <a:buChar char="»"/>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109" name="Shape 109"/>
        <p:cNvGrpSpPr/>
        <p:nvPr/>
      </p:nvGrpSpPr>
      <p:grpSpPr>
        <a:xfrm>
          <a:off x="0" y="0"/>
          <a:ext cx="0" cy="0"/>
          <a:chOff x="0" y="0"/>
          <a:chExt cx="0" cy="0"/>
        </a:xfrm>
      </p:grpSpPr>
      <p:sp>
        <p:nvSpPr>
          <p:cNvPr id="110" name="Shape 110"/>
          <p:cNvSpPr txBox="1"/>
          <p:nvPr>
            <p:ph type="title"/>
          </p:nvPr>
        </p:nvSpPr>
        <p:spPr>
          <a:xfrm rot="5400000">
            <a:off x="4652168" y="2091531"/>
            <a:ext cx="6126163" cy="1943100"/>
          </a:xfrm>
          <a:prstGeom prst="rect">
            <a:avLst/>
          </a:prstGeom>
          <a:noFill/>
          <a:ln>
            <a:noFill/>
          </a:ln>
        </p:spPr>
        <p:txBody>
          <a:bodyPr anchorCtr="0" anchor="ctr" bIns="91425" lIns="91425" rIns="91425" tIns="91425"/>
          <a:lstStyle>
            <a:lvl1pPr lvl="0" rtl="0" algn="ctr">
              <a:spcBef>
                <a:spcPts val="0"/>
              </a:spcBef>
              <a:spcAft>
                <a:spcPts val="0"/>
              </a:spcAft>
              <a:defRPr/>
            </a:lvl1pPr>
            <a:lvl2pPr lvl="1" rtl="0" algn="ctr">
              <a:spcBef>
                <a:spcPts val="0"/>
              </a:spcBef>
              <a:spcAft>
                <a:spcPts val="0"/>
              </a:spcAft>
              <a:defRPr/>
            </a:lvl2pPr>
            <a:lvl3pPr lvl="2" rtl="0" algn="ctr">
              <a:spcBef>
                <a:spcPts val="0"/>
              </a:spcBef>
              <a:spcAft>
                <a:spcPts val="0"/>
              </a:spcAft>
              <a:defRPr/>
            </a:lvl3pPr>
            <a:lvl4pPr lvl="3" rtl="0" algn="ctr">
              <a:spcBef>
                <a:spcPts val="0"/>
              </a:spcBef>
              <a:spcAft>
                <a:spcPts val="0"/>
              </a:spcAft>
              <a:defRPr/>
            </a:lvl4pPr>
            <a:lvl5pPr lvl="4" rtl="0" algn="ctr">
              <a:spcBef>
                <a:spcPts val="0"/>
              </a:spcBef>
              <a:spcAft>
                <a:spcPts val="0"/>
              </a:spcAft>
              <a:defRPr/>
            </a:lvl5pPr>
            <a:lvl6pPr lvl="5" marL="457200" rtl="0" algn="ctr">
              <a:spcBef>
                <a:spcPts val="0"/>
              </a:spcBef>
              <a:spcAft>
                <a:spcPts val="0"/>
              </a:spcAft>
              <a:defRPr/>
            </a:lvl6pPr>
            <a:lvl7pPr lvl="6" marL="914400" rtl="0" algn="ctr">
              <a:spcBef>
                <a:spcPts val="0"/>
              </a:spcBef>
              <a:spcAft>
                <a:spcPts val="0"/>
              </a:spcAft>
              <a:defRPr/>
            </a:lvl7pPr>
            <a:lvl8pPr lvl="7" marL="1371600" rtl="0" algn="ctr">
              <a:spcBef>
                <a:spcPts val="0"/>
              </a:spcBef>
              <a:spcAft>
                <a:spcPts val="0"/>
              </a:spcAft>
              <a:defRPr/>
            </a:lvl8pPr>
            <a:lvl9pPr lvl="8" marL="1828800" rtl="0" algn="ctr">
              <a:spcBef>
                <a:spcPts val="0"/>
              </a:spcBef>
              <a:spcAft>
                <a:spcPts val="0"/>
              </a:spcAft>
              <a:defRPr/>
            </a:lvl9pPr>
          </a:lstStyle>
          <a:p/>
        </p:txBody>
      </p:sp>
      <p:sp>
        <p:nvSpPr>
          <p:cNvPr id="111" name="Shape 111"/>
          <p:cNvSpPr txBox="1"/>
          <p:nvPr>
            <p:ph idx="1" type="body"/>
          </p:nvPr>
        </p:nvSpPr>
        <p:spPr>
          <a:xfrm rot="5400000">
            <a:off x="689768" y="224631"/>
            <a:ext cx="6126163" cy="5676900"/>
          </a:xfrm>
          <a:prstGeom prst="rect">
            <a:avLst/>
          </a:prstGeom>
          <a:noFill/>
          <a:ln>
            <a:noFill/>
          </a:ln>
        </p:spPr>
        <p:txBody>
          <a:bodyPr anchorCtr="0" anchor="t" bIns="91425" lIns="91425" rIns="91425" tIns="91425"/>
          <a:lstStyle>
            <a:lvl1pPr indent="-342900" lvl="0" marL="342900" rtl="0" algn="l">
              <a:spcBef>
                <a:spcPts val="480"/>
              </a:spcBef>
              <a:spcAft>
                <a:spcPts val="0"/>
              </a:spcAft>
              <a:defRPr/>
            </a:lvl1pPr>
            <a:lvl2pPr indent="-158750" lvl="1" marL="742950" rtl="0" algn="l">
              <a:spcBef>
                <a:spcPts val="400"/>
              </a:spcBef>
              <a:spcAft>
                <a:spcPts val="0"/>
              </a:spcAft>
              <a:buClr>
                <a:srgbClr val="F15B47"/>
              </a:buClr>
              <a:buFont typeface="Arial"/>
              <a:buChar char="–"/>
              <a:defRPr/>
            </a:lvl2pPr>
            <a:lvl3pPr indent="-114300" lvl="2" marL="1143000" rtl="0" algn="l">
              <a:spcBef>
                <a:spcPts val="360"/>
              </a:spcBef>
              <a:spcAft>
                <a:spcPts val="0"/>
              </a:spcAft>
              <a:buClr>
                <a:srgbClr val="F15B47"/>
              </a:buClr>
              <a:buFont typeface="Arial"/>
              <a:buChar char="•"/>
              <a:defRPr/>
            </a:lvl3pPr>
            <a:lvl4pPr indent="-127000" lvl="3" marL="1600200" rtl="0" algn="l">
              <a:spcBef>
                <a:spcPts val="320"/>
              </a:spcBef>
              <a:spcAft>
                <a:spcPts val="0"/>
              </a:spcAft>
              <a:buClr>
                <a:srgbClr val="F15B47"/>
              </a:buClr>
              <a:buFont typeface="Arial"/>
              <a:buChar char="–"/>
              <a:defRPr/>
            </a:lvl4pPr>
            <a:lvl5pPr indent="-127000" lvl="4" marL="2057400" rtl="0" algn="l">
              <a:spcBef>
                <a:spcPts val="320"/>
              </a:spcBef>
              <a:spcAft>
                <a:spcPts val="0"/>
              </a:spcAft>
              <a:buClr>
                <a:srgbClr val="F15B47"/>
              </a:buClr>
              <a:buFont typeface="Arial"/>
              <a:buChar char="»"/>
              <a:defRPr/>
            </a:lvl5pPr>
            <a:lvl6pPr indent="-127000" lvl="5" marL="2514600" rtl="0" algn="l">
              <a:spcBef>
                <a:spcPts val="320"/>
              </a:spcBef>
              <a:spcAft>
                <a:spcPts val="0"/>
              </a:spcAft>
              <a:buClr>
                <a:srgbClr val="F15B47"/>
              </a:buClr>
              <a:buFont typeface="Arial"/>
              <a:buChar char="»"/>
              <a:defRPr/>
            </a:lvl6pPr>
            <a:lvl7pPr indent="-127000" lvl="6" marL="2971800" rtl="0" algn="l">
              <a:spcBef>
                <a:spcPts val="320"/>
              </a:spcBef>
              <a:spcAft>
                <a:spcPts val="0"/>
              </a:spcAft>
              <a:buClr>
                <a:srgbClr val="F15B47"/>
              </a:buClr>
              <a:buFont typeface="Arial"/>
              <a:buChar char="»"/>
              <a:defRPr/>
            </a:lvl7pPr>
            <a:lvl8pPr indent="-127000" lvl="7" marL="3429000" rtl="0" algn="l">
              <a:spcBef>
                <a:spcPts val="320"/>
              </a:spcBef>
              <a:spcAft>
                <a:spcPts val="0"/>
              </a:spcAft>
              <a:buClr>
                <a:srgbClr val="F15B47"/>
              </a:buClr>
              <a:buFont typeface="Arial"/>
              <a:buChar char="»"/>
              <a:defRPr/>
            </a:lvl8pPr>
            <a:lvl9pPr indent="-127000" lvl="8" marL="3886200" rtl="0" algn="l">
              <a:spcBef>
                <a:spcPts val="320"/>
              </a:spcBef>
              <a:spcAft>
                <a:spcPts val="0"/>
              </a:spcAft>
              <a:buClr>
                <a:srgbClr val="F15B47"/>
              </a:buClr>
              <a:buFont typeface="Arial"/>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9" name="Shape 19"/>
        <p:cNvGrpSpPr/>
        <p:nvPr/>
      </p:nvGrpSpPr>
      <p:grpSpPr>
        <a:xfrm>
          <a:off x="0" y="0"/>
          <a:ext cx="0" cy="0"/>
          <a:chOff x="0" y="0"/>
          <a:chExt cx="0" cy="0"/>
        </a:xfrm>
      </p:grpSpPr>
      <p:sp>
        <p:nvSpPr>
          <p:cNvPr id="20" name="Shape 20"/>
          <p:cNvSpPr txBox="1"/>
          <p:nvPr>
            <p:ph type="title"/>
          </p:nvPr>
        </p:nvSpPr>
        <p:spPr>
          <a:xfrm>
            <a:off x="722312" y="4406900"/>
            <a:ext cx="7772400" cy="1362075"/>
          </a:xfrm>
          <a:prstGeom prst="rect">
            <a:avLst/>
          </a:prstGeom>
          <a:noFill/>
          <a:ln>
            <a:noFill/>
          </a:ln>
        </p:spPr>
        <p:txBody>
          <a:bodyPr anchorCtr="0" anchor="t" bIns="91425" lIns="91425" rIns="91425" tIns="91425"/>
          <a:lstStyle>
            <a:lvl1pPr lvl="0" rtl="0" algn="l">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1" name="Shape 21"/>
          <p:cNvSpPr txBox="1"/>
          <p:nvPr>
            <p:ph idx="1" type="body"/>
          </p:nvPr>
        </p:nvSpPr>
        <p:spPr>
          <a:xfrm>
            <a:off x="722312" y="2906713"/>
            <a:ext cx="7772400" cy="1500187"/>
          </a:xfrm>
          <a:prstGeom prst="rect">
            <a:avLst/>
          </a:prstGeom>
          <a:noFill/>
          <a:ln>
            <a:noFill/>
          </a:ln>
        </p:spPr>
        <p:txBody>
          <a:bodyPr anchorCtr="0" anchor="b" bIns="91425" lIns="91425" rIns="91425" tIns="91425"/>
          <a:lstStyle>
            <a:lvl1pPr indent="0" lvl="0" marL="0" rtl="0">
              <a:spcBef>
                <a:spcPts val="0"/>
              </a:spcBef>
              <a:buFont typeface="Arial"/>
              <a:buNone/>
              <a:defRPr/>
            </a:lvl1pPr>
            <a:lvl2pPr indent="0" lvl="1" marL="457200" rtl="0">
              <a:spcBef>
                <a:spcPts val="0"/>
              </a:spcBef>
              <a:buFont typeface="Arial"/>
              <a:buNone/>
              <a:defRPr/>
            </a:lvl2pPr>
            <a:lvl3pPr indent="0" lvl="2" marL="914400" rtl="0">
              <a:spcBef>
                <a:spcPts val="0"/>
              </a:spcBef>
              <a:buFont typeface="Arial"/>
              <a:buNone/>
              <a:defRPr/>
            </a:lvl3pPr>
            <a:lvl4pPr indent="0" lvl="3" marL="1371600" rtl="0">
              <a:spcBef>
                <a:spcPts val="0"/>
              </a:spcBef>
              <a:buFont typeface="Arial"/>
              <a:buNone/>
              <a:defRPr/>
            </a:lvl4pPr>
            <a:lvl5pPr indent="0" lvl="4" marL="1828800" rtl="0">
              <a:spcBef>
                <a:spcPts val="0"/>
              </a:spcBef>
              <a:buFont typeface="Arial"/>
              <a:buNone/>
              <a:defRPr/>
            </a:lvl5pPr>
            <a:lvl6pPr indent="0" lvl="5" marL="2286000" rtl="0">
              <a:spcBef>
                <a:spcPts val="0"/>
              </a:spcBef>
              <a:buFont typeface="Arial"/>
              <a:buNone/>
              <a:defRPr/>
            </a:lvl6pPr>
            <a:lvl7pPr indent="0" lvl="6" marL="2743200" rtl="0">
              <a:spcBef>
                <a:spcPts val="0"/>
              </a:spcBef>
              <a:buFont typeface="Arial"/>
              <a:buNone/>
              <a:defRPr/>
            </a:lvl7pPr>
            <a:lvl8pPr indent="0" lvl="7" marL="3200400" rtl="0">
              <a:spcBef>
                <a:spcPts val="0"/>
              </a:spcBef>
              <a:buFont typeface="Arial"/>
              <a:buNone/>
              <a:defRPr/>
            </a:lvl8pPr>
            <a:lvl9pPr indent="0" lvl="8" marL="3657600" rtl="0">
              <a:spcBef>
                <a:spcPts val="0"/>
              </a:spcBef>
              <a:buFont typeface="Arial"/>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22" name="Shape 22"/>
        <p:cNvGrpSpPr/>
        <p:nvPr/>
      </p:nvGrpSpPr>
      <p:grpSpPr>
        <a:xfrm>
          <a:off x="0" y="0"/>
          <a:ext cx="0" cy="0"/>
          <a:chOff x="0" y="0"/>
          <a:chExt cx="0" cy="0"/>
        </a:xfrm>
      </p:grpSpPr>
      <p:sp>
        <p:nvSpPr>
          <p:cNvPr id="23" name="Shape 23"/>
          <p:cNvSpPr txBox="1"/>
          <p:nvPr>
            <p:ph type="title"/>
          </p:nvPr>
        </p:nvSpPr>
        <p:spPr>
          <a:xfrm>
            <a:off x="457200" y="274637"/>
            <a:ext cx="8229600" cy="1143000"/>
          </a:xfrm>
          <a:prstGeom prst="rect">
            <a:avLst/>
          </a:prstGeom>
          <a:noFill/>
          <a:ln>
            <a:noFill/>
          </a:ln>
        </p:spPr>
        <p:txBody>
          <a:bodyPr anchorCtr="0" anchor="t" bIns="91425" lIns="91425" rIns="91425" tIns="91425"/>
          <a:lstStyle>
            <a:lvl1pPr lvl="0" rtl="0" algn="ctr">
              <a:spcBef>
                <a:spcPts val="0"/>
              </a:spcBef>
              <a:spcAft>
                <a:spcPts val="0"/>
              </a:spcAft>
              <a:defRPr/>
            </a:lvl1pPr>
            <a:lvl2pPr lvl="1" rtl="0" algn="ctr">
              <a:spcBef>
                <a:spcPts val="0"/>
              </a:spcBef>
              <a:spcAft>
                <a:spcPts val="0"/>
              </a:spcAft>
              <a:defRPr/>
            </a:lvl2pPr>
            <a:lvl3pPr lvl="2" rtl="0" algn="ctr">
              <a:spcBef>
                <a:spcPts val="0"/>
              </a:spcBef>
              <a:spcAft>
                <a:spcPts val="0"/>
              </a:spcAft>
              <a:defRPr/>
            </a:lvl3pPr>
            <a:lvl4pPr lvl="3" rtl="0" algn="ctr">
              <a:spcBef>
                <a:spcPts val="0"/>
              </a:spcBef>
              <a:spcAft>
                <a:spcPts val="0"/>
              </a:spcAft>
              <a:defRPr/>
            </a:lvl4pPr>
            <a:lvl5pPr lvl="4" rtl="0" algn="ctr">
              <a:spcBef>
                <a:spcPts val="0"/>
              </a:spcBef>
              <a:spcAft>
                <a:spcPts val="0"/>
              </a:spcAft>
              <a:defRPr/>
            </a:lvl5pPr>
            <a:lvl6pPr lvl="5" marL="457200" rtl="0" algn="ctr">
              <a:spcBef>
                <a:spcPts val="0"/>
              </a:spcBef>
              <a:spcAft>
                <a:spcPts val="0"/>
              </a:spcAft>
              <a:defRPr/>
            </a:lvl6pPr>
            <a:lvl7pPr lvl="6" marL="914400" rtl="0" algn="ctr">
              <a:spcBef>
                <a:spcPts val="0"/>
              </a:spcBef>
              <a:spcAft>
                <a:spcPts val="0"/>
              </a:spcAft>
              <a:defRPr/>
            </a:lvl7pPr>
            <a:lvl8pPr lvl="7" marL="1371600" rtl="0" algn="ctr">
              <a:spcBef>
                <a:spcPts val="0"/>
              </a:spcBef>
              <a:spcAft>
                <a:spcPts val="0"/>
              </a:spcAft>
              <a:defRPr/>
            </a:lvl8pPr>
            <a:lvl9pPr lvl="8" marL="1828800" rtl="0" algn="ctr">
              <a:spcBef>
                <a:spcPts val="0"/>
              </a:spcBef>
              <a:spcAft>
                <a:spcPts val="0"/>
              </a:spcAft>
              <a:defRPr/>
            </a:lvl9pPr>
          </a:lstStyle>
          <a:p/>
        </p:txBody>
      </p:sp>
      <p:sp>
        <p:nvSpPr>
          <p:cNvPr id="24" name="Shape 24"/>
          <p:cNvSpPr txBox="1"/>
          <p:nvPr>
            <p:ph idx="1" type="body"/>
          </p:nvPr>
        </p:nvSpPr>
        <p:spPr>
          <a:xfrm>
            <a:off x="457200" y="1600200"/>
            <a:ext cx="4038599" cy="4525963"/>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5" name="Shape 25"/>
          <p:cNvSpPr txBox="1"/>
          <p:nvPr>
            <p:ph idx="2" type="body"/>
          </p:nvPr>
        </p:nvSpPr>
        <p:spPr>
          <a:xfrm>
            <a:off x="4648200" y="1600200"/>
            <a:ext cx="4038599" cy="4525963"/>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26" name="Shape 26"/>
        <p:cNvGrpSpPr/>
        <p:nvPr/>
      </p:nvGrpSpPr>
      <p:grpSpPr>
        <a:xfrm>
          <a:off x="0" y="0"/>
          <a:ext cx="0" cy="0"/>
          <a:chOff x="0" y="0"/>
          <a:chExt cx="0" cy="0"/>
        </a:xfrm>
      </p:grpSpPr>
      <p:sp>
        <p:nvSpPr>
          <p:cNvPr id="27" name="Shape 27"/>
          <p:cNvSpPr txBox="1"/>
          <p:nvPr>
            <p:ph type="title"/>
          </p:nvPr>
        </p:nvSpPr>
        <p:spPr>
          <a:xfrm>
            <a:off x="457200" y="274637"/>
            <a:ext cx="8229600" cy="1143000"/>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8" name="Shape 28"/>
          <p:cNvSpPr txBox="1"/>
          <p:nvPr>
            <p:ph idx="1" type="body"/>
          </p:nvPr>
        </p:nvSpPr>
        <p:spPr>
          <a:xfrm>
            <a:off x="457200" y="1535112"/>
            <a:ext cx="4040187" cy="639762"/>
          </a:xfrm>
          <a:prstGeom prst="rect">
            <a:avLst/>
          </a:prstGeom>
          <a:noFill/>
          <a:ln>
            <a:noFill/>
          </a:ln>
        </p:spPr>
        <p:txBody>
          <a:bodyPr anchorCtr="0" anchor="b" bIns="91425" lIns="91425" rIns="91425" tIns="91425"/>
          <a:lstStyle>
            <a:lvl1pPr indent="0" lvl="0" marL="0" rtl="0">
              <a:spcBef>
                <a:spcPts val="0"/>
              </a:spcBef>
              <a:buFont typeface="Arial"/>
              <a:buNone/>
              <a:defRPr/>
            </a:lvl1pPr>
            <a:lvl2pPr indent="0" lvl="1" marL="457200" rtl="0">
              <a:spcBef>
                <a:spcPts val="0"/>
              </a:spcBef>
              <a:buFont typeface="Arial"/>
              <a:buNone/>
              <a:defRPr/>
            </a:lvl2pPr>
            <a:lvl3pPr indent="0" lvl="2" marL="914400" rtl="0">
              <a:spcBef>
                <a:spcPts val="0"/>
              </a:spcBef>
              <a:buFont typeface="Arial"/>
              <a:buNone/>
              <a:defRPr/>
            </a:lvl3pPr>
            <a:lvl4pPr indent="0" lvl="3" marL="1371600" rtl="0">
              <a:spcBef>
                <a:spcPts val="0"/>
              </a:spcBef>
              <a:buFont typeface="Arial"/>
              <a:buNone/>
              <a:defRPr/>
            </a:lvl4pPr>
            <a:lvl5pPr indent="0" lvl="4" marL="1828800" rtl="0">
              <a:spcBef>
                <a:spcPts val="0"/>
              </a:spcBef>
              <a:buFont typeface="Arial"/>
              <a:buNone/>
              <a:defRPr/>
            </a:lvl5pPr>
            <a:lvl6pPr indent="0" lvl="5" marL="2286000" rtl="0">
              <a:spcBef>
                <a:spcPts val="0"/>
              </a:spcBef>
              <a:buFont typeface="Arial"/>
              <a:buNone/>
              <a:defRPr/>
            </a:lvl6pPr>
            <a:lvl7pPr indent="0" lvl="6" marL="2743200" rtl="0">
              <a:spcBef>
                <a:spcPts val="0"/>
              </a:spcBef>
              <a:buFont typeface="Arial"/>
              <a:buNone/>
              <a:defRPr/>
            </a:lvl7pPr>
            <a:lvl8pPr indent="0" lvl="7" marL="3200400" rtl="0">
              <a:spcBef>
                <a:spcPts val="0"/>
              </a:spcBef>
              <a:buFont typeface="Arial"/>
              <a:buNone/>
              <a:defRPr/>
            </a:lvl8pPr>
            <a:lvl9pPr indent="0" lvl="8" marL="3657600" rtl="0">
              <a:spcBef>
                <a:spcPts val="0"/>
              </a:spcBef>
              <a:buFont typeface="Arial"/>
              <a:buNone/>
              <a:defRPr/>
            </a:lvl9pPr>
          </a:lstStyle>
          <a:p/>
        </p:txBody>
      </p:sp>
      <p:sp>
        <p:nvSpPr>
          <p:cNvPr id="29" name="Shape 29"/>
          <p:cNvSpPr txBox="1"/>
          <p:nvPr>
            <p:ph idx="2" type="body"/>
          </p:nvPr>
        </p:nvSpPr>
        <p:spPr>
          <a:xfrm>
            <a:off x="457200" y="2174875"/>
            <a:ext cx="4040187" cy="3951287"/>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30" name="Shape 30"/>
          <p:cNvSpPr txBox="1"/>
          <p:nvPr>
            <p:ph idx="3" type="body"/>
          </p:nvPr>
        </p:nvSpPr>
        <p:spPr>
          <a:xfrm>
            <a:off x="4645025" y="1535112"/>
            <a:ext cx="4041774" cy="639762"/>
          </a:xfrm>
          <a:prstGeom prst="rect">
            <a:avLst/>
          </a:prstGeom>
          <a:noFill/>
          <a:ln>
            <a:noFill/>
          </a:ln>
        </p:spPr>
        <p:txBody>
          <a:bodyPr anchorCtr="0" anchor="b" bIns="91425" lIns="91425" rIns="91425" tIns="91425"/>
          <a:lstStyle>
            <a:lvl1pPr indent="0" lvl="0" marL="0" rtl="0">
              <a:spcBef>
                <a:spcPts val="0"/>
              </a:spcBef>
              <a:buFont typeface="Arial"/>
              <a:buNone/>
              <a:defRPr/>
            </a:lvl1pPr>
            <a:lvl2pPr indent="0" lvl="1" marL="457200" rtl="0">
              <a:spcBef>
                <a:spcPts val="0"/>
              </a:spcBef>
              <a:buFont typeface="Arial"/>
              <a:buNone/>
              <a:defRPr/>
            </a:lvl2pPr>
            <a:lvl3pPr indent="0" lvl="2" marL="914400" rtl="0">
              <a:spcBef>
                <a:spcPts val="0"/>
              </a:spcBef>
              <a:buFont typeface="Arial"/>
              <a:buNone/>
              <a:defRPr/>
            </a:lvl3pPr>
            <a:lvl4pPr indent="0" lvl="3" marL="1371600" rtl="0">
              <a:spcBef>
                <a:spcPts val="0"/>
              </a:spcBef>
              <a:buFont typeface="Arial"/>
              <a:buNone/>
              <a:defRPr/>
            </a:lvl4pPr>
            <a:lvl5pPr indent="0" lvl="4" marL="1828800" rtl="0">
              <a:spcBef>
                <a:spcPts val="0"/>
              </a:spcBef>
              <a:buFont typeface="Arial"/>
              <a:buNone/>
              <a:defRPr/>
            </a:lvl5pPr>
            <a:lvl6pPr indent="0" lvl="5" marL="2286000" rtl="0">
              <a:spcBef>
                <a:spcPts val="0"/>
              </a:spcBef>
              <a:buFont typeface="Arial"/>
              <a:buNone/>
              <a:defRPr/>
            </a:lvl6pPr>
            <a:lvl7pPr indent="0" lvl="6" marL="2743200" rtl="0">
              <a:spcBef>
                <a:spcPts val="0"/>
              </a:spcBef>
              <a:buFont typeface="Arial"/>
              <a:buNone/>
              <a:defRPr/>
            </a:lvl7pPr>
            <a:lvl8pPr indent="0" lvl="7" marL="3200400" rtl="0">
              <a:spcBef>
                <a:spcPts val="0"/>
              </a:spcBef>
              <a:buFont typeface="Arial"/>
              <a:buNone/>
              <a:defRPr/>
            </a:lvl8pPr>
            <a:lvl9pPr indent="0" lvl="8" marL="3657600" rtl="0">
              <a:spcBef>
                <a:spcPts val="0"/>
              </a:spcBef>
              <a:buFont typeface="Arial"/>
              <a:buNone/>
              <a:defRPr/>
            </a:lvl9pPr>
          </a:lstStyle>
          <a:p/>
        </p:txBody>
      </p:sp>
      <p:sp>
        <p:nvSpPr>
          <p:cNvPr id="31" name="Shape 31"/>
          <p:cNvSpPr txBox="1"/>
          <p:nvPr>
            <p:ph idx="4" type="body"/>
          </p:nvPr>
        </p:nvSpPr>
        <p:spPr>
          <a:xfrm>
            <a:off x="4645025" y="2174875"/>
            <a:ext cx="4041774" cy="3951287"/>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32" name="Shape 32"/>
        <p:cNvGrpSpPr/>
        <p:nvPr/>
      </p:nvGrpSpPr>
      <p:grpSpPr>
        <a:xfrm>
          <a:off x="0" y="0"/>
          <a:ext cx="0" cy="0"/>
          <a:chOff x="0" y="0"/>
          <a:chExt cx="0" cy="0"/>
        </a:xfrm>
      </p:grpSpPr>
      <p:sp>
        <p:nvSpPr>
          <p:cNvPr id="33" name="Shape 33"/>
          <p:cNvSpPr txBox="1"/>
          <p:nvPr>
            <p:ph type="title"/>
          </p:nvPr>
        </p:nvSpPr>
        <p:spPr>
          <a:xfrm>
            <a:off x="457200" y="274637"/>
            <a:ext cx="8229600" cy="1143000"/>
          </a:xfrm>
          <a:prstGeom prst="rect">
            <a:avLst/>
          </a:prstGeom>
          <a:noFill/>
          <a:ln>
            <a:noFill/>
          </a:ln>
        </p:spPr>
        <p:txBody>
          <a:bodyPr anchorCtr="0" anchor="t" bIns="91425" lIns="91425" rIns="91425" tIns="91425"/>
          <a:lstStyle>
            <a:lvl1pPr lvl="0" rtl="0" algn="ctr">
              <a:spcBef>
                <a:spcPts val="0"/>
              </a:spcBef>
              <a:spcAft>
                <a:spcPts val="0"/>
              </a:spcAft>
              <a:defRPr/>
            </a:lvl1pPr>
            <a:lvl2pPr lvl="1" rtl="0" algn="ctr">
              <a:spcBef>
                <a:spcPts val="0"/>
              </a:spcBef>
              <a:spcAft>
                <a:spcPts val="0"/>
              </a:spcAft>
              <a:defRPr/>
            </a:lvl2pPr>
            <a:lvl3pPr lvl="2" rtl="0" algn="ctr">
              <a:spcBef>
                <a:spcPts val="0"/>
              </a:spcBef>
              <a:spcAft>
                <a:spcPts val="0"/>
              </a:spcAft>
              <a:defRPr/>
            </a:lvl3pPr>
            <a:lvl4pPr lvl="3" rtl="0" algn="ctr">
              <a:spcBef>
                <a:spcPts val="0"/>
              </a:spcBef>
              <a:spcAft>
                <a:spcPts val="0"/>
              </a:spcAft>
              <a:defRPr/>
            </a:lvl4pPr>
            <a:lvl5pPr lvl="4" rtl="0" algn="ctr">
              <a:spcBef>
                <a:spcPts val="0"/>
              </a:spcBef>
              <a:spcAft>
                <a:spcPts val="0"/>
              </a:spcAft>
              <a:defRPr/>
            </a:lvl5pPr>
            <a:lvl6pPr lvl="5" marL="457200" rtl="0" algn="ctr">
              <a:spcBef>
                <a:spcPts val="0"/>
              </a:spcBef>
              <a:spcAft>
                <a:spcPts val="0"/>
              </a:spcAft>
              <a:defRPr/>
            </a:lvl6pPr>
            <a:lvl7pPr lvl="6" marL="914400" rtl="0" algn="ctr">
              <a:spcBef>
                <a:spcPts val="0"/>
              </a:spcBef>
              <a:spcAft>
                <a:spcPts val="0"/>
              </a:spcAft>
              <a:defRPr/>
            </a:lvl7pPr>
            <a:lvl8pPr lvl="7" marL="1371600" rtl="0" algn="ctr">
              <a:spcBef>
                <a:spcPts val="0"/>
              </a:spcBef>
              <a:spcAft>
                <a:spcPts val="0"/>
              </a:spcAft>
              <a:defRPr/>
            </a:lvl8pPr>
            <a:lvl9pPr lvl="8" marL="1828800" rtl="0" algn="ctr">
              <a:spcBef>
                <a:spcPts val="0"/>
              </a:spcBef>
              <a:spcAft>
                <a:spcPts val="0"/>
              </a:spcAft>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34" name="Shape 34"/>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35" name="Shape 35"/>
        <p:cNvGrpSpPr/>
        <p:nvPr/>
      </p:nvGrpSpPr>
      <p:grpSpPr>
        <a:xfrm>
          <a:off x="0" y="0"/>
          <a:ext cx="0" cy="0"/>
          <a:chOff x="0" y="0"/>
          <a:chExt cx="0" cy="0"/>
        </a:xfrm>
      </p:grpSpPr>
      <p:sp>
        <p:nvSpPr>
          <p:cNvPr id="36" name="Shape 36"/>
          <p:cNvSpPr txBox="1"/>
          <p:nvPr>
            <p:ph type="title"/>
          </p:nvPr>
        </p:nvSpPr>
        <p:spPr>
          <a:xfrm>
            <a:off x="457200" y="273050"/>
            <a:ext cx="3008313" cy="1162049"/>
          </a:xfrm>
          <a:prstGeom prst="rect">
            <a:avLst/>
          </a:prstGeom>
          <a:noFill/>
          <a:ln>
            <a:noFill/>
          </a:ln>
        </p:spPr>
        <p:txBody>
          <a:bodyPr anchorCtr="0" anchor="b" bIns="91425" lIns="91425" rIns="91425" tIns="91425"/>
          <a:lstStyle>
            <a:lvl1pPr lvl="0" rtl="0" algn="l">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37" name="Shape 37"/>
          <p:cNvSpPr txBox="1"/>
          <p:nvPr>
            <p:ph idx="1" type="body"/>
          </p:nvPr>
        </p:nvSpPr>
        <p:spPr>
          <a:xfrm>
            <a:off x="3575050" y="273050"/>
            <a:ext cx="5111750" cy="5853112"/>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38" name="Shape 38"/>
          <p:cNvSpPr txBox="1"/>
          <p:nvPr>
            <p:ph idx="2" type="body"/>
          </p:nvPr>
        </p:nvSpPr>
        <p:spPr>
          <a:xfrm>
            <a:off x="457200" y="1435100"/>
            <a:ext cx="3008313" cy="4691063"/>
          </a:xfrm>
          <a:prstGeom prst="rect">
            <a:avLst/>
          </a:prstGeom>
          <a:noFill/>
          <a:ln>
            <a:noFill/>
          </a:ln>
        </p:spPr>
        <p:txBody>
          <a:bodyPr anchorCtr="0" anchor="t" bIns="91425" lIns="91425" rIns="91425" tIns="91425"/>
          <a:lstStyle>
            <a:lvl1pPr indent="0" lvl="0" marL="0" rtl="0">
              <a:spcBef>
                <a:spcPts val="0"/>
              </a:spcBef>
              <a:buFont typeface="Arial"/>
              <a:buNone/>
              <a:defRPr/>
            </a:lvl1pPr>
            <a:lvl2pPr indent="0" lvl="1" marL="457200" rtl="0">
              <a:spcBef>
                <a:spcPts val="0"/>
              </a:spcBef>
              <a:buFont typeface="Arial"/>
              <a:buNone/>
              <a:defRPr/>
            </a:lvl2pPr>
            <a:lvl3pPr indent="0" lvl="2" marL="914400" rtl="0">
              <a:spcBef>
                <a:spcPts val="0"/>
              </a:spcBef>
              <a:buFont typeface="Arial"/>
              <a:buNone/>
              <a:defRPr/>
            </a:lvl3pPr>
            <a:lvl4pPr indent="0" lvl="3" marL="1371600" rtl="0">
              <a:spcBef>
                <a:spcPts val="0"/>
              </a:spcBef>
              <a:buFont typeface="Arial"/>
              <a:buNone/>
              <a:defRPr/>
            </a:lvl4pPr>
            <a:lvl5pPr indent="0" lvl="4" marL="1828800" rtl="0">
              <a:spcBef>
                <a:spcPts val="0"/>
              </a:spcBef>
              <a:buFont typeface="Arial"/>
              <a:buNone/>
              <a:defRPr/>
            </a:lvl5pPr>
            <a:lvl6pPr indent="0" lvl="5" marL="2286000" rtl="0">
              <a:spcBef>
                <a:spcPts val="0"/>
              </a:spcBef>
              <a:buFont typeface="Arial"/>
              <a:buNone/>
              <a:defRPr/>
            </a:lvl6pPr>
            <a:lvl7pPr indent="0" lvl="6" marL="2743200" rtl="0">
              <a:spcBef>
                <a:spcPts val="0"/>
              </a:spcBef>
              <a:buFont typeface="Arial"/>
              <a:buNone/>
              <a:defRPr/>
            </a:lvl7pPr>
            <a:lvl8pPr indent="0" lvl="7" marL="3200400" rtl="0">
              <a:spcBef>
                <a:spcPts val="0"/>
              </a:spcBef>
              <a:buFont typeface="Arial"/>
              <a:buNone/>
              <a:defRPr/>
            </a:lvl8pPr>
            <a:lvl9pPr indent="0" lvl="8" marL="3657600" rtl="0">
              <a:spcBef>
                <a:spcPts val="0"/>
              </a:spcBef>
              <a:buFont typeface="Arial"/>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39" name="Shape 39"/>
        <p:cNvGrpSpPr/>
        <p:nvPr/>
      </p:nvGrpSpPr>
      <p:grpSpPr>
        <a:xfrm>
          <a:off x="0" y="0"/>
          <a:ext cx="0" cy="0"/>
          <a:chOff x="0" y="0"/>
          <a:chExt cx="0" cy="0"/>
        </a:xfrm>
      </p:grpSpPr>
      <p:sp>
        <p:nvSpPr>
          <p:cNvPr id="40" name="Shape 40"/>
          <p:cNvSpPr txBox="1"/>
          <p:nvPr>
            <p:ph type="title"/>
          </p:nvPr>
        </p:nvSpPr>
        <p:spPr>
          <a:xfrm>
            <a:off x="1792288" y="4800600"/>
            <a:ext cx="5486399" cy="566737"/>
          </a:xfrm>
          <a:prstGeom prst="rect">
            <a:avLst/>
          </a:prstGeom>
          <a:noFill/>
          <a:ln>
            <a:noFill/>
          </a:ln>
        </p:spPr>
        <p:txBody>
          <a:bodyPr anchorCtr="0" anchor="b" bIns="91425" lIns="91425" rIns="91425" tIns="91425"/>
          <a:lstStyle>
            <a:lvl1pPr lvl="0" rtl="0" algn="l">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41" name="Shape 41"/>
          <p:cNvSpPr/>
          <p:nvPr>
            <p:ph idx="2" type="pic"/>
          </p:nvPr>
        </p:nvSpPr>
        <p:spPr>
          <a:xfrm>
            <a:off x="1792288" y="612775"/>
            <a:ext cx="5486399" cy="4114800"/>
          </a:xfrm>
          <a:prstGeom prst="rect">
            <a:avLst/>
          </a:prstGeom>
          <a:noFill/>
          <a:ln>
            <a:noFill/>
          </a:ln>
        </p:spPr>
      </p:sp>
      <p:sp>
        <p:nvSpPr>
          <p:cNvPr id="42" name="Shape 42"/>
          <p:cNvSpPr txBox="1"/>
          <p:nvPr>
            <p:ph idx="1" type="body"/>
          </p:nvPr>
        </p:nvSpPr>
        <p:spPr>
          <a:xfrm>
            <a:off x="1792288" y="5367337"/>
            <a:ext cx="5486399" cy="804861"/>
          </a:xfrm>
          <a:prstGeom prst="rect">
            <a:avLst/>
          </a:prstGeom>
          <a:noFill/>
          <a:ln>
            <a:noFill/>
          </a:ln>
        </p:spPr>
        <p:txBody>
          <a:bodyPr anchorCtr="0" anchor="t" bIns="91425" lIns="91425" rIns="91425" tIns="91425"/>
          <a:lstStyle>
            <a:lvl1pPr indent="0" lvl="0" marL="0" rtl="0">
              <a:spcBef>
                <a:spcPts val="0"/>
              </a:spcBef>
              <a:buFont typeface="Arial"/>
              <a:buNone/>
              <a:defRPr/>
            </a:lvl1pPr>
            <a:lvl2pPr indent="0" lvl="1" marL="457200" rtl="0">
              <a:spcBef>
                <a:spcPts val="0"/>
              </a:spcBef>
              <a:buFont typeface="Arial"/>
              <a:buNone/>
              <a:defRPr/>
            </a:lvl2pPr>
            <a:lvl3pPr indent="0" lvl="2" marL="914400" rtl="0">
              <a:spcBef>
                <a:spcPts val="0"/>
              </a:spcBef>
              <a:buFont typeface="Arial"/>
              <a:buNone/>
              <a:defRPr/>
            </a:lvl3pPr>
            <a:lvl4pPr indent="0" lvl="3" marL="1371600" rtl="0">
              <a:spcBef>
                <a:spcPts val="0"/>
              </a:spcBef>
              <a:buFont typeface="Arial"/>
              <a:buNone/>
              <a:defRPr/>
            </a:lvl4pPr>
            <a:lvl5pPr indent="0" lvl="4" marL="1828800" rtl="0">
              <a:spcBef>
                <a:spcPts val="0"/>
              </a:spcBef>
              <a:buFont typeface="Arial"/>
              <a:buNone/>
              <a:defRPr/>
            </a:lvl5pPr>
            <a:lvl6pPr indent="0" lvl="5" marL="2286000" rtl="0">
              <a:spcBef>
                <a:spcPts val="0"/>
              </a:spcBef>
              <a:buFont typeface="Arial"/>
              <a:buNone/>
              <a:defRPr/>
            </a:lvl6pPr>
            <a:lvl7pPr indent="0" lvl="6" marL="2743200" rtl="0">
              <a:spcBef>
                <a:spcPts val="0"/>
              </a:spcBef>
              <a:buFont typeface="Arial"/>
              <a:buNone/>
              <a:defRPr/>
            </a:lvl7pPr>
            <a:lvl8pPr indent="0" lvl="7" marL="3200400" rtl="0">
              <a:spcBef>
                <a:spcPts val="0"/>
              </a:spcBef>
              <a:buFont typeface="Arial"/>
              <a:buNone/>
              <a:defRPr/>
            </a:lvl8pPr>
            <a:lvl9pPr indent="0" lvl="8" marL="3657600" rtl="0">
              <a:spcBef>
                <a:spcPts val="0"/>
              </a:spcBef>
              <a:buFont typeface="Arial"/>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05.png"/><Relationship Id="rId2" Type="http://schemas.openxmlformats.org/officeDocument/2006/relationships/image" Target="../media/image00.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4" Type="http://schemas.openxmlformats.org/officeDocument/2006/relationships/theme" Target="../theme/theme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2" Type="http://schemas.openxmlformats.org/officeDocument/2006/relationships/theme" Target="../theme/theme4.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9" name="Shape 9"/>
        <p:cNvGrpSpPr/>
        <p:nvPr/>
      </p:nvGrpSpPr>
      <p:grpSpPr>
        <a:xfrm>
          <a:off x="0" y="0"/>
          <a:ext cx="0" cy="0"/>
          <a:chOff x="0" y="0"/>
          <a:chExt cx="0" cy="0"/>
        </a:xfrm>
      </p:grpSpPr>
      <p:pic>
        <p:nvPicPr>
          <p:cNvPr id="10" name="Shape 10"/>
          <p:cNvPicPr preferRelativeResize="0"/>
          <p:nvPr/>
        </p:nvPicPr>
        <p:blipFill rotWithShape="1">
          <a:blip r:embed="rId1">
            <a:alphaModFix/>
          </a:blip>
          <a:srcRect b="0" l="0" r="0" t="0"/>
          <a:stretch/>
        </p:blipFill>
        <p:spPr>
          <a:xfrm>
            <a:off x="0" y="0"/>
            <a:ext cx="9144000" cy="6858000"/>
          </a:xfrm>
          <a:prstGeom prst="rect">
            <a:avLst/>
          </a:prstGeom>
          <a:noFill/>
          <a:ln>
            <a:noFill/>
          </a:ln>
        </p:spPr>
      </p:pic>
      <p:sp>
        <p:nvSpPr>
          <p:cNvPr id="11" name="Shape 11"/>
          <p:cNvSpPr txBox="1"/>
          <p:nvPr/>
        </p:nvSpPr>
        <p:spPr>
          <a:xfrm>
            <a:off x="1219200" y="6240462"/>
            <a:ext cx="56388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800" u="none" cap="none" strike="noStrike">
                <a:solidFill>
                  <a:schemeClr val="dk1"/>
                </a:solidFill>
                <a:latin typeface="Arial"/>
                <a:ea typeface="Arial"/>
                <a:cs typeface="Arial"/>
                <a:sym typeface="Arial"/>
              </a:rPr>
              <a:t>Copyright © 2012 Pearson Prentice Hall. All rights reserved.</a:t>
            </a:r>
          </a:p>
        </p:txBody>
      </p:sp>
      <p:pic>
        <p:nvPicPr>
          <p:cNvPr id="12" name="Shape 12"/>
          <p:cNvPicPr preferRelativeResize="0"/>
          <p:nvPr/>
        </p:nvPicPr>
        <p:blipFill rotWithShape="1">
          <a:blip r:embed="rId2">
            <a:alphaModFix/>
          </a:blip>
          <a:srcRect b="0" l="0" r="0" t="0"/>
          <a:stretch/>
        </p:blipFill>
        <p:spPr>
          <a:xfrm>
            <a:off x="304800" y="6019800"/>
            <a:ext cx="914400" cy="64135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3" name="Shape 53"/>
        <p:cNvGrpSpPr/>
        <p:nvPr/>
      </p:nvGrpSpPr>
      <p:grpSpPr>
        <a:xfrm>
          <a:off x="0" y="0"/>
          <a:ext cx="0" cy="0"/>
          <a:chOff x="0" y="0"/>
          <a:chExt cx="0" cy="0"/>
        </a:xfrm>
      </p:grpSpPr>
      <p:sp>
        <p:nvSpPr>
          <p:cNvPr id="54" name="Shape 54"/>
          <p:cNvSpPr txBox="1"/>
          <p:nvPr/>
        </p:nvSpPr>
        <p:spPr>
          <a:xfrm>
            <a:off x="0" y="0"/>
            <a:ext cx="9144000" cy="762000"/>
          </a:xfrm>
          <a:prstGeom prst="rect">
            <a:avLst/>
          </a:prstGeom>
          <a:solidFill>
            <a:srgbClr val="2164A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55" name="Shape 55"/>
          <p:cNvSpPr txBox="1"/>
          <p:nvPr/>
        </p:nvSpPr>
        <p:spPr>
          <a:xfrm>
            <a:off x="685800" y="1066800"/>
            <a:ext cx="4800600" cy="762000"/>
          </a:xfrm>
          <a:prstGeom prst="rect">
            <a:avLst/>
          </a:prstGeom>
          <a:solidFill>
            <a:srgbClr val="FFFFFF"/>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56" name="Shape 56"/>
          <p:cNvSpPr txBox="1"/>
          <p:nvPr/>
        </p:nvSpPr>
        <p:spPr>
          <a:xfrm>
            <a:off x="7086600" y="990600"/>
            <a:ext cx="1752600" cy="1752600"/>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CHAPTER</a:t>
            </a:r>
            <a:r>
              <a:rPr b="0" i="0" lang="en-US" sz="1600" u="none" cap="none" strike="noStrike">
                <a:solidFill>
                  <a:schemeClr val="dk1"/>
                </a:solidFill>
                <a:latin typeface="Arial"/>
                <a:ea typeface="Arial"/>
                <a:cs typeface="Arial"/>
                <a:sym typeface="Arial"/>
              </a:rPr>
              <a:t> </a:t>
            </a:r>
            <a:br>
              <a:rPr b="0" i="0" lang="en-US" sz="1600" u="none" cap="none" strike="noStrike">
                <a:solidFill>
                  <a:schemeClr val="dk1"/>
                </a:solidFill>
                <a:latin typeface="Arial"/>
                <a:ea typeface="Arial"/>
                <a:cs typeface="Arial"/>
                <a:sym typeface="Arial"/>
              </a:rPr>
            </a:br>
            <a:r>
              <a:rPr b="0" i="0" lang="en-US" sz="8000" u="none" cap="none" strike="noStrike">
                <a:solidFill>
                  <a:schemeClr val="dk1"/>
                </a:solidFill>
                <a:latin typeface="Arial"/>
                <a:ea typeface="Arial"/>
                <a:cs typeface="Arial"/>
                <a:sym typeface="Arial"/>
              </a:rPr>
              <a:t>1</a:t>
            </a:r>
          </a:p>
        </p:txBody>
      </p:sp>
      <p:sp>
        <p:nvSpPr>
          <p:cNvPr id="57" name="Shape 57"/>
          <p:cNvSpPr txBox="1"/>
          <p:nvPr/>
        </p:nvSpPr>
        <p:spPr>
          <a:xfrm>
            <a:off x="303212" y="6459537"/>
            <a:ext cx="4572000" cy="21431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800" u="none" cap="none" strike="noStrike">
                <a:solidFill>
                  <a:schemeClr val="dk1"/>
                </a:solidFill>
                <a:latin typeface="Arial"/>
                <a:ea typeface="Arial"/>
                <a:cs typeface="Arial"/>
                <a:sym typeface="Arial"/>
              </a:rPr>
              <a:t>Copyright © 2012 Pearson Prentice Hall. All rights reserved.</a:t>
            </a:r>
          </a:p>
        </p:txBody>
      </p:sp>
    </p:spTree>
  </p:cSld>
  <p:clrMap accent1="accent1" accent2="accent2" accent3="accent3" accent4="accent4" accent5="accent5" accent6="accent6" bg1="lt1" bg2="dk2" tx1="dk1" tx2="lt2" folHlink="folHlink" hlink="hlink"/>
  <p:sldLayoutIdLst>
    <p:sldLayoutId id="214748365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9" name="Shape 69"/>
        <p:cNvGrpSpPr/>
        <p:nvPr/>
      </p:nvGrpSpPr>
      <p:grpSpPr>
        <a:xfrm>
          <a:off x="0" y="0"/>
          <a:ext cx="0" cy="0"/>
          <a:chOff x="0" y="0"/>
          <a:chExt cx="0" cy="0"/>
        </a:xfrm>
      </p:grpSpPr>
      <p:sp>
        <p:nvSpPr>
          <p:cNvPr id="70" name="Shape 70"/>
          <p:cNvSpPr txBox="1"/>
          <p:nvPr/>
        </p:nvSpPr>
        <p:spPr>
          <a:xfrm>
            <a:off x="0" y="0"/>
            <a:ext cx="2057400" cy="1066799"/>
          </a:xfrm>
          <a:prstGeom prst="rect">
            <a:avLst/>
          </a:prstGeom>
          <a:solidFill>
            <a:srgbClr val="2164A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71" name="Shape 71"/>
          <p:cNvSpPr txBox="1"/>
          <p:nvPr>
            <p:ph type="title"/>
          </p:nvPr>
        </p:nvSpPr>
        <p:spPr>
          <a:xfrm>
            <a:off x="2971800" y="0"/>
            <a:ext cx="5714999" cy="990599"/>
          </a:xfrm>
          <a:prstGeom prst="rect">
            <a:avLst/>
          </a:prstGeom>
          <a:noFill/>
          <a:ln>
            <a:noFill/>
          </a:ln>
        </p:spPr>
        <p:txBody>
          <a:bodyPr anchorCtr="0" anchor="ctr" bIns="91425" lIns="91425" rIns="91425" tIns="91425"/>
          <a:lstStyle>
            <a:lvl1pPr indent="0" lvl="0" marL="0" marR="0" rtl="0" algn="ctr">
              <a:spcBef>
                <a:spcPts val="0"/>
              </a:spcBef>
              <a:spcAft>
                <a:spcPts val="0"/>
              </a:spcAft>
              <a:defRPr/>
            </a:lvl1pPr>
            <a:lvl2pPr indent="0" lvl="1" marL="0" marR="0" rtl="0" algn="ctr">
              <a:spcBef>
                <a:spcPts val="0"/>
              </a:spcBef>
              <a:spcAft>
                <a:spcPts val="0"/>
              </a:spcAft>
              <a:defRPr/>
            </a:lvl2pPr>
            <a:lvl3pPr indent="0" lvl="2" marL="0" marR="0" rtl="0" algn="ctr">
              <a:spcBef>
                <a:spcPts val="0"/>
              </a:spcBef>
              <a:spcAft>
                <a:spcPts val="0"/>
              </a:spcAft>
              <a:defRPr/>
            </a:lvl3pPr>
            <a:lvl4pPr indent="0" lvl="3" marL="0" marR="0" rtl="0" algn="ctr">
              <a:spcBef>
                <a:spcPts val="0"/>
              </a:spcBef>
              <a:spcAft>
                <a:spcPts val="0"/>
              </a:spcAft>
              <a:defRPr/>
            </a:lvl4pPr>
            <a:lvl5pPr indent="0" lvl="4" marL="0" marR="0" rtl="0" algn="ctr">
              <a:spcBef>
                <a:spcPts val="0"/>
              </a:spcBef>
              <a:spcAft>
                <a:spcPts val="0"/>
              </a:spcAft>
              <a:defRPr/>
            </a:lvl5pPr>
            <a:lvl6pPr indent="0" lvl="5" marL="457200" marR="0" rtl="0" algn="ctr">
              <a:spcBef>
                <a:spcPts val="0"/>
              </a:spcBef>
              <a:spcAft>
                <a:spcPts val="0"/>
              </a:spcAft>
              <a:defRPr/>
            </a:lvl6pPr>
            <a:lvl7pPr indent="0" lvl="6" marL="914400" marR="0" rtl="0" algn="ctr">
              <a:spcBef>
                <a:spcPts val="0"/>
              </a:spcBef>
              <a:spcAft>
                <a:spcPts val="0"/>
              </a:spcAft>
              <a:defRPr/>
            </a:lvl7pPr>
            <a:lvl8pPr indent="0" lvl="7" marL="1371600" marR="0" rtl="0" algn="ctr">
              <a:spcBef>
                <a:spcPts val="0"/>
              </a:spcBef>
              <a:spcAft>
                <a:spcPts val="0"/>
              </a:spcAft>
              <a:defRPr/>
            </a:lvl8pPr>
            <a:lvl9pPr indent="0" lvl="8" marL="1828800" marR="0" rtl="0" algn="ctr">
              <a:spcBef>
                <a:spcPts val="0"/>
              </a:spcBef>
              <a:spcAft>
                <a:spcPts val="0"/>
              </a:spcAft>
              <a:defRPr/>
            </a:lvl9pPr>
          </a:lstStyle>
          <a:p/>
        </p:txBody>
      </p:sp>
      <p:sp>
        <p:nvSpPr>
          <p:cNvPr id="72" name="Shape 72"/>
          <p:cNvSpPr txBox="1"/>
          <p:nvPr>
            <p:ph idx="1" type="body"/>
          </p:nvPr>
        </p:nvSpPr>
        <p:spPr>
          <a:xfrm>
            <a:off x="914400" y="1143000"/>
            <a:ext cx="7772400" cy="4983162"/>
          </a:xfrm>
          <a:prstGeom prst="rect">
            <a:avLst/>
          </a:prstGeom>
          <a:noFill/>
          <a:ln>
            <a:noFill/>
          </a:ln>
        </p:spPr>
        <p:txBody>
          <a:bodyPr anchorCtr="0" anchor="t" bIns="91425" lIns="91425" rIns="91425" tIns="91425"/>
          <a:lstStyle>
            <a:lvl1pPr indent="-342900" lvl="0" marL="342900" marR="0" rtl="0" algn="l">
              <a:spcBef>
                <a:spcPts val="480"/>
              </a:spcBef>
              <a:spcAft>
                <a:spcPts val="0"/>
              </a:spcAft>
              <a:defRPr/>
            </a:lvl1pPr>
            <a:lvl2pPr indent="-158750" lvl="1" marL="742950" marR="0" rtl="0" algn="l">
              <a:spcBef>
                <a:spcPts val="400"/>
              </a:spcBef>
              <a:spcAft>
                <a:spcPts val="0"/>
              </a:spcAft>
              <a:buClr>
                <a:srgbClr val="F15B47"/>
              </a:buClr>
              <a:buFont typeface="Arial"/>
              <a:buChar char="–"/>
              <a:defRPr/>
            </a:lvl2pPr>
            <a:lvl3pPr indent="-114300" lvl="2" marL="1143000" marR="0" rtl="0" algn="l">
              <a:spcBef>
                <a:spcPts val="360"/>
              </a:spcBef>
              <a:spcAft>
                <a:spcPts val="0"/>
              </a:spcAft>
              <a:buClr>
                <a:srgbClr val="F15B47"/>
              </a:buClr>
              <a:buFont typeface="Arial"/>
              <a:buChar char="•"/>
              <a:defRPr/>
            </a:lvl3pPr>
            <a:lvl4pPr indent="-127000" lvl="3" marL="1600200" marR="0" rtl="0" algn="l">
              <a:spcBef>
                <a:spcPts val="320"/>
              </a:spcBef>
              <a:spcAft>
                <a:spcPts val="0"/>
              </a:spcAft>
              <a:buClr>
                <a:srgbClr val="F15B47"/>
              </a:buClr>
              <a:buFont typeface="Arial"/>
              <a:buChar char="–"/>
              <a:defRPr/>
            </a:lvl4pPr>
            <a:lvl5pPr indent="-127000" lvl="4" marL="2057400" marR="0" rtl="0" algn="l">
              <a:spcBef>
                <a:spcPts val="320"/>
              </a:spcBef>
              <a:spcAft>
                <a:spcPts val="0"/>
              </a:spcAft>
              <a:buClr>
                <a:srgbClr val="F15B47"/>
              </a:buClr>
              <a:buFont typeface="Arial"/>
              <a:buChar char="»"/>
              <a:defRPr/>
            </a:lvl5pPr>
            <a:lvl6pPr indent="-127000" lvl="5" marL="2514600" marR="0" rtl="0" algn="l">
              <a:spcBef>
                <a:spcPts val="320"/>
              </a:spcBef>
              <a:spcAft>
                <a:spcPts val="0"/>
              </a:spcAft>
              <a:buClr>
                <a:srgbClr val="F15B47"/>
              </a:buClr>
              <a:buFont typeface="Arial"/>
              <a:buChar char="»"/>
              <a:defRPr/>
            </a:lvl6pPr>
            <a:lvl7pPr indent="-127000" lvl="6" marL="2971800" marR="0" rtl="0" algn="l">
              <a:spcBef>
                <a:spcPts val="320"/>
              </a:spcBef>
              <a:spcAft>
                <a:spcPts val="0"/>
              </a:spcAft>
              <a:buClr>
                <a:srgbClr val="F15B47"/>
              </a:buClr>
              <a:buFont typeface="Arial"/>
              <a:buChar char="»"/>
              <a:defRPr/>
            </a:lvl7pPr>
            <a:lvl8pPr indent="-127000" lvl="7" marL="3429000" marR="0" rtl="0" algn="l">
              <a:spcBef>
                <a:spcPts val="320"/>
              </a:spcBef>
              <a:spcAft>
                <a:spcPts val="0"/>
              </a:spcAft>
              <a:buClr>
                <a:srgbClr val="F15B47"/>
              </a:buClr>
              <a:buFont typeface="Arial"/>
              <a:buChar char="»"/>
              <a:defRPr/>
            </a:lvl8pPr>
            <a:lvl9pPr indent="-127000" lvl="8" marL="3886200" marR="0" rtl="0" algn="l">
              <a:spcBef>
                <a:spcPts val="320"/>
              </a:spcBef>
              <a:spcAft>
                <a:spcPts val="0"/>
              </a:spcAft>
              <a:buClr>
                <a:srgbClr val="F15B47"/>
              </a:buClr>
              <a:buFont typeface="Arial"/>
              <a:buChar char="»"/>
              <a:defRPr/>
            </a:lvl9pPr>
          </a:lstStyle>
          <a:p/>
        </p:txBody>
      </p:sp>
      <p:sp>
        <p:nvSpPr>
          <p:cNvPr id="73" name="Shape 73"/>
          <p:cNvSpPr txBox="1"/>
          <p:nvPr/>
        </p:nvSpPr>
        <p:spPr>
          <a:xfrm>
            <a:off x="8229600" y="6248400"/>
            <a:ext cx="762000" cy="4572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Tahoma"/>
              <a:buNone/>
            </a:pPr>
            <a:r>
              <a:rPr b="1" i="0" lang="en-US" sz="1400" u="none" cap="none" strike="noStrike">
                <a:solidFill>
                  <a:schemeClr val="dk1"/>
                </a:solidFill>
                <a:latin typeface="Tahoma"/>
                <a:ea typeface="Tahoma"/>
                <a:cs typeface="Tahoma"/>
                <a:sym typeface="Tahoma"/>
              </a:rPr>
              <a:t>1-*</a:t>
            </a:r>
          </a:p>
        </p:txBody>
      </p:sp>
      <p:sp>
        <p:nvSpPr>
          <p:cNvPr id="74" name="Shape 74"/>
          <p:cNvSpPr txBox="1"/>
          <p:nvPr/>
        </p:nvSpPr>
        <p:spPr>
          <a:xfrm>
            <a:off x="303212" y="6459537"/>
            <a:ext cx="4572000" cy="21431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800" u="none" cap="none" strike="noStrike">
                <a:solidFill>
                  <a:schemeClr val="dk1"/>
                </a:solidFill>
                <a:latin typeface="Arial"/>
                <a:ea typeface="Arial"/>
                <a:cs typeface="Arial"/>
                <a:sym typeface="Arial"/>
              </a:rPr>
              <a:t>Copyright © 2012 Pearson Prentice Hall. All rights reserved.</a:t>
            </a:r>
          </a:p>
        </p:txBody>
      </p:sp>
      <p:sp>
        <p:nvSpPr>
          <p:cNvPr id="75" name="Shape 75"/>
          <p:cNvSpPr txBox="1"/>
          <p:nvPr/>
        </p:nvSpPr>
        <p:spPr>
          <a:xfrm>
            <a:off x="152400" y="228600"/>
            <a:ext cx="2057400" cy="118744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200" u="none" cap="none" strike="noStrike">
                <a:solidFill>
                  <a:schemeClr val="lt1"/>
                </a:solidFill>
                <a:latin typeface="Arial"/>
                <a:ea typeface="Arial"/>
                <a:cs typeface="Arial"/>
                <a:sym typeface="Arial"/>
              </a:rPr>
              <a:t>C H A P T E R   1</a:t>
            </a:r>
          </a:p>
          <a:p>
            <a:pPr indent="0" lvl="1" marL="114300" marR="0" rtl="0" algn="l">
              <a:lnSpc>
                <a:spcPct val="100000"/>
              </a:lnSpc>
              <a:spcBef>
                <a:spcPts val="0"/>
              </a:spcBef>
              <a:spcAft>
                <a:spcPts val="0"/>
              </a:spcAft>
              <a:buClr>
                <a:schemeClr val="lt1"/>
              </a:buClr>
              <a:buSzPct val="25000"/>
              <a:buFont typeface="Arial"/>
              <a:buNone/>
            </a:pPr>
            <a:r>
              <a:rPr b="0" i="0" lang="en-US" sz="1200" u="none" cap="none" strike="noStrike">
                <a:solidFill>
                  <a:schemeClr val="lt1"/>
                </a:solidFill>
                <a:latin typeface="Arial"/>
                <a:ea typeface="Arial"/>
                <a:cs typeface="Arial"/>
                <a:sym typeface="Arial"/>
              </a:rPr>
              <a:t>Introduction:  </a:t>
            </a:r>
            <a:br>
              <a:rPr b="0" i="0" lang="en-US" sz="1200" u="none" cap="none" strike="noStrike">
                <a:solidFill>
                  <a:schemeClr val="lt1"/>
                </a:solidFill>
                <a:latin typeface="Arial"/>
                <a:ea typeface="Arial"/>
                <a:cs typeface="Arial"/>
                <a:sym typeface="Arial"/>
              </a:rPr>
            </a:br>
            <a:r>
              <a:rPr b="0" i="0" lang="en-US" sz="1200" u="none" cap="none" strike="noStrike">
                <a:solidFill>
                  <a:schemeClr val="lt1"/>
                </a:solidFill>
                <a:latin typeface="Arial"/>
                <a:ea typeface="Arial"/>
                <a:cs typeface="Arial"/>
                <a:sym typeface="Arial"/>
              </a:rPr>
              <a:t>What Is Economics?</a:t>
            </a:r>
          </a:p>
          <a:p>
            <a:pPr indent="0" lvl="0" marL="0" marR="0" rtl="0" algn="l">
              <a:lnSpc>
                <a:spcPct val="100000"/>
              </a:lnSpc>
              <a:spcBef>
                <a:spcPts val="0"/>
              </a:spcBef>
              <a:spcAft>
                <a:spcPts val="0"/>
              </a:spcAft>
              <a:buNone/>
            </a:pPr>
            <a:r>
              <a:t/>
            </a:r>
            <a:endParaRPr b="0" i="0" sz="1200" u="none" cap="none" strike="noStrike">
              <a:solidFill>
                <a:schemeClr val="lt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image" Target="../media/image01.png"/><Relationship Id="rId4" Type="http://schemas.openxmlformats.org/officeDocument/2006/relationships/image" Target="../media/image04.png"/><Relationship Id="rId5" Type="http://schemas.openxmlformats.org/officeDocument/2006/relationships/image" Target="../media/image0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1" Type="http://schemas.openxmlformats.org/officeDocument/2006/relationships/image" Target="../media/image10.png"/><Relationship Id="rId10" Type="http://schemas.openxmlformats.org/officeDocument/2006/relationships/image" Target="../media/image11.png"/><Relationship Id="rId13" Type="http://schemas.openxmlformats.org/officeDocument/2006/relationships/image" Target="../media/image14.png"/><Relationship Id="rId12" Type="http://schemas.openxmlformats.org/officeDocument/2006/relationships/image" Target="../media/image09.png"/><Relationship Id="rId1" Type="http://schemas.openxmlformats.org/officeDocument/2006/relationships/slideLayout" Target="../slideLayouts/slideLayout14.xml"/><Relationship Id="rId2" Type="http://schemas.openxmlformats.org/officeDocument/2006/relationships/notesSlide" Target="../notesSlides/notesSlide22.xml"/><Relationship Id="rId3"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6.png"/><Relationship Id="rId15" Type="http://schemas.openxmlformats.org/officeDocument/2006/relationships/image" Target="../media/image15.png"/><Relationship Id="rId14" Type="http://schemas.openxmlformats.org/officeDocument/2006/relationships/image" Target="../media/image18.png"/><Relationship Id="rId17" Type="http://schemas.openxmlformats.org/officeDocument/2006/relationships/image" Target="../media/image19.png"/><Relationship Id="rId16" Type="http://schemas.openxmlformats.org/officeDocument/2006/relationships/image" Target="../media/image21.png"/><Relationship Id="rId5" Type="http://schemas.openxmlformats.org/officeDocument/2006/relationships/image" Target="../media/image17.png"/><Relationship Id="rId6" Type="http://schemas.openxmlformats.org/officeDocument/2006/relationships/image" Target="../media/image06.png"/><Relationship Id="rId18" Type="http://schemas.openxmlformats.org/officeDocument/2006/relationships/image" Target="../media/image20.png"/><Relationship Id="rId7" Type="http://schemas.openxmlformats.org/officeDocument/2006/relationships/image" Target="../media/image07.png"/><Relationship Id="rId8" Type="http://schemas.openxmlformats.org/officeDocument/2006/relationships/image" Target="../media/image08.png"/></Relationships>
</file>

<file path=ppt/slides/_rels/slide23.xml.rels><?xml version="1.0" encoding="UTF-8" standalone="yes"?><Relationships xmlns="http://schemas.openxmlformats.org/package/2006/relationships"><Relationship Id="rId10" Type="http://schemas.openxmlformats.org/officeDocument/2006/relationships/image" Target="../media/image28.png"/><Relationship Id="rId1" Type="http://schemas.openxmlformats.org/officeDocument/2006/relationships/slideLayout" Target="../slideLayouts/slideLayout14.xml"/><Relationship Id="rId2" Type="http://schemas.openxmlformats.org/officeDocument/2006/relationships/notesSlide" Target="../notesSlides/notesSlide23.xml"/><Relationship Id="rId3" Type="http://schemas.openxmlformats.org/officeDocument/2006/relationships/image" Target="../media/image32.png"/><Relationship Id="rId4" Type="http://schemas.openxmlformats.org/officeDocument/2006/relationships/image" Target="../media/image27.png"/><Relationship Id="rId9" Type="http://schemas.openxmlformats.org/officeDocument/2006/relationships/image" Target="../media/image26.png"/><Relationship Id="rId5" Type="http://schemas.openxmlformats.org/officeDocument/2006/relationships/image" Target="../media/image22.png"/><Relationship Id="rId6" Type="http://schemas.openxmlformats.org/officeDocument/2006/relationships/image" Target="../media/image23.png"/><Relationship Id="rId7" Type="http://schemas.openxmlformats.org/officeDocument/2006/relationships/image" Target="../media/image25.png"/><Relationship Id="rId8" Type="http://schemas.openxmlformats.org/officeDocument/2006/relationships/image" Target="../media/image24.png"/></Relationships>
</file>

<file path=ppt/slides/_rels/slide24.xml.rels><?xml version="1.0" encoding="UTF-8" standalone="yes"?><Relationships xmlns="http://schemas.openxmlformats.org/package/2006/relationships"><Relationship Id="rId10" Type="http://schemas.openxmlformats.org/officeDocument/2006/relationships/image" Target="../media/image38.png"/><Relationship Id="rId1" Type="http://schemas.openxmlformats.org/officeDocument/2006/relationships/slideLayout" Target="../slideLayouts/slideLayout14.xml"/><Relationship Id="rId2" Type="http://schemas.openxmlformats.org/officeDocument/2006/relationships/notesSlide" Target="../notesSlides/notesSlide24.xml"/><Relationship Id="rId3" Type="http://schemas.openxmlformats.org/officeDocument/2006/relationships/image" Target="../media/image29.png"/><Relationship Id="rId4" Type="http://schemas.openxmlformats.org/officeDocument/2006/relationships/image" Target="../media/image30.png"/><Relationship Id="rId9" Type="http://schemas.openxmlformats.org/officeDocument/2006/relationships/image" Target="../media/image33.png"/><Relationship Id="rId5" Type="http://schemas.openxmlformats.org/officeDocument/2006/relationships/image" Target="../media/image31.png"/><Relationship Id="rId6" Type="http://schemas.openxmlformats.org/officeDocument/2006/relationships/image" Target="../media/image35.png"/><Relationship Id="rId7" Type="http://schemas.openxmlformats.org/officeDocument/2006/relationships/image" Target="../media/image34.png"/><Relationship Id="rId8" Type="http://schemas.openxmlformats.org/officeDocument/2006/relationships/image" Target="../media/image36.png"/></Relationships>
</file>

<file path=ppt/slides/_rels/slide25.xml.rels><?xml version="1.0" encoding="UTF-8" standalone="yes"?><Relationships xmlns="http://schemas.openxmlformats.org/package/2006/relationships"><Relationship Id="rId11" Type="http://schemas.openxmlformats.org/officeDocument/2006/relationships/image" Target="../media/image47.png"/><Relationship Id="rId10" Type="http://schemas.openxmlformats.org/officeDocument/2006/relationships/image" Target="../media/image46.png"/><Relationship Id="rId13" Type="http://schemas.openxmlformats.org/officeDocument/2006/relationships/image" Target="../media/image49.png"/><Relationship Id="rId12" Type="http://schemas.openxmlformats.org/officeDocument/2006/relationships/image" Target="../media/image42.png"/><Relationship Id="rId1" Type="http://schemas.openxmlformats.org/officeDocument/2006/relationships/slideLayout" Target="../slideLayouts/slideLayout14.xml"/><Relationship Id="rId2" Type="http://schemas.openxmlformats.org/officeDocument/2006/relationships/notesSlide" Target="../notesSlides/notesSlide25.xml"/><Relationship Id="rId3" Type="http://schemas.openxmlformats.org/officeDocument/2006/relationships/image" Target="../media/image37.png"/><Relationship Id="rId4" Type="http://schemas.openxmlformats.org/officeDocument/2006/relationships/image" Target="../media/image40.png"/><Relationship Id="rId9" Type="http://schemas.openxmlformats.org/officeDocument/2006/relationships/image" Target="../media/image43.png"/><Relationship Id="rId14" Type="http://schemas.openxmlformats.org/officeDocument/2006/relationships/image" Target="../media/image48.png"/><Relationship Id="rId5" Type="http://schemas.openxmlformats.org/officeDocument/2006/relationships/image" Target="../media/image39.png"/><Relationship Id="rId6" Type="http://schemas.openxmlformats.org/officeDocument/2006/relationships/image" Target="../media/image41.png"/><Relationship Id="rId7" Type="http://schemas.openxmlformats.org/officeDocument/2006/relationships/image" Target="../media/image44.png"/><Relationship Id="rId8" Type="http://schemas.openxmlformats.org/officeDocument/2006/relationships/image" Target="../media/image4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1" Type="http://schemas.openxmlformats.org/officeDocument/2006/relationships/image" Target="../media/image55.png"/><Relationship Id="rId10" Type="http://schemas.openxmlformats.org/officeDocument/2006/relationships/image" Target="../media/image58.png"/><Relationship Id="rId13" Type="http://schemas.openxmlformats.org/officeDocument/2006/relationships/image" Target="../media/image59.png"/><Relationship Id="rId12" Type="http://schemas.openxmlformats.org/officeDocument/2006/relationships/image" Target="../media/image57.png"/><Relationship Id="rId1" Type="http://schemas.openxmlformats.org/officeDocument/2006/relationships/slideLayout" Target="../slideLayouts/slideLayout14.xml"/><Relationship Id="rId2" Type="http://schemas.openxmlformats.org/officeDocument/2006/relationships/notesSlide" Target="../notesSlides/notesSlide27.xml"/><Relationship Id="rId3" Type="http://schemas.openxmlformats.org/officeDocument/2006/relationships/image" Target="../media/image56.png"/><Relationship Id="rId4" Type="http://schemas.openxmlformats.org/officeDocument/2006/relationships/image" Target="../media/image51.png"/><Relationship Id="rId9" Type="http://schemas.openxmlformats.org/officeDocument/2006/relationships/image" Target="../media/image52.png"/><Relationship Id="rId14" Type="http://schemas.openxmlformats.org/officeDocument/2006/relationships/image" Target="../media/image65.png"/><Relationship Id="rId5" Type="http://schemas.openxmlformats.org/officeDocument/2006/relationships/image" Target="../media/image63.png"/><Relationship Id="rId6" Type="http://schemas.openxmlformats.org/officeDocument/2006/relationships/image" Target="../media/image50.png"/><Relationship Id="rId7" Type="http://schemas.openxmlformats.org/officeDocument/2006/relationships/image" Target="../media/image53.png"/><Relationship Id="rId8" Type="http://schemas.openxmlformats.org/officeDocument/2006/relationships/image" Target="../media/image54.png"/></Relationships>
</file>

<file path=ppt/slides/_rels/slide28.xml.rels><?xml version="1.0" encoding="UTF-8" standalone="yes"?><Relationships xmlns="http://schemas.openxmlformats.org/package/2006/relationships"><Relationship Id="rId11" Type="http://schemas.openxmlformats.org/officeDocument/2006/relationships/image" Target="../media/image68.png"/><Relationship Id="rId10" Type="http://schemas.openxmlformats.org/officeDocument/2006/relationships/image" Target="../media/image70.png"/><Relationship Id="rId1" Type="http://schemas.openxmlformats.org/officeDocument/2006/relationships/slideLayout" Target="../slideLayouts/slideLayout14.xml"/><Relationship Id="rId2" Type="http://schemas.openxmlformats.org/officeDocument/2006/relationships/notesSlide" Target="../notesSlides/notesSlide28.xml"/><Relationship Id="rId3" Type="http://schemas.openxmlformats.org/officeDocument/2006/relationships/image" Target="../media/image60.png"/><Relationship Id="rId4" Type="http://schemas.openxmlformats.org/officeDocument/2006/relationships/image" Target="../media/image62.png"/><Relationship Id="rId9" Type="http://schemas.openxmlformats.org/officeDocument/2006/relationships/image" Target="../media/image64.png"/><Relationship Id="rId5" Type="http://schemas.openxmlformats.org/officeDocument/2006/relationships/image" Target="../media/image61.png"/><Relationship Id="rId6" Type="http://schemas.openxmlformats.org/officeDocument/2006/relationships/image" Target="../media/image75.png"/><Relationship Id="rId7" Type="http://schemas.openxmlformats.org/officeDocument/2006/relationships/image" Target="../media/image67.png"/><Relationship Id="rId8" Type="http://schemas.openxmlformats.org/officeDocument/2006/relationships/image" Target="../media/image66.png"/></Relationships>
</file>

<file path=ppt/slides/_rels/slide29.xml.rels><?xml version="1.0" encoding="UTF-8" standalone="yes"?><Relationships xmlns="http://schemas.openxmlformats.org/package/2006/relationships"><Relationship Id="rId20" Type="http://schemas.openxmlformats.org/officeDocument/2006/relationships/image" Target="../media/image90.png"/><Relationship Id="rId11" Type="http://schemas.openxmlformats.org/officeDocument/2006/relationships/image" Target="../media/image78.png"/><Relationship Id="rId10" Type="http://schemas.openxmlformats.org/officeDocument/2006/relationships/image" Target="../media/image76.png"/><Relationship Id="rId13" Type="http://schemas.openxmlformats.org/officeDocument/2006/relationships/image" Target="../media/image80.png"/><Relationship Id="rId12" Type="http://schemas.openxmlformats.org/officeDocument/2006/relationships/image" Target="../media/image83.png"/><Relationship Id="rId1" Type="http://schemas.openxmlformats.org/officeDocument/2006/relationships/slideLayout" Target="../slideLayouts/slideLayout14.xml"/><Relationship Id="rId2" Type="http://schemas.openxmlformats.org/officeDocument/2006/relationships/notesSlide" Target="../notesSlides/notesSlide29.xml"/><Relationship Id="rId3" Type="http://schemas.openxmlformats.org/officeDocument/2006/relationships/image" Target="../media/image79.png"/><Relationship Id="rId4" Type="http://schemas.openxmlformats.org/officeDocument/2006/relationships/image" Target="../media/image69.png"/><Relationship Id="rId9" Type="http://schemas.openxmlformats.org/officeDocument/2006/relationships/image" Target="../media/image77.png"/><Relationship Id="rId15" Type="http://schemas.openxmlformats.org/officeDocument/2006/relationships/image" Target="../media/image81.png"/><Relationship Id="rId14" Type="http://schemas.openxmlformats.org/officeDocument/2006/relationships/image" Target="../media/image82.png"/><Relationship Id="rId17" Type="http://schemas.openxmlformats.org/officeDocument/2006/relationships/image" Target="../media/image87.png"/><Relationship Id="rId16" Type="http://schemas.openxmlformats.org/officeDocument/2006/relationships/image" Target="../media/image86.png"/><Relationship Id="rId5" Type="http://schemas.openxmlformats.org/officeDocument/2006/relationships/image" Target="../media/image71.png"/><Relationship Id="rId19" Type="http://schemas.openxmlformats.org/officeDocument/2006/relationships/image" Target="../media/image84.png"/><Relationship Id="rId6" Type="http://schemas.openxmlformats.org/officeDocument/2006/relationships/image" Target="../media/image72.png"/><Relationship Id="rId18" Type="http://schemas.openxmlformats.org/officeDocument/2006/relationships/image" Target="../media/image85.png"/><Relationship Id="rId7" Type="http://schemas.openxmlformats.org/officeDocument/2006/relationships/image" Target="../media/image73.png"/><Relationship Id="rId8" Type="http://schemas.openxmlformats.org/officeDocument/2006/relationships/image" Target="../media/image7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0.xml"/><Relationship Id="rId3" Type="http://schemas.openxmlformats.org/officeDocument/2006/relationships/image" Target="../media/image88.png"/><Relationship Id="rId4" Type="http://schemas.openxmlformats.org/officeDocument/2006/relationships/image" Target="../media/image89.png"/><Relationship Id="rId5" Type="http://schemas.openxmlformats.org/officeDocument/2006/relationships/image" Target="../media/image96.png"/><Relationship Id="rId6" Type="http://schemas.openxmlformats.org/officeDocument/2006/relationships/image" Target="../media/image91.png"/><Relationship Id="rId7" Type="http://schemas.openxmlformats.org/officeDocument/2006/relationships/image" Target="../media/image9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1.xml"/><Relationship Id="rId3" Type="http://schemas.openxmlformats.org/officeDocument/2006/relationships/image" Target="../media/image93.png"/><Relationship Id="rId4" Type="http://schemas.openxmlformats.org/officeDocument/2006/relationships/image" Target="../media/image92.png"/><Relationship Id="rId5" Type="http://schemas.openxmlformats.org/officeDocument/2006/relationships/image" Target="../media/image95.png"/><Relationship Id="rId6" Type="http://schemas.openxmlformats.org/officeDocument/2006/relationships/image" Target="../media/image97.png"/><Relationship Id="rId7" Type="http://schemas.openxmlformats.org/officeDocument/2006/relationships/image" Target="../media/image9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2.xml"/><Relationship Id="rId3" Type="http://schemas.openxmlformats.org/officeDocument/2006/relationships/image" Target="../media/image100.png"/><Relationship Id="rId4" Type="http://schemas.openxmlformats.org/officeDocument/2006/relationships/image" Target="../media/image102.png"/><Relationship Id="rId5" Type="http://schemas.openxmlformats.org/officeDocument/2006/relationships/image" Target="../media/image99.png"/><Relationship Id="rId6" Type="http://schemas.openxmlformats.org/officeDocument/2006/relationships/image" Target="../media/image10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0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2" name="Shape 52"/>
        <p:cNvGrpSpPr/>
        <p:nvPr/>
      </p:nvGrpSpPr>
      <p:grpSpPr>
        <a:xfrm>
          <a:off x="0" y="0"/>
          <a:ext cx="0" cy="0"/>
          <a:chOff x="0" y="0"/>
          <a:chExt cx="0" cy="0"/>
        </a:xfrm>
      </p:grpSpPr>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93" name="Shape 193"/>
        <p:cNvGrpSpPr/>
        <p:nvPr/>
      </p:nvGrpSpPr>
      <p:grpSpPr>
        <a:xfrm>
          <a:off x="0" y="0"/>
          <a:ext cx="0" cy="0"/>
          <a:chOff x="0" y="0"/>
          <a:chExt cx="0" cy="0"/>
        </a:xfrm>
      </p:grpSpPr>
      <p:sp>
        <p:nvSpPr>
          <p:cNvPr id="194" name="Shape 194"/>
          <p:cNvSpPr txBox="1"/>
          <p:nvPr>
            <p:ph type="title"/>
          </p:nvPr>
        </p:nvSpPr>
        <p:spPr>
          <a:xfrm>
            <a:off x="2971800" y="0"/>
            <a:ext cx="5410200" cy="914400"/>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000" u="none" cap="none" strike="noStrike">
                <a:solidFill>
                  <a:srgbClr val="FF0000"/>
                </a:solidFill>
                <a:latin typeface="Arial"/>
                <a:ea typeface="Arial"/>
                <a:cs typeface="Arial"/>
                <a:sym typeface="Arial"/>
              </a:rPr>
              <a:t>ECONOMIC ANALYSIS AND</a:t>
            </a:r>
            <a:br>
              <a:rPr b="0" i="0" lang="en-US" sz="2000" u="none" cap="none" strike="noStrike">
                <a:solidFill>
                  <a:srgbClr val="FF0000"/>
                </a:solidFill>
                <a:latin typeface="Arial"/>
                <a:ea typeface="Arial"/>
                <a:cs typeface="Arial"/>
                <a:sym typeface="Arial"/>
              </a:rPr>
            </a:br>
            <a:r>
              <a:rPr b="0" i="0" lang="en-US" sz="2000" u="none" cap="none" strike="noStrike">
                <a:solidFill>
                  <a:srgbClr val="FF0000"/>
                </a:solidFill>
                <a:latin typeface="Arial"/>
                <a:ea typeface="Arial"/>
                <a:cs typeface="Arial"/>
                <a:sym typeface="Arial"/>
              </a:rPr>
              <a:t>MODERN PROBLEMS (cont’d)</a:t>
            </a:r>
          </a:p>
        </p:txBody>
      </p:sp>
      <p:sp>
        <p:nvSpPr>
          <p:cNvPr id="195" name="Shape 195"/>
          <p:cNvSpPr txBox="1"/>
          <p:nvPr/>
        </p:nvSpPr>
        <p:spPr>
          <a:xfrm>
            <a:off x="1987550" y="109536"/>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1.2</a:t>
            </a:r>
          </a:p>
        </p:txBody>
      </p:sp>
      <p:sp>
        <p:nvSpPr>
          <p:cNvPr id="196" name="Shape 196"/>
          <p:cNvSpPr txBox="1"/>
          <p:nvPr/>
        </p:nvSpPr>
        <p:spPr>
          <a:xfrm>
            <a:off x="914400" y="2009775"/>
            <a:ext cx="2895600" cy="243204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 </a:t>
            </a:r>
            <a:r>
              <a:rPr b="1" i="0" lang="en-US" sz="1400" u="none" cap="none" strike="noStrike">
                <a:solidFill>
                  <a:schemeClr val="dk1"/>
                </a:solidFill>
                <a:latin typeface="Arial"/>
                <a:ea typeface="Arial"/>
                <a:cs typeface="Arial"/>
                <a:sym typeface="Arial"/>
              </a:rPr>
              <a:t>FIGURE 1.1</a:t>
            </a:r>
          </a:p>
          <a:p>
            <a:pPr indent="0" lvl="0" marL="0" marR="0" rtl="0" algn="l">
              <a:lnSpc>
                <a:spcPct val="100000"/>
              </a:lnSpc>
              <a:spcBef>
                <a:spcPts val="0"/>
              </a:spcBef>
              <a:spcAft>
                <a:spcPts val="0"/>
              </a:spcAft>
              <a:buClr>
                <a:schemeClr val="lt2"/>
              </a:buClr>
              <a:buSzPct val="25000"/>
              <a:buFont typeface="Arial"/>
              <a:buNone/>
            </a:pPr>
            <a:r>
              <a:rPr b="1" i="0" lang="en-US" sz="1400" u="none" cap="none" strike="noStrike">
                <a:solidFill>
                  <a:schemeClr val="lt2"/>
                </a:solidFill>
                <a:latin typeface="Arial"/>
                <a:ea typeface="Arial"/>
                <a:cs typeface="Arial"/>
                <a:sym typeface="Arial"/>
              </a:rPr>
              <a:t>Map of Africa</a:t>
            </a:r>
          </a:p>
          <a:p>
            <a:pPr indent="0" lvl="0" marL="0" marR="0" rtl="0" algn="l">
              <a:lnSpc>
                <a:spcPct val="100000"/>
              </a:lnSpc>
              <a:spcBef>
                <a:spcPts val="0"/>
              </a:spcBef>
              <a:spcAft>
                <a:spcPts val="0"/>
              </a:spcAft>
              <a:buClr>
                <a:schemeClr val="dk1"/>
              </a:buClr>
              <a:buFont typeface="Times New Roman"/>
              <a:buNone/>
            </a:pPr>
            <a:r>
              <a:t/>
            </a:r>
            <a:endParaRPr b="1" i="0" sz="1400" u="none" cap="none" strike="noStrike">
              <a:solidFill>
                <a:schemeClr val="lt2"/>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Africa is the world’s second-largest continent in both area and population, and accounts for more than 12 percent of the world’s human population. </a:t>
            </a:r>
          </a:p>
          <a:p>
            <a:pPr indent="0" lvl="0" marL="0" marR="0" rtl="0" algn="l">
              <a:lnSpc>
                <a:spcPct val="100000"/>
              </a:lnSpc>
              <a:spcBef>
                <a:spcPts val="0"/>
              </a:spcBef>
              <a:spcAft>
                <a:spcPts val="0"/>
              </a:spcAft>
              <a:buClr>
                <a:schemeClr val="dk1"/>
              </a:buClr>
              <a:buFont typeface="Times New Roman"/>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The countries of sub-Saharan Africa are highlighted in yellow.</a:t>
            </a:r>
          </a:p>
        </p:txBody>
      </p:sp>
      <p:pic>
        <p:nvPicPr>
          <p:cNvPr id="197" name="Shape 197"/>
          <p:cNvPicPr preferRelativeResize="0"/>
          <p:nvPr/>
        </p:nvPicPr>
        <p:blipFill rotWithShape="1">
          <a:blip r:embed="rId3">
            <a:alphaModFix/>
          </a:blip>
          <a:srcRect b="0" l="0" r="0" t="0"/>
          <a:stretch/>
        </p:blipFill>
        <p:spPr>
          <a:xfrm>
            <a:off x="3886200" y="1962150"/>
            <a:ext cx="4467224" cy="4362449"/>
          </a:xfrm>
          <a:prstGeom prst="rect">
            <a:avLst/>
          </a:prstGeom>
          <a:noFill/>
          <a:ln>
            <a:noFill/>
          </a:ln>
        </p:spPr>
      </p:pic>
      <p:pic>
        <p:nvPicPr>
          <p:cNvPr id="198" name="Shape 198"/>
          <p:cNvPicPr preferRelativeResize="0"/>
          <p:nvPr/>
        </p:nvPicPr>
        <p:blipFill rotWithShape="1">
          <a:blip r:embed="rId4">
            <a:alphaModFix/>
          </a:blip>
          <a:srcRect b="0" l="0" r="0" t="0"/>
          <a:stretch/>
        </p:blipFill>
        <p:spPr>
          <a:xfrm>
            <a:off x="3886200" y="1962150"/>
            <a:ext cx="4467224" cy="4362449"/>
          </a:xfrm>
          <a:prstGeom prst="rect">
            <a:avLst/>
          </a:prstGeom>
          <a:noFill/>
          <a:ln>
            <a:noFill/>
          </a:ln>
        </p:spPr>
      </p:pic>
      <p:pic>
        <p:nvPicPr>
          <p:cNvPr id="199" name="Shape 199"/>
          <p:cNvPicPr preferRelativeResize="0"/>
          <p:nvPr/>
        </p:nvPicPr>
        <p:blipFill rotWithShape="1">
          <a:blip r:embed="rId5">
            <a:alphaModFix/>
          </a:blip>
          <a:srcRect b="0" l="0" r="0" t="0"/>
          <a:stretch/>
        </p:blipFill>
        <p:spPr>
          <a:xfrm>
            <a:off x="3886200" y="1962150"/>
            <a:ext cx="4467224" cy="4362449"/>
          </a:xfrm>
          <a:prstGeom prst="rect">
            <a:avLst/>
          </a:prstGeom>
          <a:noFill/>
          <a:ln>
            <a:noFill/>
          </a:ln>
        </p:spPr>
      </p:pic>
      <p:sp>
        <p:nvSpPr>
          <p:cNvPr id="200" name="Shape 200"/>
          <p:cNvSpPr txBox="1"/>
          <p:nvPr>
            <p:ph idx="1" type="body"/>
          </p:nvPr>
        </p:nvSpPr>
        <p:spPr>
          <a:xfrm>
            <a:off x="914400" y="1524000"/>
            <a:ext cx="5257799" cy="5333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000" u="none" cap="none" strike="noStrike">
                <a:solidFill>
                  <a:srgbClr val="2164A2"/>
                </a:solidFill>
                <a:latin typeface="Arial"/>
                <a:ea typeface="Arial"/>
                <a:cs typeface="Arial"/>
                <a:sym typeface="Arial"/>
              </a:rPr>
              <a:t>Economic View of Poverty in Africa</a:t>
            </a:r>
          </a:p>
        </p:txBody>
      </p:sp>
      <p:cxnSp>
        <p:nvCxnSpPr>
          <p:cNvPr id="201" name="Shape 201"/>
          <p:cNvCxnSpPr/>
          <p:nvPr/>
        </p:nvCxnSpPr>
        <p:spPr>
          <a:xfrm>
            <a:off x="2895600" y="304800"/>
            <a:ext cx="0" cy="412749"/>
          </a:xfrm>
          <a:prstGeom prst="straightConnector1">
            <a:avLst/>
          </a:prstGeom>
          <a:noFill/>
          <a:ln cap="rnd" cmpd="sng" w="22225">
            <a:solidFill>
              <a:srgbClr val="FF0000"/>
            </a:solidFill>
            <a:prstDash val="solid"/>
            <a:miter/>
            <a:headEnd len="med" w="med" type="none"/>
            <a:tailEnd len="med" w="med" type="none"/>
          </a:ln>
        </p:spPr>
      </p:cxn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05" name="Shape 205"/>
        <p:cNvGrpSpPr/>
        <p:nvPr/>
      </p:nvGrpSpPr>
      <p:grpSpPr>
        <a:xfrm>
          <a:off x="0" y="0"/>
          <a:ext cx="0" cy="0"/>
          <a:chOff x="0" y="0"/>
          <a:chExt cx="0" cy="0"/>
        </a:xfrm>
      </p:grpSpPr>
      <p:sp>
        <p:nvSpPr>
          <p:cNvPr id="206" name="Shape 206"/>
          <p:cNvSpPr txBox="1"/>
          <p:nvPr>
            <p:ph type="title"/>
          </p:nvPr>
        </p:nvSpPr>
        <p:spPr>
          <a:xfrm>
            <a:off x="2971800" y="0"/>
            <a:ext cx="5410200" cy="914400"/>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000" u="none" cap="none" strike="noStrike">
                <a:solidFill>
                  <a:srgbClr val="FF0000"/>
                </a:solidFill>
                <a:latin typeface="Arial"/>
                <a:ea typeface="Arial"/>
                <a:cs typeface="Arial"/>
                <a:sym typeface="Arial"/>
              </a:rPr>
              <a:t>ECONOMIC ANALYSIS AND </a:t>
            </a:r>
            <a:br>
              <a:rPr b="0" i="0" lang="en-US" sz="2000" u="none" cap="none" strike="noStrike">
                <a:solidFill>
                  <a:srgbClr val="FF0000"/>
                </a:solidFill>
                <a:latin typeface="Arial"/>
                <a:ea typeface="Arial"/>
                <a:cs typeface="Arial"/>
                <a:sym typeface="Arial"/>
              </a:rPr>
            </a:br>
            <a:r>
              <a:rPr b="0" i="0" lang="en-US" sz="2000" u="none" cap="none" strike="noStrike">
                <a:solidFill>
                  <a:srgbClr val="FF0000"/>
                </a:solidFill>
                <a:latin typeface="Arial"/>
                <a:ea typeface="Arial"/>
                <a:cs typeface="Arial"/>
                <a:sym typeface="Arial"/>
              </a:rPr>
              <a:t>MODERN PROBLEMS (cont’d)</a:t>
            </a:r>
          </a:p>
        </p:txBody>
      </p:sp>
      <p:sp>
        <p:nvSpPr>
          <p:cNvPr id="207" name="Shape 207"/>
          <p:cNvSpPr txBox="1"/>
          <p:nvPr/>
        </p:nvSpPr>
        <p:spPr>
          <a:xfrm>
            <a:off x="1987550" y="109536"/>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1.2</a:t>
            </a:r>
          </a:p>
        </p:txBody>
      </p:sp>
      <p:sp>
        <p:nvSpPr>
          <p:cNvPr id="208" name="Shape 208"/>
          <p:cNvSpPr txBox="1"/>
          <p:nvPr>
            <p:ph idx="1" type="body"/>
          </p:nvPr>
        </p:nvSpPr>
        <p:spPr>
          <a:xfrm>
            <a:off x="914400" y="1066800"/>
            <a:ext cx="7315200" cy="5333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000" u="none" cap="none" strike="noStrike">
                <a:solidFill>
                  <a:srgbClr val="2164A2"/>
                </a:solidFill>
                <a:latin typeface="Arial"/>
                <a:ea typeface="Arial"/>
                <a:cs typeface="Arial"/>
                <a:sym typeface="Arial"/>
              </a:rPr>
              <a:t>Economic View of the Current World Recession</a:t>
            </a:r>
          </a:p>
        </p:txBody>
      </p:sp>
      <p:sp>
        <p:nvSpPr>
          <p:cNvPr id="209" name="Shape 209"/>
          <p:cNvSpPr txBox="1"/>
          <p:nvPr/>
        </p:nvSpPr>
        <p:spPr>
          <a:xfrm>
            <a:off x="990600" y="1524000"/>
            <a:ext cx="7543800" cy="47656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Over the last several decades, the U.S. economy has performed well and has raised our standard of living. Although the economy faltered at times, policymakers seemed to know how to restore growth and prosperity.</a:t>
            </a:r>
          </a:p>
          <a:p>
            <a:pPr indent="0" lvl="0" marL="0" marR="0" rtl="0" algn="l">
              <a:lnSpc>
                <a:spcPct val="100000"/>
              </a:lnSpc>
              <a:spcBef>
                <a:spcPts val="0"/>
              </a:spcBef>
              <a:spcAft>
                <a:spcPts val="0"/>
              </a:spcAft>
              <a:buClr>
                <a:schemeClr val="dk1"/>
              </a:buClr>
              <a:buFont typeface="Times New Roman"/>
              <a:buNone/>
            </a:pPr>
            <a:r>
              <a:t/>
            </a:r>
            <a:endParaRPr b="0" i="0" sz="9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That is why the financial crisis and the recession that began in late 2007 have so shaken the confidence of people in the United States and around the world. </a:t>
            </a:r>
          </a:p>
          <a:p>
            <a:pPr indent="0" lvl="0" marL="0" marR="0" rtl="0" algn="l">
              <a:lnSpc>
                <a:spcPct val="100000"/>
              </a:lnSpc>
              <a:spcBef>
                <a:spcPts val="0"/>
              </a:spcBef>
              <a:spcAft>
                <a:spcPts val="0"/>
              </a:spcAft>
              <a:buClr>
                <a:schemeClr val="dk1"/>
              </a:buClr>
              <a:buFont typeface="Times New Roman"/>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     ▪ The problems started innocently enough, with a booming market for homes that was fueled by easy credit from financial institutions. </a:t>
            </a:r>
          </a:p>
          <a:p>
            <a:pPr indent="0" lvl="0" marL="0" marR="0" rtl="0" algn="l">
              <a:lnSpc>
                <a:spcPct val="100000"/>
              </a:lnSpc>
              <a:spcBef>
                <a:spcPts val="0"/>
              </a:spcBef>
              <a:spcAft>
                <a:spcPts val="0"/>
              </a:spcAft>
              <a:buClr>
                <a:schemeClr val="dk1"/>
              </a:buClr>
              <a:buFont typeface="Times New Roman"/>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     ▪ But we later discovered that many purchasers of homes and properties could not really afford them, and the trouble spread to banks and other financial institutions. </a:t>
            </a:r>
          </a:p>
          <a:p>
            <a:pPr indent="0" lvl="0" marL="0" marR="0" rtl="0" algn="l">
              <a:lnSpc>
                <a:spcPct val="100000"/>
              </a:lnSpc>
              <a:spcBef>
                <a:spcPts val="0"/>
              </a:spcBef>
              <a:spcAft>
                <a:spcPts val="0"/>
              </a:spcAft>
              <a:buClr>
                <a:schemeClr val="dk1"/>
              </a:buClr>
              <a:buFont typeface="Times New Roman"/>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     ▪ As a result, businesses found it increasingly difficult to borrow money for everyday use and investment, and economic activity around the world began to contract.</a:t>
            </a:r>
          </a:p>
          <a:p>
            <a:pPr indent="0" lvl="0" marL="0" marR="0" rtl="0" algn="l">
              <a:lnSpc>
                <a:spcPct val="100000"/>
              </a:lnSpc>
              <a:spcBef>
                <a:spcPts val="0"/>
              </a:spcBef>
              <a:spcAft>
                <a:spcPts val="0"/>
              </a:spcAft>
              <a:buClr>
                <a:schemeClr val="dk1"/>
              </a:buClr>
              <a:buFont typeface="Times New Roman"/>
              <a:buNone/>
            </a:pPr>
            <a:r>
              <a:t/>
            </a:r>
            <a:endParaRPr b="0" i="0" sz="9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The major countries of the world have implemented aggressive policies to try to halt this downturn.</a:t>
            </a:r>
          </a:p>
        </p:txBody>
      </p:sp>
      <p:cxnSp>
        <p:nvCxnSpPr>
          <p:cNvPr id="210" name="Shape 210"/>
          <p:cNvCxnSpPr/>
          <p:nvPr/>
        </p:nvCxnSpPr>
        <p:spPr>
          <a:xfrm>
            <a:off x="2895600" y="304800"/>
            <a:ext cx="0" cy="412749"/>
          </a:xfrm>
          <a:prstGeom prst="straightConnector1">
            <a:avLst/>
          </a:prstGeom>
          <a:noFill/>
          <a:ln cap="rnd" cmpd="sng" w="22225">
            <a:solidFill>
              <a:srgbClr val="FF0000"/>
            </a:solidFill>
            <a:prstDash val="solid"/>
            <a:miter/>
            <a:headEnd len="med" w="med" type="none"/>
            <a:tailEnd len="med" w="med" type="none"/>
          </a:ln>
        </p:spPr>
      </p:cxn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14" name="Shape 214"/>
        <p:cNvGrpSpPr/>
        <p:nvPr/>
      </p:nvGrpSpPr>
      <p:grpSpPr>
        <a:xfrm>
          <a:off x="0" y="0"/>
          <a:ext cx="0" cy="0"/>
          <a:chOff x="0" y="0"/>
          <a:chExt cx="0" cy="0"/>
        </a:xfrm>
      </p:grpSpPr>
      <p:sp>
        <p:nvSpPr>
          <p:cNvPr id="215" name="Shape 215"/>
          <p:cNvSpPr txBox="1"/>
          <p:nvPr>
            <p:ph type="title"/>
          </p:nvPr>
        </p:nvSpPr>
        <p:spPr>
          <a:xfrm>
            <a:off x="2971800" y="0"/>
            <a:ext cx="5410200" cy="838199"/>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000" u="none" cap="none" strike="noStrike">
                <a:solidFill>
                  <a:srgbClr val="FF0000"/>
                </a:solidFill>
                <a:latin typeface="Arial"/>
                <a:ea typeface="Arial"/>
                <a:cs typeface="Arial"/>
                <a:sym typeface="Arial"/>
              </a:rPr>
              <a:t>THE ECONOMIC WAY OF THINKING</a:t>
            </a:r>
          </a:p>
        </p:txBody>
      </p:sp>
      <p:sp>
        <p:nvSpPr>
          <p:cNvPr id="216" name="Shape 216"/>
          <p:cNvSpPr txBox="1"/>
          <p:nvPr/>
        </p:nvSpPr>
        <p:spPr>
          <a:xfrm>
            <a:off x="1987550" y="109536"/>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1.3</a:t>
            </a:r>
          </a:p>
        </p:txBody>
      </p:sp>
      <p:sp>
        <p:nvSpPr>
          <p:cNvPr id="217" name="Shape 217"/>
          <p:cNvSpPr txBox="1"/>
          <p:nvPr>
            <p:ph idx="1" type="body"/>
          </p:nvPr>
        </p:nvSpPr>
        <p:spPr>
          <a:xfrm>
            <a:off x="914400" y="1447800"/>
            <a:ext cx="7315200" cy="5333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000" u="none" cap="none" strike="noStrike">
                <a:solidFill>
                  <a:srgbClr val="2164A2"/>
                </a:solidFill>
                <a:latin typeface="Arial"/>
                <a:ea typeface="Arial"/>
                <a:cs typeface="Arial"/>
                <a:sym typeface="Arial"/>
              </a:rPr>
              <a:t>Use Assumptions to Simplify</a:t>
            </a:r>
          </a:p>
        </p:txBody>
      </p:sp>
      <p:sp>
        <p:nvSpPr>
          <p:cNvPr id="218" name="Shape 218"/>
          <p:cNvSpPr txBox="1"/>
          <p:nvPr/>
        </p:nvSpPr>
        <p:spPr>
          <a:xfrm>
            <a:off x="982662" y="2057400"/>
            <a:ext cx="7178674" cy="669925"/>
          </a:xfrm>
          <a:prstGeom prst="rect">
            <a:avLst/>
          </a:prstGeom>
          <a:noFill/>
          <a:ln>
            <a:noFill/>
          </a:ln>
        </p:spPr>
        <p:txBody>
          <a:bodyPr anchorCtr="0" anchor="t" bIns="45700" lIns="91425" rIns="91425" tIns="45700">
            <a:noAutofit/>
          </a:bodyPr>
          <a:lstStyle/>
          <a:p>
            <a:pPr indent="-465137" lvl="0" marL="465137" marR="0" rtl="0" algn="l">
              <a:lnSpc>
                <a:spcPct val="105000"/>
              </a:lnSpc>
              <a:spcBef>
                <a:spcPts val="0"/>
              </a:spcBef>
              <a:spcAft>
                <a:spcPts val="0"/>
              </a:spcAft>
              <a:buClr>
                <a:srgbClr val="0066CC"/>
              </a:buClr>
              <a:buSzPct val="25000"/>
              <a:buFont typeface="Arial"/>
              <a:buNone/>
            </a:pPr>
            <a:r>
              <a:rPr b="0" i="0" lang="en-US" sz="1800" u="none" cap="none" strike="noStrike">
                <a:solidFill>
                  <a:srgbClr val="0066CC"/>
                </a:solidFill>
                <a:latin typeface="Arial"/>
                <a:ea typeface="Arial"/>
                <a:cs typeface="Arial"/>
                <a:sym typeface="Arial"/>
              </a:rPr>
              <a:t>	</a:t>
            </a:r>
            <a:r>
              <a:rPr b="0" i="0" lang="en-US" sz="1800" u="none" cap="none" strike="noStrike">
                <a:solidFill>
                  <a:schemeClr val="dk1"/>
                </a:solidFill>
                <a:latin typeface="Arial"/>
                <a:ea typeface="Arial"/>
                <a:cs typeface="Arial"/>
                <a:sym typeface="Arial"/>
              </a:rPr>
              <a:t>Economists use assumptions to make things simpler and focus attention on what really matters.</a:t>
            </a:r>
          </a:p>
        </p:txBody>
      </p:sp>
      <p:sp>
        <p:nvSpPr>
          <p:cNvPr id="219" name="Shape 219"/>
          <p:cNvSpPr txBox="1"/>
          <p:nvPr/>
        </p:nvSpPr>
        <p:spPr>
          <a:xfrm>
            <a:off x="914400" y="2971800"/>
            <a:ext cx="7315200" cy="5333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000" u="none" cap="none" strike="noStrike">
                <a:solidFill>
                  <a:srgbClr val="2164A2"/>
                </a:solidFill>
                <a:latin typeface="Arial"/>
                <a:ea typeface="Arial"/>
                <a:cs typeface="Arial"/>
                <a:sym typeface="Arial"/>
              </a:rPr>
              <a:t>Isolate Variables—</a:t>
            </a:r>
            <a:r>
              <a:rPr b="0" i="1" lang="en-US" sz="2000" u="none" cap="none" strike="noStrike">
                <a:solidFill>
                  <a:srgbClr val="2164A2"/>
                </a:solidFill>
                <a:latin typeface="Arial"/>
                <a:ea typeface="Arial"/>
                <a:cs typeface="Arial"/>
                <a:sym typeface="Arial"/>
              </a:rPr>
              <a:t>Ceteris Paribus</a:t>
            </a:r>
          </a:p>
        </p:txBody>
      </p:sp>
      <p:sp>
        <p:nvSpPr>
          <p:cNvPr id="220" name="Shape 220"/>
          <p:cNvSpPr txBox="1"/>
          <p:nvPr/>
        </p:nvSpPr>
        <p:spPr>
          <a:xfrm>
            <a:off x="982662" y="3446462"/>
            <a:ext cx="7178674" cy="669925"/>
          </a:xfrm>
          <a:prstGeom prst="rect">
            <a:avLst/>
          </a:prstGeom>
          <a:noFill/>
          <a:ln>
            <a:noFill/>
          </a:ln>
        </p:spPr>
        <p:txBody>
          <a:bodyPr anchorCtr="0" anchor="t" bIns="45700" lIns="91425" rIns="91425" tIns="45700">
            <a:noAutofit/>
          </a:bodyPr>
          <a:lstStyle/>
          <a:p>
            <a:pPr indent="-465137" lvl="0" marL="465137" marR="0" rtl="0" algn="l">
              <a:lnSpc>
                <a:spcPct val="105000"/>
              </a:lnSpc>
              <a:spcBef>
                <a:spcPts val="0"/>
              </a:spcBef>
              <a:spcAft>
                <a:spcPts val="0"/>
              </a:spcAft>
              <a:buClr>
                <a:srgbClr val="0066CC"/>
              </a:buClr>
              <a:buSzPct val="25000"/>
              <a:buFont typeface="Arial"/>
              <a:buNone/>
            </a:pPr>
            <a:r>
              <a:rPr b="0" i="0" lang="en-US" sz="1800" u="none" cap="none" strike="noStrike">
                <a:solidFill>
                  <a:srgbClr val="0066CC"/>
                </a:solidFill>
                <a:latin typeface="Arial"/>
                <a:ea typeface="Arial"/>
                <a:cs typeface="Arial"/>
                <a:sym typeface="Arial"/>
              </a:rPr>
              <a:t>	</a:t>
            </a:r>
            <a:r>
              <a:rPr b="0" i="0" lang="en-US" sz="1800" u="none" cap="none" strike="noStrike">
                <a:solidFill>
                  <a:schemeClr val="dk1"/>
                </a:solidFill>
                <a:latin typeface="Arial"/>
                <a:ea typeface="Arial"/>
                <a:cs typeface="Arial"/>
                <a:sym typeface="Arial"/>
              </a:rPr>
              <a:t>Economic analysis often involves </a:t>
            </a:r>
            <a:r>
              <a:rPr b="0" i="1" lang="en-US" sz="1800" u="none" cap="none" strike="noStrike">
                <a:solidFill>
                  <a:schemeClr val="dk1"/>
                </a:solidFill>
                <a:latin typeface="Arial"/>
                <a:ea typeface="Arial"/>
                <a:cs typeface="Arial"/>
                <a:sym typeface="Arial"/>
              </a:rPr>
              <a:t>variables</a:t>
            </a:r>
            <a:r>
              <a:rPr b="0" i="0" lang="en-US" sz="1800" u="none" cap="none" strike="noStrike">
                <a:solidFill>
                  <a:schemeClr val="dk1"/>
                </a:solidFill>
                <a:latin typeface="Arial"/>
                <a:ea typeface="Arial"/>
                <a:cs typeface="Arial"/>
                <a:sym typeface="Arial"/>
              </a:rPr>
              <a:t> and how they affect one another.	</a:t>
            </a:r>
          </a:p>
        </p:txBody>
      </p:sp>
      <p:sp>
        <p:nvSpPr>
          <p:cNvPr id="221" name="Shape 221"/>
          <p:cNvSpPr txBox="1"/>
          <p:nvPr/>
        </p:nvSpPr>
        <p:spPr>
          <a:xfrm>
            <a:off x="2628900" y="4208462"/>
            <a:ext cx="3848099" cy="94297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15B47"/>
              </a:buClr>
              <a:buSzPct val="120000"/>
              <a:buFont typeface="Arial"/>
              <a:buChar char="•"/>
            </a:pPr>
            <a:r>
              <a:rPr b="1" i="0" lang="en-US" sz="1800" u="none" cap="none" strike="noStrike">
                <a:solidFill>
                  <a:schemeClr val="dk1"/>
                </a:solidFill>
                <a:latin typeface="Arial"/>
                <a:ea typeface="Arial"/>
                <a:cs typeface="Arial"/>
                <a:sym typeface="Arial"/>
              </a:rPr>
              <a:t>  variable</a:t>
            </a:r>
          </a:p>
          <a:p>
            <a:pPr indent="-3175" lvl="1" marL="231775" marR="0" rtl="0" algn="l">
              <a:lnSpc>
                <a:spcPct val="100000"/>
              </a:lnSpc>
              <a:spcBef>
                <a:spcPts val="18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A measure of something that can take on different values.</a:t>
            </a:r>
          </a:p>
        </p:txBody>
      </p:sp>
      <p:sp>
        <p:nvSpPr>
          <p:cNvPr id="222" name="Shape 222"/>
          <p:cNvSpPr txBox="1"/>
          <p:nvPr/>
        </p:nvSpPr>
        <p:spPr>
          <a:xfrm>
            <a:off x="2628900" y="5153025"/>
            <a:ext cx="3924299" cy="94297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15B47"/>
              </a:buClr>
              <a:buSzPct val="120000"/>
              <a:buFont typeface="Arial"/>
              <a:buChar char="•"/>
            </a:pPr>
            <a:r>
              <a:rPr b="1" i="0" lang="en-US" sz="1800" u="none" cap="none" strike="noStrike">
                <a:solidFill>
                  <a:schemeClr val="dk1"/>
                </a:solidFill>
                <a:latin typeface="Arial"/>
                <a:ea typeface="Arial"/>
                <a:cs typeface="Arial"/>
                <a:sym typeface="Arial"/>
              </a:rPr>
              <a:t>  </a:t>
            </a:r>
            <a:r>
              <a:rPr b="1" i="1" lang="en-US" sz="1800" u="none" cap="none" strike="noStrike">
                <a:solidFill>
                  <a:schemeClr val="dk1"/>
                </a:solidFill>
                <a:latin typeface="Arial"/>
                <a:ea typeface="Arial"/>
                <a:cs typeface="Arial"/>
                <a:sym typeface="Arial"/>
              </a:rPr>
              <a:t>ceteris paribus</a:t>
            </a:r>
          </a:p>
          <a:p>
            <a:pPr indent="0" lvl="1" marL="228600" marR="0" rtl="0" algn="l">
              <a:lnSpc>
                <a:spcPct val="100000"/>
              </a:lnSpc>
              <a:spcBef>
                <a:spcPts val="18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A Latin expression meaning that other variables are held fixed.</a:t>
            </a:r>
          </a:p>
        </p:txBody>
      </p:sp>
      <p:cxnSp>
        <p:nvCxnSpPr>
          <p:cNvPr id="223" name="Shape 223"/>
          <p:cNvCxnSpPr/>
          <p:nvPr/>
        </p:nvCxnSpPr>
        <p:spPr>
          <a:xfrm>
            <a:off x="2895600" y="304800"/>
            <a:ext cx="0" cy="412749"/>
          </a:xfrm>
          <a:prstGeom prst="straightConnector1">
            <a:avLst/>
          </a:prstGeom>
          <a:noFill/>
          <a:ln cap="rnd" cmpd="sng" w="22225">
            <a:solidFill>
              <a:srgbClr val="FF0000"/>
            </a:solidFill>
            <a:prstDash val="solid"/>
            <a:miter/>
            <a:headEnd len="med" w="med" type="none"/>
            <a:tailEnd len="med" w="med" type="none"/>
          </a:ln>
        </p:spPr>
      </p:cxn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27" name="Shape 227"/>
        <p:cNvGrpSpPr/>
        <p:nvPr/>
      </p:nvGrpSpPr>
      <p:grpSpPr>
        <a:xfrm>
          <a:off x="0" y="0"/>
          <a:ext cx="0" cy="0"/>
          <a:chOff x="0" y="0"/>
          <a:chExt cx="0" cy="0"/>
        </a:xfrm>
      </p:grpSpPr>
      <p:sp>
        <p:nvSpPr>
          <p:cNvPr id="228" name="Shape 228"/>
          <p:cNvSpPr txBox="1"/>
          <p:nvPr>
            <p:ph type="title"/>
          </p:nvPr>
        </p:nvSpPr>
        <p:spPr>
          <a:xfrm>
            <a:off x="2971800" y="0"/>
            <a:ext cx="5410200" cy="838199"/>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000" u="none" cap="none" strike="noStrike">
                <a:solidFill>
                  <a:srgbClr val="FF0000"/>
                </a:solidFill>
                <a:latin typeface="Arial"/>
                <a:ea typeface="Arial"/>
                <a:cs typeface="Arial"/>
                <a:sym typeface="Arial"/>
              </a:rPr>
              <a:t>THE ECONOMIC WAY OF THINKING (cont’d)</a:t>
            </a:r>
          </a:p>
        </p:txBody>
      </p:sp>
      <p:sp>
        <p:nvSpPr>
          <p:cNvPr id="229" name="Shape 229"/>
          <p:cNvSpPr txBox="1"/>
          <p:nvPr/>
        </p:nvSpPr>
        <p:spPr>
          <a:xfrm>
            <a:off x="1987550" y="109536"/>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1.3</a:t>
            </a:r>
          </a:p>
        </p:txBody>
      </p:sp>
      <p:sp>
        <p:nvSpPr>
          <p:cNvPr id="230" name="Shape 230"/>
          <p:cNvSpPr txBox="1"/>
          <p:nvPr>
            <p:ph idx="1" type="body"/>
          </p:nvPr>
        </p:nvSpPr>
        <p:spPr>
          <a:xfrm>
            <a:off x="914400" y="1447800"/>
            <a:ext cx="7315200" cy="5333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000" u="none" cap="none" strike="noStrike">
                <a:solidFill>
                  <a:srgbClr val="2164A2"/>
                </a:solidFill>
                <a:latin typeface="Arial"/>
                <a:ea typeface="Arial"/>
                <a:cs typeface="Arial"/>
                <a:sym typeface="Arial"/>
              </a:rPr>
              <a:t>Think at the Margin</a:t>
            </a:r>
          </a:p>
        </p:txBody>
      </p:sp>
      <p:sp>
        <p:nvSpPr>
          <p:cNvPr id="231" name="Shape 231"/>
          <p:cNvSpPr txBox="1"/>
          <p:nvPr/>
        </p:nvSpPr>
        <p:spPr>
          <a:xfrm>
            <a:off x="914400" y="1981200"/>
            <a:ext cx="7178674" cy="669925"/>
          </a:xfrm>
          <a:prstGeom prst="rect">
            <a:avLst/>
          </a:prstGeom>
          <a:noFill/>
          <a:ln>
            <a:noFill/>
          </a:ln>
        </p:spPr>
        <p:txBody>
          <a:bodyPr anchorCtr="0" anchor="t" bIns="45700" lIns="91425" rIns="91425" tIns="45700">
            <a:noAutofit/>
          </a:bodyPr>
          <a:lstStyle/>
          <a:p>
            <a:pPr indent="-465137" lvl="0" marL="465137" marR="0" rtl="0" algn="l">
              <a:lnSpc>
                <a:spcPct val="105000"/>
              </a:lnSpc>
              <a:spcBef>
                <a:spcPts val="0"/>
              </a:spcBef>
              <a:spcAft>
                <a:spcPts val="0"/>
              </a:spcAft>
              <a:buClr>
                <a:srgbClr val="0066CC"/>
              </a:buClr>
              <a:buSzPct val="25000"/>
              <a:buFont typeface="Arial"/>
              <a:buNone/>
            </a:pPr>
            <a:r>
              <a:rPr b="0" i="0" lang="en-US" sz="1800" u="none" cap="none" strike="noStrike">
                <a:solidFill>
                  <a:srgbClr val="0066CC"/>
                </a:solidFill>
                <a:latin typeface="Arial"/>
                <a:ea typeface="Arial"/>
                <a:cs typeface="Arial"/>
                <a:sym typeface="Arial"/>
              </a:rPr>
              <a:t>	</a:t>
            </a:r>
            <a:r>
              <a:rPr b="0" i="0" lang="en-US" sz="1800" u="none" cap="none" strike="noStrike">
                <a:solidFill>
                  <a:schemeClr val="dk1"/>
                </a:solidFill>
                <a:latin typeface="Arial"/>
                <a:ea typeface="Arial"/>
                <a:cs typeface="Arial"/>
                <a:sym typeface="Arial"/>
              </a:rPr>
              <a:t>How will a small change in one variable affect another variable and what impact that has on people’s decision making.</a:t>
            </a:r>
          </a:p>
        </p:txBody>
      </p:sp>
      <p:sp>
        <p:nvSpPr>
          <p:cNvPr id="232" name="Shape 232"/>
          <p:cNvSpPr txBox="1"/>
          <p:nvPr/>
        </p:nvSpPr>
        <p:spPr>
          <a:xfrm>
            <a:off x="914400" y="4267200"/>
            <a:ext cx="7315200" cy="5333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000" u="none" cap="none" strike="noStrike">
                <a:solidFill>
                  <a:srgbClr val="2164A2"/>
                </a:solidFill>
                <a:latin typeface="Arial"/>
                <a:ea typeface="Arial"/>
                <a:cs typeface="Arial"/>
                <a:sym typeface="Arial"/>
              </a:rPr>
              <a:t>Rational People Respond to Incentives</a:t>
            </a:r>
          </a:p>
        </p:txBody>
      </p:sp>
      <p:sp>
        <p:nvSpPr>
          <p:cNvPr id="233" name="Shape 233"/>
          <p:cNvSpPr txBox="1"/>
          <p:nvPr/>
        </p:nvSpPr>
        <p:spPr>
          <a:xfrm>
            <a:off x="1371600" y="4740275"/>
            <a:ext cx="6789736" cy="669925"/>
          </a:xfrm>
          <a:prstGeom prst="rect">
            <a:avLst/>
          </a:prstGeom>
          <a:noFill/>
          <a:ln>
            <a:noFill/>
          </a:ln>
        </p:spPr>
        <p:txBody>
          <a:bodyPr anchorCtr="0" anchor="t" bIns="45700" lIns="91425" rIns="91425" tIns="45700">
            <a:noAutofit/>
          </a:bodyPr>
          <a:lstStyle/>
          <a:p>
            <a:pPr indent="0" lvl="0" marL="0" marR="0" rtl="0" algn="l">
              <a:lnSpc>
                <a:spcPct val="105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A key assumption of most economic analysis is that people act rationally, meaning that they act in their own self-interest.</a:t>
            </a:r>
          </a:p>
        </p:txBody>
      </p:sp>
      <p:sp>
        <p:nvSpPr>
          <p:cNvPr id="234" name="Shape 234"/>
          <p:cNvSpPr txBox="1"/>
          <p:nvPr/>
        </p:nvSpPr>
        <p:spPr>
          <a:xfrm>
            <a:off x="2865436" y="3048000"/>
            <a:ext cx="3276600" cy="94297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15B47"/>
              </a:buClr>
              <a:buSzPct val="120000"/>
              <a:buFont typeface="Arial"/>
              <a:buChar char="•"/>
            </a:pPr>
            <a:r>
              <a:rPr b="1" i="0" lang="en-US" sz="1800" u="none" cap="none" strike="noStrike">
                <a:solidFill>
                  <a:schemeClr val="dk1"/>
                </a:solidFill>
                <a:latin typeface="Arial"/>
                <a:ea typeface="Arial"/>
                <a:cs typeface="Arial"/>
                <a:sym typeface="Arial"/>
              </a:rPr>
              <a:t>  marginal change</a:t>
            </a:r>
          </a:p>
          <a:p>
            <a:pPr indent="-3175" lvl="1" marL="231775" marR="0" rtl="0" algn="l">
              <a:lnSpc>
                <a:spcPct val="100000"/>
              </a:lnSpc>
              <a:spcBef>
                <a:spcPts val="18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A small, one-unit change in value.</a:t>
            </a:r>
          </a:p>
        </p:txBody>
      </p:sp>
      <p:cxnSp>
        <p:nvCxnSpPr>
          <p:cNvPr id="235" name="Shape 235"/>
          <p:cNvCxnSpPr/>
          <p:nvPr/>
        </p:nvCxnSpPr>
        <p:spPr>
          <a:xfrm>
            <a:off x="2895600" y="304800"/>
            <a:ext cx="0" cy="412749"/>
          </a:xfrm>
          <a:prstGeom prst="straightConnector1">
            <a:avLst/>
          </a:prstGeom>
          <a:noFill/>
          <a:ln cap="rnd" cmpd="sng" w="22225">
            <a:solidFill>
              <a:srgbClr val="FF0000"/>
            </a:solidFill>
            <a:prstDash val="solid"/>
            <a:miter/>
            <a:headEnd len="med" w="med" type="none"/>
            <a:tailEnd len="med" w="med" type="none"/>
          </a:ln>
        </p:spPr>
      </p:cxn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39" name="Shape 239"/>
        <p:cNvGrpSpPr/>
        <p:nvPr/>
      </p:nvGrpSpPr>
      <p:grpSpPr>
        <a:xfrm>
          <a:off x="0" y="0"/>
          <a:ext cx="0" cy="0"/>
          <a:chOff x="0" y="0"/>
          <a:chExt cx="0" cy="0"/>
        </a:xfrm>
      </p:grpSpPr>
      <p:sp>
        <p:nvSpPr>
          <p:cNvPr id="240" name="Shape 240"/>
          <p:cNvSpPr txBox="1"/>
          <p:nvPr/>
        </p:nvSpPr>
        <p:spPr>
          <a:xfrm>
            <a:off x="914400" y="1052512"/>
            <a:ext cx="5638800" cy="933450"/>
          </a:xfrm>
          <a:prstGeom prst="rect">
            <a:avLst/>
          </a:prstGeom>
          <a:noFill/>
          <a:ln>
            <a:noFill/>
          </a:ln>
        </p:spPr>
        <p:txBody>
          <a:bodyPr anchorCtr="0" anchor="t" bIns="45700" lIns="91425" rIns="91425" tIns="45700">
            <a:noAutofit/>
          </a:bodyPr>
          <a:lstStyle/>
          <a:p>
            <a:pPr indent="0" lvl="0" marL="0" marR="0" rtl="0" algn="r">
              <a:lnSpc>
                <a:spcPct val="110000"/>
              </a:lnSpc>
              <a:spcBef>
                <a:spcPts val="0"/>
              </a:spcBef>
              <a:spcAft>
                <a:spcPts val="0"/>
              </a:spcAft>
              <a:buClr>
                <a:schemeClr val="lt2"/>
              </a:buClr>
              <a:buSzPct val="25000"/>
              <a:buFont typeface="Arial"/>
              <a:buNone/>
            </a:pPr>
            <a:r>
              <a:rPr b="1" i="0" lang="en-US" sz="1600" u="none" cap="none" strike="noStrike">
                <a:solidFill>
                  <a:schemeClr val="lt2"/>
                </a:solidFill>
                <a:latin typeface="Arial"/>
                <a:ea typeface="Arial"/>
                <a:cs typeface="Arial"/>
                <a:sym typeface="Arial"/>
              </a:rPr>
              <a:t> RESPONDING TO PRODUCTION REWARDS</a:t>
            </a:r>
          </a:p>
          <a:p>
            <a:pPr indent="0" lvl="0" marL="0" marR="0" rtl="0" algn="r">
              <a:lnSpc>
                <a:spcPct val="110000"/>
              </a:lnSpc>
              <a:spcBef>
                <a:spcPts val="700"/>
              </a:spcBef>
              <a:spcAft>
                <a:spcPts val="0"/>
              </a:spcAft>
              <a:buClr>
                <a:schemeClr val="dk1"/>
              </a:buClr>
              <a:buSzPct val="25000"/>
              <a:buFont typeface="Arial"/>
              <a:buNone/>
            </a:pPr>
            <a:r>
              <a:rPr b="1" i="0" lang="en-US" sz="1400" u="none" cap="none" strike="noStrike">
                <a:solidFill>
                  <a:schemeClr val="dk1"/>
                </a:solidFill>
                <a:latin typeface="Arial"/>
                <a:ea typeface="Arial"/>
                <a:cs typeface="Arial"/>
                <a:sym typeface="Arial"/>
              </a:rPr>
              <a:t>APPLYING THE CONCEPTS #1:  Do people respond to incentives?</a:t>
            </a:r>
          </a:p>
        </p:txBody>
      </p:sp>
      <p:sp>
        <p:nvSpPr>
          <p:cNvPr id="241" name="Shape 241"/>
          <p:cNvSpPr txBox="1"/>
          <p:nvPr/>
        </p:nvSpPr>
        <p:spPr>
          <a:xfrm>
            <a:off x="533400" y="1981200"/>
            <a:ext cx="8077199" cy="4194174"/>
          </a:xfrm>
          <a:prstGeom prst="rect">
            <a:avLst/>
          </a:prstGeom>
          <a:noFill/>
          <a:ln>
            <a:noFill/>
          </a:ln>
        </p:spPr>
        <p:txBody>
          <a:bodyPr anchorCtr="0" anchor="t" bIns="45700" lIns="91425" rIns="91425" tIns="45700">
            <a:noAutofit/>
          </a:bodyPr>
          <a:lstStyle/>
          <a:p>
            <a:pPr indent="0" lvl="1" marL="114300" marR="0" rtl="0" algn="l">
              <a:lnSpc>
                <a:spcPct val="105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To illustrate the notion that people are rational and respond to incentives, consider an experiment conducted by the managers of a Chinese factory that produces electronic products such as GPS navigation devices and devices and notebook computers.  </a:t>
            </a:r>
          </a:p>
          <a:p>
            <a:pPr indent="0" lvl="1" marL="114300" marR="0" rtl="0" algn="l">
              <a:lnSpc>
                <a:spcPct val="105000"/>
              </a:lnSpc>
              <a:spcBef>
                <a:spcPts val="70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Workers were divided into three groups: </a:t>
            </a:r>
          </a:p>
          <a:p>
            <a:pPr indent="0" lvl="1" marL="114300" marR="0" rtl="0" algn="l">
              <a:lnSpc>
                <a:spcPct val="105000"/>
              </a:lnSpc>
              <a:spcBef>
                <a:spcPts val="70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	▪ workers in the control group were simply paid their regular wages, </a:t>
            </a:r>
          </a:p>
          <a:p>
            <a:pPr indent="0" lvl="1" marL="114300" marR="0" rtl="0" algn="l">
              <a:lnSpc>
                <a:spcPct val="105000"/>
              </a:lnSpc>
              <a:spcBef>
                <a:spcPts val="70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	▪ Workers in the second “reward” group were simply told that if they met the target they 	   would get a $12 weekly bonus if output exceeded the production target.  </a:t>
            </a:r>
          </a:p>
          <a:p>
            <a:pPr indent="0" lvl="1" marL="114300" marR="0" rtl="0" algn="l">
              <a:lnSpc>
                <a:spcPct val="105000"/>
              </a:lnSpc>
              <a:spcBef>
                <a:spcPts val="70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	▪ Workers in the third “punishment” group were told that they had tentatively been 	  awarded 	the bonus, but would “lose” the bonus if their output fell short of the 	 	  production target.</a:t>
            </a:r>
          </a:p>
          <a:p>
            <a:pPr indent="0" lvl="1" marL="114300" marR="0" rtl="0" algn="l">
              <a:lnSpc>
                <a:spcPct val="105000"/>
              </a:lnSpc>
              <a:spcBef>
                <a:spcPts val="70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The results of this experiment revealed the power—and the subtleties—of incentives.  </a:t>
            </a:r>
          </a:p>
          <a:p>
            <a:pPr indent="0" lvl="1" marL="114300" marR="0" rtl="0" algn="l">
              <a:lnSpc>
                <a:spcPct val="105000"/>
              </a:lnSpc>
              <a:spcBef>
                <a:spcPts val="70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	▪ Compared to the control group, the possibility of a bonus increased productivity by 7%.</a:t>
            </a:r>
          </a:p>
          <a:p>
            <a:pPr indent="0" lvl="1" marL="114300" marR="0" rtl="0" algn="l">
              <a:lnSpc>
                <a:spcPct val="105000"/>
              </a:lnSpc>
              <a:spcBef>
                <a:spcPts val="70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  	▪ Among the workers in the two treatment groups, productivity was on average 1% </a:t>
            </a:r>
            <a:br>
              <a:rPr b="0" i="0" lang="en-US" sz="1400" u="none" cap="none" strike="noStrike">
                <a:solidFill>
                  <a:schemeClr val="dk1"/>
                </a:solidFill>
                <a:latin typeface="Arial"/>
                <a:ea typeface="Arial"/>
                <a:cs typeface="Arial"/>
                <a:sym typeface="Arial"/>
              </a:rPr>
            </a:br>
            <a:r>
              <a:rPr b="0" i="0" lang="en-US" sz="1400" u="none" cap="none" strike="noStrike">
                <a:solidFill>
                  <a:schemeClr val="dk1"/>
                </a:solidFill>
                <a:latin typeface="Arial"/>
                <a:ea typeface="Arial"/>
                <a:cs typeface="Arial"/>
                <a:sym typeface="Arial"/>
              </a:rPr>
              <a:t>	  higher  for workers in the “punishment” group.  This suggest that the fear of a loss</a:t>
            </a:r>
            <a:br>
              <a:rPr b="0" i="0" lang="en-US" sz="1400" u="none" cap="none" strike="noStrike">
                <a:solidFill>
                  <a:schemeClr val="dk1"/>
                </a:solidFill>
                <a:latin typeface="Arial"/>
                <a:ea typeface="Arial"/>
                <a:cs typeface="Arial"/>
                <a:sym typeface="Arial"/>
              </a:rPr>
            </a:br>
            <a:r>
              <a:rPr b="0" i="0" lang="en-US" sz="1400" u="none" cap="none" strike="noStrike">
                <a:solidFill>
                  <a:schemeClr val="dk1"/>
                </a:solidFill>
                <a:latin typeface="Arial"/>
                <a:ea typeface="Arial"/>
                <a:cs typeface="Arial"/>
                <a:sym typeface="Arial"/>
              </a:rPr>
              <a:t>	  provides a greater incentive than a prospect of a gain.</a:t>
            </a:r>
          </a:p>
        </p:txBody>
      </p:sp>
      <p:grpSp>
        <p:nvGrpSpPr>
          <p:cNvPr id="242" name="Shape 242"/>
          <p:cNvGrpSpPr/>
          <p:nvPr/>
        </p:nvGrpSpPr>
        <p:grpSpPr>
          <a:xfrm>
            <a:off x="3471862" y="533400"/>
            <a:ext cx="3005137" cy="366711"/>
            <a:chOff x="3471862" y="533400"/>
            <a:chExt cx="3005137" cy="366711"/>
          </a:xfrm>
        </p:grpSpPr>
        <p:sp>
          <p:nvSpPr>
            <p:cNvPr id="243" name="Shape 243"/>
            <p:cNvSpPr/>
            <p:nvPr/>
          </p:nvSpPr>
          <p:spPr>
            <a:xfrm>
              <a:off x="3471862" y="536575"/>
              <a:ext cx="365125" cy="360362"/>
            </a:xfrm>
            <a:prstGeom prst="ellipse">
              <a:avLst/>
            </a:prstGeom>
            <a:solidFill>
              <a:srgbClr val="ADC2E4"/>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244" name="Shape 244"/>
            <p:cNvSpPr txBox="1"/>
            <p:nvPr/>
          </p:nvSpPr>
          <p:spPr>
            <a:xfrm>
              <a:off x="3646487" y="536575"/>
              <a:ext cx="2501900" cy="363536"/>
            </a:xfrm>
            <a:prstGeom prst="rect">
              <a:avLst/>
            </a:prstGeom>
            <a:solidFill>
              <a:srgbClr val="ADC2E4"/>
            </a:solidFill>
            <a:ln>
              <a:noFill/>
            </a:ln>
          </p:spPr>
          <p:txBody>
            <a:bodyPr anchorCtr="0" anchor="t" bIns="45700" lIns="0"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A P P L I C A T I O N</a:t>
              </a:r>
            </a:p>
          </p:txBody>
        </p:sp>
        <p:sp>
          <p:nvSpPr>
            <p:cNvPr id="245" name="Shape 245"/>
            <p:cNvSpPr/>
            <p:nvPr/>
          </p:nvSpPr>
          <p:spPr>
            <a:xfrm>
              <a:off x="6029325" y="533400"/>
              <a:ext cx="381000" cy="366711"/>
            </a:xfrm>
            <a:prstGeom prst="ellipse">
              <a:avLst/>
            </a:prstGeom>
            <a:solidFill>
              <a:schemeClr val="l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246" name="Shape 246"/>
            <p:cNvSpPr/>
            <p:nvPr/>
          </p:nvSpPr>
          <p:spPr>
            <a:xfrm>
              <a:off x="6096000" y="533400"/>
              <a:ext cx="381000" cy="366711"/>
            </a:xfrm>
            <a:prstGeom prst="ellipse">
              <a:avLst/>
            </a:prstGeom>
            <a:solidFill>
              <a:srgbClr val="ADC2E4"/>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1</a:t>
              </a:r>
            </a:p>
          </p:txBody>
        </p:sp>
      </p:gr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50" name="Shape 250"/>
        <p:cNvGrpSpPr/>
        <p:nvPr/>
      </p:nvGrpSpPr>
      <p:grpSpPr>
        <a:xfrm>
          <a:off x="0" y="0"/>
          <a:ext cx="0" cy="0"/>
          <a:chOff x="0" y="0"/>
          <a:chExt cx="0" cy="0"/>
        </a:xfrm>
      </p:grpSpPr>
      <p:sp>
        <p:nvSpPr>
          <p:cNvPr id="251" name="Shape 251"/>
          <p:cNvSpPr txBox="1"/>
          <p:nvPr>
            <p:ph type="title"/>
          </p:nvPr>
        </p:nvSpPr>
        <p:spPr>
          <a:xfrm>
            <a:off x="2971800" y="109536"/>
            <a:ext cx="5410200" cy="838199"/>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0083AE"/>
              </a:buClr>
              <a:buSzPct val="25000"/>
              <a:buFont typeface="Arial"/>
              <a:buNone/>
            </a:pPr>
            <a:r>
              <a:rPr b="0" i="0" lang="en-US" sz="2000" u="none" cap="none" strike="noStrike">
                <a:solidFill>
                  <a:srgbClr val="0083AE"/>
                </a:solidFill>
                <a:latin typeface="Arial"/>
                <a:ea typeface="Arial"/>
                <a:cs typeface="Arial"/>
                <a:sym typeface="Arial"/>
              </a:rPr>
              <a:t>Example: London Addresses Its Congestion Problem</a:t>
            </a:r>
          </a:p>
        </p:txBody>
      </p:sp>
      <p:sp>
        <p:nvSpPr>
          <p:cNvPr id="252" name="Shape 252"/>
          <p:cNvSpPr txBox="1"/>
          <p:nvPr/>
        </p:nvSpPr>
        <p:spPr>
          <a:xfrm>
            <a:off x="914400" y="1066800"/>
            <a:ext cx="7315200" cy="5319712"/>
          </a:xfrm>
          <a:prstGeom prst="rect">
            <a:avLst/>
          </a:prstGeom>
          <a:noFill/>
          <a:ln>
            <a:noFill/>
          </a:ln>
        </p:spPr>
        <p:txBody>
          <a:bodyPr anchorCtr="0" anchor="t" bIns="45700" lIns="91425" rIns="91425" tIns="45700">
            <a:noAutofit/>
          </a:bodyPr>
          <a:lstStyle/>
          <a:p>
            <a:pPr indent="0" lvl="0" marL="0" marR="0" rtl="0" algn="l">
              <a:lnSpc>
                <a:spcPct val="105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To illustrate the economic way of thinking, let’s consider again how an economist would approach the problem of traffic congestion. </a:t>
            </a:r>
          </a:p>
          <a:p>
            <a:pPr indent="0" lvl="0" marL="0" marR="0" rtl="0" algn="l">
              <a:lnSpc>
                <a:spcPct val="105000"/>
              </a:lnSpc>
              <a:spcBef>
                <a:spcPts val="80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Each driver on the highway slows down other drivers but ignores these time costs when deciding whether to use the highway. </a:t>
            </a:r>
          </a:p>
          <a:p>
            <a:pPr indent="0" lvl="0" marL="0" marR="0" rtl="0" algn="l">
              <a:lnSpc>
                <a:spcPct val="105000"/>
              </a:lnSpc>
              <a:spcBef>
                <a:spcPts val="80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If the government imposes a congestion tax to reduce traffic during rush hour, the economist is faced with a question: How high should the tax be?</a:t>
            </a:r>
          </a:p>
          <a:p>
            <a:pPr indent="177799" lvl="2" marL="228600" marR="0" rtl="0" algn="l">
              <a:lnSpc>
                <a:spcPct val="105000"/>
              </a:lnSpc>
              <a:spcBef>
                <a:spcPts val="800"/>
              </a:spcBef>
              <a:spcAft>
                <a:spcPts val="0"/>
              </a:spcAft>
              <a:buClr>
                <a:schemeClr val="dk1"/>
              </a:buClr>
              <a:buSzPct val="120000"/>
              <a:buFont typeface="Arial"/>
              <a:buChar char="•"/>
            </a:pPr>
            <a:r>
              <a:rPr b="1" i="0" lang="en-US" sz="1600" u="none" cap="none" strike="noStrike">
                <a:solidFill>
                  <a:schemeClr val="dk1"/>
                </a:solidFill>
                <a:latin typeface="Arial"/>
                <a:ea typeface="Arial"/>
                <a:cs typeface="Arial"/>
                <a:sym typeface="Arial"/>
              </a:rPr>
              <a:t>Use assumptions to simplify.</a:t>
            </a:r>
            <a:r>
              <a:rPr b="0" i="0" lang="en-US" sz="1600" u="none" cap="none" strike="noStrike">
                <a:solidFill>
                  <a:schemeClr val="dk1"/>
                </a:solidFill>
                <a:latin typeface="Arial"/>
                <a:ea typeface="Arial"/>
                <a:cs typeface="Arial"/>
                <a:sym typeface="Arial"/>
              </a:rPr>
              <a:t> We assume every car has the same effect on the travel time of other cars.</a:t>
            </a:r>
          </a:p>
          <a:p>
            <a:pPr indent="177799" lvl="2" marL="228600" marR="0" rtl="0" algn="l">
              <a:lnSpc>
                <a:spcPct val="105000"/>
              </a:lnSpc>
              <a:spcBef>
                <a:spcPts val="800"/>
              </a:spcBef>
              <a:spcAft>
                <a:spcPts val="0"/>
              </a:spcAft>
              <a:buClr>
                <a:schemeClr val="dk1"/>
              </a:buClr>
              <a:buSzPct val="120000"/>
              <a:buFont typeface="Arial"/>
              <a:buChar char="•"/>
            </a:pPr>
            <a:r>
              <a:rPr b="1" i="0" lang="en-US" sz="1600" u="none" cap="none" strike="noStrike">
                <a:solidFill>
                  <a:schemeClr val="dk1"/>
                </a:solidFill>
                <a:latin typeface="Arial"/>
                <a:ea typeface="Arial"/>
                <a:cs typeface="Arial"/>
                <a:sym typeface="Arial"/>
              </a:rPr>
              <a:t>Isolate variables—</a:t>
            </a:r>
            <a:r>
              <a:rPr b="1" i="1" lang="en-US" sz="1600" u="none" cap="none" strike="noStrike">
                <a:solidFill>
                  <a:schemeClr val="dk1"/>
                </a:solidFill>
                <a:latin typeface="Arial"/>
                <a:ea typeface="Arial"/>
                <a:cs typeface="Arial"/>
                <a:sym typeface="Arial"/>
              </a:rPr>
              <a:t>ceteris paribus.</a:t>
            </a:r>
            <a:r>
              <a:rPr b="0" i="0" lang="en-US" sz="1600" u="none" cap="none" strike="noStrike">
                <a:solidFill>
                  <a:schemeClr val="dk1"/>
                </a:solidFill>
                <a:latin typeface="Arial"/>
                <a:ea typeface="Arial"/>
                <a:cs typeface="Arial"/>
                <a:sym typeface="Arial"/>
              </a:rPr>
              <a:t> We would make the ceteris paribus assumption that everything else that affects travel behavior—the price of gasoline, bus fares, and consumer income—remains fixed.</a:t>
            </a:r>
          </a:p>
          <a:p>
            <a:pPr indent="177799" lvl="2" marL="228600" marR="0" rtl="0" algn="l">
              <a:lnSpc>
                <a:spcPct val="105000"/>
              </a:lnSpc>
              <a:spcBef>
                <a:spcPts val="800"/>
              </a:spcBef>
              <a:spcAft>
                <a:spcPts val="0"/>
              </a:spcAft>
              <a:buClr>
                <a:schemeClr val="dk1"/>
              </a:buClr>
              <a:buSzPct val="120000"/>
              <a:buFont typeface="Arial"/>
              <a:buChar char="•"/>
            </a:pPr>
            <a:r>
              <a:rPr b="1" i="0" lang="en-US" sz="1600" u="none" cap="none" strike="noStrike">
                <a:solidFill>
                  <a:schemeClr val="dk1"/>
                </a:solidFill>
                <a:latin typeface="Arial"/>
                <a:ea typeface="Arial"/>
                <a:cs typeface="Arial"/>
                <a:sym typeface="Arial"/>
              </a:rPr>
              <a:t>Think at the margin.</a:t>
            </a:r>
            <a:r>
              <a:rPr b="0" i="0" lang="en-US" sz="1600" u="none" cap="none" strike="noStrike">
                <a:solidFill>
                  <a:schemeClr val="dk1"/>
                </a:solidFill>
                <a:latin typeface="Arial"/>
                <a:ea typeface="Arial"/>
                <a:cs typeface="Arial"/>
                <a:sym typeface="Arial"/>
              </a:rPr>
              <a:t> We would estimate the effects of adding one more car to the highway.</a:t>
            </a:r>
          </a:p>
          <a:p>
            <a:pPr indent="0" lvl="0" marL="0" marR="0" rtl="0" algn="l">
              <a:lnSpc>
                <a:spcPct val="105000"/>
              </a:lnSpc>
              <a:spcBef>
                <a:spcPts val="80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If the marginal driver forces each of the 900 commuters to spend two extra seconds on the highway, total travel time increases by 30 minutes. </a:t>
            </a:r>
          </a:p>
          <a:p>
            <a:pPr indent="0" lvl="0" marL="0" marR="0" rtl="0" algn="l">
              <a:lnSpc>
                <a:spcPct val="105000"/>
              </a:lnSpc>
              <a:spcBef>
                <a:spcPts val="80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If the value of time is, say, $16 per hour, the appropriate congestion tax would be $8 (equal to 16 x ½ hour).</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56" name="Shape 256"/>
        <p:cNvGrpSpPr/>
        <p:nvPr/>
      </p:nvGrpSpPr>
      <p:grpSpPr>
        <a:xfrm>
          <a:off x="0" y="0"/>
          <a:ext cx="0" cy="0"/>
          <a:chOff x="0" y="0"/>
          <a:chExt cx="0" cy="0"/>
        </a:xfrm>
      </p:grpSpPr>
      <p:sp>
        <p:nvSpPr>
          <p:cNvPr id="257" name="Shape 257"/>
          <p:cNvSpPr txBox="1"/>
          <p:nvPr/>
        </p:nvSpPr>
        <p:spPr>
          <a:xfrm>
            <a:off x="914400" y="990600"/>
            <a:ext cx="5410200" cy="933450"/>
          </a:xfrm>
          <a:prstGeom prst="rect">
            <a:avLst/>
          </a:prstGeom>
          <a:noFill/>
          <a:ln>
            <a:noFill/>
          </a:ln>
        </p:spPr>
        <p:txBody>
          <a:bodyPr anchorCtr="0" anchor="t" bIns="45700" lIns="91425" rIns="91425" tIns="45700">
            <a:noAutofit/>
          </a:bodyPr>
          <a:lstStyle/>
          <a:p>
            <a:pPr indent="0" lvl="0" marL="0" marR="0" rtl="0" algn="r">
              <a:lnSpc>
                <a:spcPct val="110000"/>
              </a:lnSpc>
              <a:spcBef>
                <a:spcPts val="0"/>
              </a:spcBef>
              <a:spcAft>
                <a:spcPts val="0"/>
              </a:spcAft>
              <a:buClr>
                <a:schemeClr val="lt2"/>
              </a:buClr>
              <a:buSzPct val="25000"/>
              <a:buFont typeface="Arial"/>
              <a:buNone/>
            </a:pPr>
            <a:r>
              <a:rPr b="1" i="0" lang="en-US" sz="1600" u="none" cap="none" strike="noStrike">
                <a:solidFill>
                  <a:schemeClr val="lt2"/>
                </a:solidFill>
                <a:latin typeface="Arial"/>
                <a:ea typeface="Arial"/>
                <a:cs typeface="Arial"/>
                <a:sym typeface="Arial"/>
              </a:rPr>
              <a:t>THE ECONOMIC SOLUTION TO SPAM</a:t>
            </a:r>
          </a:p>
          <a:p>
            <a:pPr indent="0" lvl="0" marL="0" marR="0" rtl="0" algn="r">
              <a:lnSpc>
                <a:spcPct val="110000"/>
              </a:lnSpc>
              <a:spcBef>
                <a:spcPts val="700"/>
              </a:spcBef>
              <a:spcAft>
                <a:spcPts val="0"/>
              </a:spcAft>
              <a:buClr>
                <a:schemeClr val="dk1"/>
              </a:buClr>
              <a:buSzPct val="25000"/>
              <a:buFont typeface="Arial"/>
              <a:buNone/>
            </a:pPr>
            <a:r>
              <a:rPr b="1" i="0" lang="en-US" sz="1400" u="none" cap="none" strike="noStrike">
                <a:solidFill>
                  <a:schemeClr val="dk1"/>
                </a:solidFill>
                <a:latin typeface="Arial"/>
                <a:ea typeface="Arial"/>
                <a:cs typeface="Arial"/>
                <a:sym typeface="Arial"/>
              </a:rPr>
              <a:t>APPLYING THE CONCEPTS #2:  What is the role of prices in allocating resources?</a:t>
            </a:r>
          </a:p>
        </p:txBody>
      </p:sp>
      <p:sp>
        <p:nvSpPr>
          <p:cNvPr id="258" name="Shape 258"/>
          <p:cNvSpPr txBox="1"/>
          <p:nvPr/>
        </p:nvSpPr>
        <p:spPr>
          <a:xfrm>
            <a:off x="685800" y="2112961"/>
            <a:ext cx="7543800" cy="3640137"/>
          </a:xfrm>
          <a:prstGeom prst="rect">
            <a:avLst/>
          </a:prstGeom>
          <a:noFill/>
          <a:ln>
            <a:noFill/>
          </a:ln>
        </p:spPr>
        <p:txBody>
          <a:bodyPr anchorCtr="0" anchor="t" bIns="45700" lIns="91425" rIns="91425" tIns="45700">
            <a:noAutofit/>
          </a:bodyPr>
          <a:lstStyle/>
          <a:p>
            <a:pPr indent="0" lvl="1" marL="114300" marR="0" rtl="0" algn="l">
              <a:lnSpc>
                <a:spcPct val="105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Spam—unwanted commercial e-mail—torments people around the world,                 interrupting their work and congesting their computer networks. </a:t>
            </a:r>
          </a:p>
          <a:p>
            <a:pPr indent="0" lvl="1" marL="114300" marR="0" rtl="0" algn="l">
              <a:lnSpc>
                <a:spcPct val="105000"/>
              </a:lnSpc>
              <a:spcBef>
                <a:spcPts val="70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A spammer pays nothing to send a million e-mail messages, but earns a profit if just a few people buy an advertised product. </a:t>
            </a:r>
          </a:p>
          <a:p>
            <a:pPr indent="0" lvl="1" marL="114300" marR="0" rtl="0" algn="l">
              <a:lnSpc>
                <a:spcPct val="105000"/>
              </a:lnSpc>
              <a:spcBef>
                <a:spcPts val="70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The economic approach to spam is to establish a price for commercial e-mail. </a:t>
            </a:r>
          </a:p>
          <a:p>
            <a:pPr indent="0" lvl="1" marL="114300" marR="0" rtl="0" algn="l">
              <a:lnSpc>
                <a:spcPct val="105000"/>
              </a:lnSpc>
              <a:spcBef>
                <a:spcPts val="70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One idea is to follow the lead of snail mail and require a $0.01 electronic stamp for each commercial e-mail message.</a:t>
            </a:r>
          </a:p>
          <a:p>
            <a:pPr indent="0" lvl="1" marL="114300" marR="0" rtl="0" algn="l">
              <a:lnSpc>
                <a:spcPct val="105000"/>
              </a:lnSpc>
              <a:spcBef>
                <a:spcPts val="70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     ▪ A bundle of one million e-mails would cost $10,000, so if a spammer expects just a few   people to buy an advertised product, spamming won’t be profitable. </a:t>
            </a:r>
          </a:p>
          <a:p>
            <a:pPr indent="0" lvl="1" marL="114300" marR="0" rtl="0" algn="l">
              <a:lnSpc>
                <a:spcPct val="105000"/>
              </a:lnSpc>
              <a:spcBef>
                <a:spcPts val="70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     ▪ A second approach is to charge senders a penalty of $1 for each e-mail that is declared “unwanted” by a recipient. </a:t>
            </a:r>
          </a:p>
          <a:p>
            <a:pPr indent="0" lvl="1" marL="114300" marR="0" rtl="0" algn="l">
              <a:lnSpc>
                <a:spcPct val="105000"/>
              </a:lnSpc>
              <a:spcBef>
                <a:spcPts val="70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     ▪ If each e-mail account has a credit limit of $200, the sender’s internet service provider (ISP) would shut down an account once it receives 200 complaints.</a:t>
            </a:r>
          </a:p>
        </p:txBody>
      </p:sp>
      <p:grpSp>
        <p:nvGrpSpPr>
          <p:cNvPr id="259" name="Shape 259"/>
          <p:cNvGrpSpPr/>
          <p:nvPr/>
        </p:nvGrpSpPr>
        <p:grpSpPr>
          <a:xfrm>
            <a:off x="3243261" y="533400"/>
            <a:ext cx="3005138" cy="366711"/>
            <a:chOff x="3243261" y="533400"/>
            <a:chExt cx="3005138" cy="366711"/>
          </a:xfrm>
        </p:grpSpPr>
        <p:sp>
          <p:nvSpPr>
            <p:cNvPr id="260" name="Shape 260"/>
            <p:cNvSpPr/>
            <p:nvPr/>
          </p:nvSpPr>
          <p:spPr>
            <a:xfrm>
              <a:off x="3243261" y="536575"/>
              <a:ext cx="365125" cy="360362"/>
            </a:xfrm>
            <a:prstGeom prst="ellipse">
              <a:avLst/>
            </a:prstGeom>
            <a:solidFill>
              <a:srgbClr val="ADC2E4"/>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261" name="Shape 261"/>
            <p:cNvSpPr txBox="1"/>
            <p:nvPr/>
          </p:nvSpPr>
          <p:spPr>
            <a:xfrm>
              <a:off x="3417887" y="536575"/>
              <a:ext cx="2501900" cy="363536"/>
            </a:xfrm>
            <a:prstGeom prst="rect">
              <a:avLst/>
            </a:prstGeom>
            <a:solidFill>
              <a:srgbClr val="ADC2E4"/>
            </a:solidFill>
            <a:ln>
              <a:noFill/>
            </a:ln>
          </p:spPr>
          <p:txBody>
            <a:bodyPr anchorCtr="0" anchor="t" bIns="45700" lIns="0"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A P P L I C A T I O N</a:t>
              </a:r>
            </a:p>
          </p:txBody>
        </p:sp>
        <p:sp>
          <p:nvSpPr>
            <p:cNvPr id="262" name="Shape 262"/>
            <p:cNvSpPr/>
            <p:nvPr/>
          </p:nvSpPr>
          <p:spPr>
            <a:xfrm>
              <a:off x="5800725" y="533400"/>
              <a:ext cx="381000" cy="366711"/>
            </a:xfrm>
            <a:prstGeom prst="ellipse">
              <a:avLst/>
            </a:prstGeom>
            <a:solidFill>
              <a:schemeClr val="l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263" name="Shape 263"/>
            <p:cNvSpPr/>
            <p:nvPr/>
          </p:nvSpPr>
          <p:spPr>
            <a:xfrm>
              <a:off x="5867400" y="533400"/>
              <a:ext cx="381000" cy="366711"/>
            </a:xfrm>
            <a:prstGeom prst="ellipse">
              <a:avLst/>
            </a:prstGeom>
            <a:solidFill>
              <a:srgbClr val="ADC2E4"/>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2</a:t>
              </a:r>
            </a:p>
          </p:txBody>
        </p:sp>
      </p:gr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67" name="Shape 267"/>
        <p:cNvGrpSpPr/>
        <p:nvPr/>
      </p:nvGrpSpPr>
      <p:grpSpPr>
        <a:xfrm>
          <a:off x="0" y="0"/>
          <a:ext cx="0" cy="0"/>
          <a:chOff x="0" y="0"/>
          <a:chExt cx="0" cy="0"/>
        </a:xfrm>
      </p:grpSpPr>
      <p:sp>
        <p:nvSpPr>
          <p:cNvPr id="268" name="Shape 268"/>
          <p:cNvSpPr txBox="1"/>
          <p:nvPr>
            <p:ph type="title"/>
          </p:nvPr>
        </p:nvSpPr>
        <p:spPr>
          <a:xfrm>
            <a:off x="2971800" y="19050"/>
            <a:ext cx="5410200" cy="838199"/>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000" u="none" cap="none" strike="noStrike">
                <a:solidFill>
                  <a:srgbClr val="FF0000"/>
                </a:solidFill>
                <a:latin typeface="Arial"/>
                <a:ea typeface="Arial"/>
                <a:cs typeface="Arial"/>
                <a:sym typeface="Arial"/>
              </a:rPr>
              <a:t>PREVIEW OF COMING ATTRACTIONS:</a:t>
            </a:r>
            <a:br>
              <a:rPr b="0" i="0" lang="en-US" sz="2000" u="none" cap="none" strike="noStrike">
                <a:solidFill>
                  <a:srgbClr val="FF0000"/>
                </a:solidFill>
                <a:latin typeface="Arial"/>
                <a:ea typeface="Arial"/>
                <a:cs typeface="Arial"/>
                <a:sym typeface="Arial"/>
              </a:rPr>
            </a:br>
            <a:r>
              <a:rPr b="0" i="0" lang="en-US" sz="2000" u="none" cap="none" strike="noStrike">
                <a:solidFill>
                  <a:srgbClr val="FF0000"/>
                </a:solidFill>
                <a:latin typeface="Arial"/>
                <a:ea typeface="Arial"/>
                <a:cs typeface="Arial"/>
                <a:sym typeface="Arial"/>
              </a:rPr>
              <a:t>MACROECONOMICS</a:t>
            </a:r>
          </a:p>
        </p:txBody>
      </p:sp>
      <p:sp>
        <p:nvSpPr>
          <p:cNvPr id="269" name="Shape 269"/>
          <p:cNvSpPr txBox="1"/>
          <p:nvPr/>
        </p:nvSpPr>
        <p:spPr>
          <a:xfrm>
            <a:off x="1987550" y="109536"/>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1.4</a:t>
            </a:r>
          </a:p>
        </p:txBody>
      </p:sp>
      <p:cxnSp>
        <p:nvCxnSpPr>
          <p:cNvPr id="270" name="Shape 270"/>
          <p:cNvCxnSpPr/>
          <p:nvPr/>
        </p:nvCxnSpPr>
        <p:spPr>
          <a:xfrm>
            <a:off x="2895600" y="304800"/>
            <a:ext cx="0" cy="412749"/>
          </a:xfrm>
          <a:prstGeom prst="straightConnector1">
            <a:avLst/>
          </a:prstGeom>
          <a:noFill/>
          <a:ln cap="rnd" cmpd="sng" w="22225">
            <a:solidFill>
              <a:srgbClr val="FF0000"/>
            </a:solidFill>
            <a:prstDash val="solid"/>
            <a:miter/>
            <a:headEnd len="med" w="med" type="none"/>
            <a:tailEnd len="med" w="med" type="none"/>
          </a:ln>
        </p:spPr>
      </p:cxnSp>
      <p:sp>
        <p:nvSpPr>
          <p:cNvPr id="271" name="Shape 271"/>
          <p:cNvSpPr txBox="1"/>
          <p:nvPr/>
        </p:nvSpPr>
        <p:spPr>
          <a:xfrm>
            <a:off x="2324100" y="1220787"/>
            <a:ext cx="4457700" cy="1093787"/>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15B47"/>
              </a:buClr>
              <a:buSzPct val="120000"/>
              <a:buFont typeface="Arial"/>
              <a:buChar char="•"/>
            </a:pPr>
            <a:r>
              <a:rPr b="1" i="0" lang="en-US" sz="1600" u="none" cap="none" strike="noStrike">
                <a:solidFill>
                  <a:schemeClr val="dk1"/>
                </a:solidFill>
                <a:latin typeface="Arial"/>
                <a:ea typeface="Arial"/>
                <a:cs typeface="Arial"/>
                <a:sym typeface="Arial"/>
              </a:rPr>
              <a:t>  macroeconomics</a:t>
            </a:r>
          </a:p>
          <a:p>
            <a:pPr indent="0" lvl="1" marL="114300" marR="0" rtl="0" algn="l">
              <a:lnSpc>
                <a:spcPct val="100000"/>
              </a:lnSpc>
              <a:spcBef>
                <a:spcPts val="16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 The study of the nation’s economy as a </a:t>
            </a:r>
            <a:br>
              <a:rPr b="0" i="0" lang="en-US" sz="1600" u="none" cap="none" strike="noStrike">
                <a:solidFill>
                  <a:schemeClr val="dk1"/>
                </a:solidFill>
                <a:latin typeface="Arial"/>
                <a:ea typeface="Arial"/>
                <a:cs typeface="Arial"/>
                <a:sym typeface="Arial"/>
              </a:rPr>
            </a:br>
            <a:r>
              <a:rPr b="0" i="0" lang="en-US" sz="1600" u="none" cap="none" strike="noStrike">
                <a:solidFill>
                  <a:schemeClr val="dk1"/>
                </a:solidFill>
                <a:latin typeface="Arial"/>
                <a:ea typeface="Arial"/>
                <a:cs typeface="Arial"/>
                <a:sym typeface="Arial"/>
              </a:rPr>
              <a:t> whole; focuses on the issues of inflation,</a:t>
            </a:r>
            <a:br>
              <a:rPr b="0" i="0" lang="en-US" sz="1600" u="none" cap="none" strike="noStrike">
                <a:solidFill>
                  <a:schemeClr val="dk1"/>
                </a:solidFill>
                <a:latin typeface="Arial"/>
                <a:ea typeface="Arial"/>
                <a:cs typeface="Arial"/>
                <a:sym typeface="Arial"/>
              </a:rPr>
            </a:br>
            <a:r>
              <a:rPr b="0" i="0" lang="en-US" sz="1600" u="none" cap="none" strike="noStrike">
                <a:solidFill>
                  <a:schemeClr val="dk1"/>
                </a:solidFill>
                <a:latin typeface="Arial"/>
                <a:ea typeface="Arial"/>
                <a:cs typeface="Arial"/>
                <a:sym typeface="Arial"/>
              </a:rPr>
              <a:t> unemployment, and economic growth.</a:t>
            </a:r>
          </a:p>
        </p:txBody>
      </p:sp>
      <p:sp>
        <p:nvSpPr>
          <p:cNvPr id="272" name="Shape 272"/>
          <p:cNvSpPr txBox="1"/>
          <p:nvPr/>
        </p:nvSpPr>
        <p:spPr>
          <a:xfrm>
            <a:off x="914400" y="3810000"/>
            <a:ext cx="7315200" cy="4572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rgbClr val="2164A2"/>
              </a:buClr>
              <a:buSzPct val="25000"/>
              <a:buFont typeface="Arial"/>
              <a:buNone/>
            </a:pPr>
            <a:r>
              <a:rPr b="0" i="0" lang="en-US" sz="2000" u="none" cap="none" strike="noStrike">
                <a:solidFill>
                  <a:srgbClr val="2164A2"/>
                </a:solidFill>
                <a:latin typeface="Arial"/>
                <a:ea typeface="Arial"/>
                <a:cs typeface="Arial"/>
                <a:sym typeface="Arial"/>
              </a:rPr>
              <a:t>Using Macroeconomics to Understand Why Economies Grow</a:t>
            </a:r>
          </a:p>
        </p:txBody>
      </p:sp>
      <p:sp>
        <p:nvSpPr>
          <p:cNvPr id="273" name="Shape 273"/>
          <p:cNvSpPr txBox="1"/>
          <p:nvPr/>
        </p:nvSpPr>
        <p:spPr>
          <a:xfrm>
            <a:off x="1371600" y="4343400"/>
            <a:ext cx="6400799" cy="669925"/>
          </a:xfrm>
          <a:prstGeom prst="rect">
            <a:avLst/>
          </a:prstGeom>
          <a:noFill/>
          <a:ln>
            <a:noFill/>
          </a:ln>
        </p:spPr>
        <p:txBody>
          <a:bodyPr anchorCtr="0" anchor="t" bIns="45700" lIns="91425" rIns="91425" tIns="45700">
            <a:noAutofit/>
          </a:bodyPr>
          <a:lstStyle/>
          <a:p>
            <a:pPr indent="0" lvl="0" marL="0" marR="0" rtl="0" algn="l">
              <a:lnSpc>
                <a:spcPct val="105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Macroeconomics explains why resources increase over time and the consequences for our standard of living.</a:t>
            </a:r>
          </a:p>
        </p:txBody>
      </p:sp>
      <p:sp>
        <p:nvSpPr>
          <p:cNvPr id="274" name="Shape 274"/>
          <p:cNvSpPr txBox="1"/>
          <p:nvPr/>
        </p:nvSpPr>
        <p:spPr>
          <a:xfrm>
            <a:off x="1371600" y="2698750"/>
            <a:ext cx="6400799" cy="669925"/>
          </a:xfrm>
          <a:prstGeom prst="rect">
            <a:avLst/>
          </a:prstGeom>
          <a:noFill/>
          <a:ln>
            <a:noFill/>
          </a:ln>
        </p:spPr>
        <p:txBody>
          <a:bodyPr anchorCtr="0" anchor="t" bIns="45700" lIns="91425" rIns="91425" tIns="45700">
            <a:noAutofit/>
          </a:bodyPr>
          <a:lstStyle/>
          <a:p>
            <a:pPr indent="0" lvl="0" marL="0" marR="0" rtl="0" algn="l">
              <a:lnSpc>
                <a:spcPct val="105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Macroeconomics explains why economies grow and change and why economic growth is sometimes interrupted.</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78" name="Shape 278"/>
        <p:cNvGrpSpPr/>
        <p:nvPr/>
      </p:nvGrpSpPr>
      <p:grpSpPr>
        <a:xfrm>
          <a:off x="0" y="0"/>
          <a:ext cx="0" cy="0"/>
          <a:chOff x="0" y="0"/>
          <a:chExt cx="0" cy="0"/>
        </a:xfrm>
      </p:grpSpPr>
      <p:sp>
        <p:nvSpPr>
          <p:cNvPr id="279" name="Shape 279"/>
          <p:cNvSpPr txBox="1"/>
          <p:nvPr>
            <p:ph type="title"/>
          </p:nvPr>
        </p:nvSpPr>
        <p:spPr>
          <a:xfrm>
            <a:off x="2971800" y="19050"/>
            <a:ext cx="5410200" cy="838199"/>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000" u="none" cap="none" strike="noStrike">
                <a:solidFill>
                  <a:srgbClr val="FF0000"/>
                </a:solidFill>
                <a:latin typeface="Arial"/>
                <a:ea typeface="Arial"/>
                <a:cs typeface="Arial"/>
                <a:sym typeface="Arial"/>
              </a:rPr>
              <a:t>PREVIEW OF COMING ATTRACTIONS:</a:t>
            </a:r>
            <a:br>
              <a:rPr b="0" i="0" lang="en-US" sz="2000" u="none" cap="none" strike="noStrike">
                <a:solidFill>
                  <a:srgbClr val="FF0000"/>
                </a:solidFill>
                <a:latin typeface="Arial"/>
                <a:ea typeface="Arial"/>
                <a:cs typeface="Arial"/>
                <a:sym typeface="Arial"/>
              </a:rPr>
            </a:br>
            <a:r>
              <a:rPr b="0" i="0" lang="en-US" sz="2000" u="none" cap="none" strike="noStrike">
                <a:solidFill>
                  <a:srgbClr val="FF0000"/>
                </a:solidFill>
                <a:latin typeface="Arial"/>
                <a:ea typeface="Arial"/>
                <a:cs typeface="Arial"/>
                <a:sym typeface="Arial"/>
              </a:rPr>
              <a:t>MACROECONOMICS (cont’d)</a:t>
            </a:r>
          </a:p>
        </p:txBody>
      </p:sp>
      <p:sp>
        <p:nvSpPr>
          <p:cNvPr id="280" name="Shape 280"/>
          <p:cNvSpPr txBox="1"/>
          <p:nvPr/>
        </p:nvSpPr>
        <p:spPr>
          <a:xfrm>
            <a:off x="1987550" y="109536"/>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1.4</a:t>
            </a:r>
          </a:p>
        </p:txBody>
      </p:sp>
      <p:cxnSp>
        <p:nvCxnSpPr>
          <p:cNvPr id="281" name="Shape 281"/>
          <p:cNvCxnSpPr/>
          <p:nvPr/>
        </p:nvCxnSpPr>
        <p:spPr>
          <a:xfrm>
            <a:off x="2895600" y="304800"/>
            <a:ext cx="0" cy="412749"/>
          </a:xfrm>
          <a:prstGeom prst="straightConnector1">
            <a:avLst/>
          </a:prstGeom>
          <a:noFill/>
          <a:ln cap="rnd" cmpd="sng" w="22225">
            <a:solidFill>
              <a:srgbClr val="FF0000"/>
            </a:solidFill>
            <a:prstDash val="solid"/>
            <a:miter/>
            <a:headEnd len="med" w="med" type="none"/>
            <a:tailEnd len="med" w="med" type="none"/>
          </a:ln>
        </p:spPr>
      </p:cxnSp>
      <p:sp>
        <p:nvSpPr>
          <p:cNvPr id="282" name="Shape 282"/>
          <p:cNvSpPr txBox="1"/>
          <p:nvPr/>
        </p:nvSpPr>
        <p:spPr>
          <a:xfrm>
            <a:off x="914400" y="1524000"/>
            <a:ext cx="7924799" cy="4572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rgbClr val="2164A2"/>
              </a:buClr>
              <a:buSzPct val="25000"/>
              <a:buFont typeface="Arial"/>
              <a:buNone/>
            </a:pPr>
            <a:r>
              <a:rPr b="0" i="0" lang="en-US" sz="2000" u="none" cap="none" strike="noStrike">
                <a:solidFill>
                  <a:srgbClr val="2164A2"/>
                </a:solidFill>
                <a:latin typeface="Arial"/>
                <a:ea typeface="Arial"/>
                <a:cs typeface="Arial"/>
                <a:sym typeface="Arial"/>
              </a:rPr>
              <a:t>Using Macroeconomics to Understand Economic Fluctuations</a:t>
            </a:r>
          </a:p>
        </p:txBody>
      </p:sp>
      <p:sp>
        <p:nvSpPr>
          <p:cNvPr id="283" name="Shape 283"/>
          <p:cNvSpPr txBox="1"/>
          <p:nvPr/>
        </p:nvSpPr>
        <p:spPr>
          <a:xfrm>
            <a:off x="1328737" y="2209800"/>
            <a:ext cx="6484936" cy="958850"/>
          </a:xfrm>
          <a:prstGeom prst="rect">
            <a:avLst/>
          </a:prstGeom>
          <a:noFill/>
          <a:ln>
            <a:noFill/>
          </a:ln>
        </p:spPr>
        <p:txBody>
          <a:bodyPr anchorCtr="0" anchor="t" bIns="45700" lIns="91425" rIns="91425" tIns="45700">
            <a:noAutofit/>
          </a:bodyPr>
          <a:lstStyle/>
          <a:p>
            <a:pPr indent="0" lvl="0" marL="0" marR="0" rtl="0" algn="l">
              <a:lnSpc>
                <a:spcPct val="105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All economies, including ones that experience a general trend of rising per capita income, are subject to economic fluctuations, including periods when the economy shrinks.</a:t>
            </a:r>
          </a:p>
        </p:txBody>
      </p:sp>
      <p:sp>
        <p:nvSpPr>
          <p:cNvPr id="284" name="Shape 284"/>
          <p:cNvSpPr txBox="1"/>
          <p:nvPr/>
        </p:nvSpPr>
        <p:spPr>
          <a:xfrm>
            <a:off x="914400" y="3657600"/>
            <a:ext cx="7772400" cy="4572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rgbClr val="2164A2"/>
              </a:buClr>
              <a:buSzPct val="25000"/>
              <a:buFont typeface="Arial"/>
              <a:buNone/>
            </a:pPr>
            <a:r>
              <a:rPr b="0" i="0" lang="en-US" sz="2000" u="none" cap="none" strike="noStrike">
                <a:solidFill>
                  <a:srgbClr val="2164A2"/>
                </a:solidFill>
                <a:latin typeface="Arial"/>
                <a:ea typeface="Arial"/>
                <a:cs typeface="Arial"/>
                <a:sym typeface="Arial"/>
              </a:rPr>
              <a:t>Using Macroeconomics to Make Informed Business Decisions</a:t>
            </a:r>
          </a:p>
        </p:txBody>
      </p:sp>
      <p:sp>
        <p:nvSpPr>
          <p:cNvPr id="285" name="Shape 285"/>
          <p:cNvSpPr txBox="1"/>
          <p:nvPr/>
        </p:nvSpPr>
        <p:spPr>
          <a:xfrm>
            <a:off x="1328737" y="4343400"/>
            <a:ext cx="6484936" cy="958850"/>
          </a:xfrm>
          <a:prstGeom prst="rect">
            <a:avLst/>
          </a:prstGeom>
          <a:noFill/>
          <a:ln>
            <a:noFill/>
          </a:ln>
        </p:spPr>
        <p:txBody>
          <a:bodyPr anchorCtr="0" anchor="t" bIns="45700" lIns="91425" rIns="91425" tIns="45700">
            <a:noAutofit/>
          </a:bodyPr>
          <a:lstStyle/>
          <a:p>
            <a:pPr indent="0" lvl="0" marL="0" marR="0" rtl="0" algn="l">
              <a:lnSpc>
                <a:spcPct val="105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A manager who studies macroeconomics will be better equipped to understand the complexities of interest rates and inflation and how they affect the firm.</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89" name="Shape 289"/>
        <p:cNvGrpSpPr/>
        <p:nvPr/>
      </p:nvGrpSpPr>
      <p:grpSpPr>
        <a:xfrm>
          <a:off x="0" y="0"/>
          <a:ext cx="0" cy="0"/>
          <a:chOff x="0" y="0"/>
          <a:chExt cx="0" cy="0"/>
        </a:xfrm>
      </p:grpSpPr>
      <p:sp>
        <p:nvSpPr>
          <p:cNvPr id="290" name="Shape 290"/>
          <p:cNvSpPr txBox="1"/>
          <p:nvPr>
            <p:ph type="title"/>
          </p:nvPr>
        </p:nvSpPr>
        <p:spPr>
          <a:xfrm>
            <a:off x="2971800" y="19050"/>
            <a:ext cx="5410200" cy="838199"/>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000" u="none" cap="none" strike="noStrike">
                <a:solidFill>
                  <a:srgbClr val="FF0000"/>
                </a:solidFill>
                <a:latin typeface="Arial"/>
                <a:ea typeface="Arial"/>
                <a:cs typeface="Arial"/>
                <a:sym typeface="Arial"/>
              </a:rPr>
              <a:t>PREVIEW OF COMING ATTRACTIONS:</a:t>
            </a:r>
            <a:br>
              <a:rPr b="0" i="0" lang="en-US" sz="2000" u="none" cap="none" strike="noStrike">
                <a:solidFill>
                  <a:srgbClr val="FF0000"/>
                </a:solidFill>
                <a:latin typeface="Arial"/>
                <a:ea typeface="Arial"/>
                <a:cs typeface="Arial"/>
                <a:sym typeface="Arial"/>
              </a:rPr>
            </a:br>
            <a:r>
              <a:rPr b="0" i="0" lang="en-US" sz="2000" u="none" cap="none" strike="noStrike">
                <a:solidFill>
                  <a:srgbClr val="FF0000"/>
                </a:solidFill>
                <a:latin typeface="Arial"/>
                <a:ea typeface="Arial"/>
                <a:cs typeface="Arial"/>
                <a:sym typeface="Arial"/>
              </a:rPr>
              <a:t>MICROECONOMICS</a:t>
            </a:r>
          </a:p>
        </p:txBody>
      </p:sp>
      <p:sp>
        <p:nvSpPr>
          <p:cNvPr id="291" name="Shape 291"/>
          <p:cNvSpPr txBox="1"/>
          <p:nvPr/>
        </p:nvSpPr>
        <p:spPr>
          <a:xfrm>
            <a:off x="1987550" y="109536"/>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1.5</a:t>
            </a:r>
          </a:p>
        </p:txBody>
      </p:sp>
      <p:cxnSp>
        <p:nvCxnSpPr>
          <p:cNvPr id="292" name="Shape 292"/>
          <p:cNvCxnSpPr/>
          <p:nvPr/>
        </p:nvCxnSpPr>
        <p:spPr>
          <a:xfrm>
            <a:off x="2895600" y="304800"/>
            <a:ext cx="0" cy="412749"/>
          </a:xfrm>
          <a:prstGeom prst="straightConnector1">
            <a:avLst/>
          </a:prstGeom>
          <a:noFill/>
          <a:ln cap="rnd" cmpd="sng" w="22225">
            <a:solidFill>
              <a:srgbClr val="FF0000"/>
            </a:solidFill>
            <a:prstDash val="solid"/>
            <a:miter/>
            <a:headEnd len="med" w="med" type="none"/>
            <a:tailEnd len="med" w="med" type="none"/>
          </a:ln>
        </p:spPr>
      </p:cxnSp>
      <p:sp>
        <p:nvSpPr>
          <p:cNvPr id="293" name="Shape 293"/>
          <p:cNvSpPr txBox="1"/>
          <p:nvPr/>
        </p:nvSpPr>
        <p:spPr>
          <a:xfrm>
            <a:off x="2324100" y="1220787"/>
            <a:ext cx="4457700" cy="133826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15B47"/>
              </a:buClr>
              <a:buSzPct val="120000"/>
              <a:buFont typeface="Arial"/>
              <a:buChar char="•"/>
            </a:pPr>
            <a:r>
              <a:rPr b="1" i="0" lang="en-US" sz="1600" u="none" cap="none" strike="noStrike">
                <a:solidFill>
                  <a:schemeClr val="dk1"/>
                </a:solidFill>
                <a:latin typeface="Arial"/>
                <a:ea typeface="Arial"/>
                <a:cs typeface="Arial"/>
                <a:sym typeface="Arial"/>
              </a:rPr>
              <a:t>  microeconomics</a:t>
            </a:r>
          </a:p>
          <a:p>
            <a:pPr indent="0" lvl="1" marL="114300" marR="0" rtl="0" algn="l">
              <a:lnSpc>
                <a:spcPct val="100000"/>
              </a:lnSpc>
              <a:spcBef>
                <a:spcPts val="16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 The study of the choices made by </a:t>
            </a:r>
            <a:br>
              <a:rPr b="0" i="0" lang="en-US" sz="1600" u="none" cap="none" strike="noStrike">
                <a:solidFill>
                  <a:schemeClr val="dk1"/>
                </a:solidFill>
                <a:latin typeface="Arial"/>
                <a:ea typeface="Arial"/>
                <a:cs typeface="Arial"/>
                <a:sym typeface="Arial"/>
              </a:rPr>
            </a:br>
            <a:r>
              <a:rPr b="0" i="0" lang="en-US" sz="1600" u="none" cap="none" strike="noStrike">
                <a:solidFill>
                  <a:schemeClr val="dk1"/>
                </a:solidFill>
                <a:latin typeface="Arial"/>
                <a:ea typeface="Arial"/>
                <a:cs typeface="Arial"/>
                <a:sym typeface="Arial"/>
              </a:rPr>
              <a:t> households, firms, and government and how</a:t>
            </a:r>
            <a:br>
              <a:rPr b="0" i="0" lang="en-US" sz="1600" u="none" cap="none" strike="noStrike">
                <a:solidFill>
                  <a:schemeClr val="dk1"/>
                </a:solidFill>
                <a:latin typeface="Arial"/>
                <a:ea typeface="Arial"/>
                <a:cs typeface="Arial"/>
                <a:sym typeface="Arial"/>
              </a:rPr>
            </a:br>
            <a:r>
              <a:rPr b="0" i="0" lang="en-US" sz="1600" u="none" cap="none" strike="noStrike">
                <a:solidFill>
                  <a:schemeClr val="dk1"/>
                </a:solidFill>
                <a:latin typeface="Arial"/>
                <a:ea typeface="Arial"/>
                <a:cs typeface="Arial"/>
                <a:sym typeface="Arial"/>
              </a:rPr>
              <a:t> these choices affect the markets for goods</a:t>
            </a:r>
            <a:br>
              <a:rPr b="0" i="0" lang="en-US" sz="1600" u="none" cap="none" strike="noStrike">
                <a:solidFill>
                  <a:schemeClr val="dk1"/>
                </a:solidFill>
                <a:latin typeface="Arial"/>
                <a:ea typeface="Arial"/>
                <a:cs typeface="Arial"/>
                <a:sym typeface="Arial"/>
              </a:rPr>
            </a:br>
            <a:r>
              <a:rPr b="0" i="0" lang="en-US" sz="1600" u="none" cap="none" strike="noStrike">
                <a:solidFill>
                  <a:schemeClr val="dk1"/>
                </a:solidFill>
                <a:latin typeface="Arial"/>
                <a:ea typeface="Arial"/>
                <a:cs typeface="Arial"/>
                <a:sym typeface="Arial"/>
              </a:rPr>
              <a:t> and services.</a:t>
            </a:r>
          </a:p>
        </p:txBody>
      </p:sp>
      <p:sp>
        <p:nvSpPr>
          <p:cNvPr id="294" name="Shape 294"/>
          <p:cNvSpPr txBox="1"/>
          <p:nvPr/>
        </p:nvSpPr>
        <p:spPr>
          <a:xfrm>
            <a:off x="914400" y="2971800"/>
            <a:ext cx="7924799" cy="4572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000" u="none" cap="none" strike="noStrike">
                <a:solidFill>
                  <a:srgbClr val="2164A2"/>
                </a:solidFill>
                <a:latin typeface="Arial"/>
                <a:ea typeface="Arial"/>
                <a:cs typeface="Arial"/>
                <a:sym typeface="Arial"/>
              </a:rPr>
              <a:t>Using Microeconomics to Understand Markets and Predict Changes</a:t>
            </a:r>
          </a:p>
        </p:txBody>
      </p:sp>
      <p:sp>
        <p:nvSpPr>
          <p:cNvPr id="295" name="Shape 295"/>
          <p:cNvSpPr txBox="1"/>
          <p:nvPr/>
        </p:nvSpPr>
        <p:spPr>
          <a:xfrm>
            <a:off x="1371600" y="3581400"/>
            <a:ext cx="6400799" cy="958850"/>
          </a:xfrm>
          <a:prstGeom prst="rect">
            <a:avLst/>
          </a:prstGeom>
          <a:noFill/>
          <a:ln>
            <a:noFill/>
          </a:ln>
        </p:spPr>
        <p:txBody>
          <a:bodyPr anchorCtr="0" anchor="t" bIns="45700" lIns="91425" rIns="91425" tIns="45700">
            <a:noAutofit/>
          </a:bodyPr>
          <a:lstStyle/>
          <a:p>
            <a:pPr indent="0" lvl="0" marL="0" marR="0" rtl="0" algn="l">
              <a:lnSpc>
                <a:spcPct val="105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One reason for studying microeconomics is to better understand how markets work and to predict how various events affect the prices and quantities of products in markets.</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2" name="Shape 62"/>
        <p:cNvGrpSpPr/>
        <p:nvPr/>
      </p:nvGrpSpPr>
      <p:grpSpPr>
        <a:xfrm>
          <a:off x="0" y="0"/>
          <a:ext cx="0" cy="0"/>
          <a:chOff x="0" y="0"/>
          <a:chExt cx="0" cy="0"/>
        </a:xfrm>
      </p:grpSpPr>
      <p:sp>
        <p:nvSpPr>
          <p:cNvPr id="63" name="Shape 63"/>
          <p:cNvSpPr txBox="1"/>
          <p:nvPr>
            <p:ph idx="4294967295" type="ctrTitle"/>
          </p:nvPr>
        </p:nvSpPr>
        <p:spPr>
          <a:xfrm>
            <a:off x="685800" y="1066800"/>
            <a:ext cx="4800600" cy="1066799"/>
          </a:xfrm>
          <a:prstGeom prst="rect">
            <a:avLst/>
          </a:prstGeom>
          <a:solidFill>
            <a:srgbClr val="FFFFFF"/>
          </a:solid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CE2339"/>
              </a:buClr>
              <a:buSzPct val="25000"/>
              <a:buFont typeface="Verdana"/>
              <a:buNone/>
            </a:pPr>
            <a:r>
              <a:rPr b="0" i="0" lang="en-US" sz="3200" u="none" cap="none" strike="noStrike">
                <a:solidFill>
                  <a:srgbClr val="CE2339"/>
                </a:solidFill>
                <a:latin typeface="Verdana"/>
                <a:ea typeface="Verdana"/>
                <a:cs typeface="Verdana"/>
                <a:sym typeface="Verdana"/>
              </a:rPr>
              <a:t>Introduction: What Is Economics?</a:t>
            </a:r>
          </a:p>
        </p:txBody>
      </p:sp>
      <p:sp>
        <p:nvSpPr>
          <p:cNvPr id="64" name="Shape 64"/>
          <p:cNvSpPr txBox="1"/>
          <p:nvPr/>
        </p:nvSpPr>
        <p:spPr>
          <a:xfrm>
            <a:off x="6810375" y="6248400"/>
            <a:ext cx="1571624" cy="381000"/>
          </a:xfrm>
          <a:prstGeom prst="rect">
            <a:avLst/>
          </a:prstGeom>
          <a:noFill/>
          <a:ln>
            <a:noFill/>
          </a:ln>
        </p:spPr>
        <p:txBody>
          <a:bodyPr anchorCtr="0" anchor="t" bIns="45700" lIns="91425" rIns="91425" tIns="45700">
            <a:noAutofit/>
          </a:bodyPr>
          <a:lstStyle/>
          <a:p>
            <a:pPr indent="0" lvl="0" marL="0" marR="0" rtl="0" algn="l">
              <a:lnSpc>
                <a:spcPct val="120000"/>
              </a:lnSpc>
              <a:spcBef>
                <a:spcPts val="0"/>
              </a:spcBef>
              <a:spcAft>
                <a:spcPts val="280"/>
              </a:spcAft>
              <a:buClr>
                <a:schemeClr val="lt2"/>
              </a:buClr>
              <a:buSzPct val="25000"/>
              <a:buFont typeface="Arial"/>
              <a:buNone/>
            </a:pPr>
            <a:r>
              <a:rPr b="0" i="0" lang="en-US" sz="1400" u="none" cap="none" strike="noStrike">
                <a:solidFill>
                  <a:schemeClr val="lt2"/>
                </a:solidFill>
                <a:latin typeface="Arial"/>
                <a:ea typeface="Arial"/>
                <a:cs typeface="Arial"/>
                <a:sym typeface="Arial"/>
              </a:rPr>
              <a:t>Brock Williams</a:t>
            </a:r>
          </a:p>
        </p:txBody>
      </p:sp>
      <p:grpSp>
        <p:nvGrpSpPr>
          <p:cNvPr id="65" name="Shape 65"/>
          <p:cNvGrpSpPr/>
          <p:nvPr/>
        </p:nvGrpSpPr>
        <p:grpSpPr>
          <a:xfrm>
            <a:off x="6781800" y="6034087"/>
            <a:ext cx="2057400" cy="274636"/>
            <a:chOff x="4924425" y="5653087"/>
            <a:chExt cx="2057400" cy="274636"/>
          </a:xfrm>
        </p:grpSpPr>
        <p:sp>
          <p:nvSpPr>
            <p:cNvPr id="66" name="Shape 66"/>
            <p:cNvSpPr/>
            <p:nvPr/>
          </p:nvSpPr>
          <p:spPr>
            <a:xfrm>
              <a:off x="4924425" y="5672137"/>
              <a:ext cx="1773236" cy="228600"/>
            </a:xfrm>
            <a:prstGeom prst="roundRect">
              <a:avLst>
                <a:gd fmla="val 16667" name="adj"/>
              </a:avLst>
            </a:prstGeom>
            <a:solidFill>
              <a:srgbClr val="0083AE"/>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67" name="Shape 67"/>
            <p:cNvSpPr txBox="1"/>
            <p:nvPr/>
          </p:nvSpPr>
          <p:spPr>
            <a:xfrm>
              <a:off x="4959350" y="5653087"/>
              <a:ext cx="2022475" cy="2746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200" u="none" cap="none" strike="noStrike">
                  <a:solidFill>
                    <a:schemeClr val="lt1"/>
                  </a:solidFill>
                  <a:latin typeface="Arial"/>
                  <a:ea typeface="Arial"/>
                  <a:cs typeface="Arial"/>
                  <a:sym typeface="Arial"/>
                </a:rPr>
                <a:t>P R E P A R E D   B Y</a:t>
              </a:r>
            </a:p>
          </p:txBody>
        </p:sp>
      </p:grpSp>
      <p:sp>
        <p:nvSpPr>
          <p:cNvPr id="68" name="Shape 68"/>
          <p:cNvSpPr txBox="1"/>
          <p:nvPr/>
        </p:nvSpPr>
        <p:spPr>
          <a:xfrm>
            <a:off x="762000" y="2438400"/>
            <a:ext cx="4572000" cy="4572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Economics is the science of choice, exploring the choices made by individuals and organizations.</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99" name="Shape 299"/>
        <p:cNvGrpSpPr/>
        <p:nvPr/>
      </p:nvGrpSpPr>
      <p:grpSpPr>
        <a:xfrm>
          <a:off x="0" y="0"/>
          <a:ext cx="0" cy="0"/>
          <a:chOff x="0" y="0"/>
          <a:chExt cx="0" cy="0"/>
        </a:xfrm>
      </p:grpSpPr>
      <p:sp>
        <p:nvSpPr>
          <p:cNvPr id="300" name="Shape 300"/>
          <p:cNvSpPr txBox="1"/>
          <p:nvPr>
            <p:ph type="title"/>
          </p:nvPr>
        </p:nvSpPr>
        <p:spPr>
          <a:xfrm>
            <a:off x="2971800" y="19050"/>
            <a:ext cx="5410200" cy="838199"/>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000" u="none" cap="none" strike="noStrike">
                <a:solidFill>
                  <a:srgbClr val="FF0000"/>
                </a:solidFill>
                <a:latin typeface="Arial"/>
                <a:ea typeface="Arial"/>
                <a:cs typeface="Arial"/>
                <a:sym typeface="Arial"/>
              </a:rPr>
              <a:t>PREVIEW OF COMING ATTRACTIONS:</a:t>
            </a:r>
            <a:br>
              <a:rPr b="0" i="0" lang="en-US" sz="2000" u="none" cap="none" strike="noStrike">
                <a:solidFill>
                  <a:srgbClr val="FF0000"/>
                </a:solidFill>
                <a:latin typeface="Arial"/>
                <a:ea typeface="Arial"/>
                <a:cs typeface="Arial"/>
                <a:sym typeface="Arial"/>
              </a:rPr>
            </a:br>
            <a:r>
              <a:rPr b="0" i="0" lang="en-US" sz="2000" u="none" cap="none" strike="noStrike">
                <a:solidFill>
                  <a:srgbClr val="FF0000"/>
                </a:solidFill>
                <a:latin typeface="Arial"/>
                <a:ea typeface="Arial"/>
                <a:cs typeface="Arial"/>
                <a:sym typeface="Arial"/>
              </a:rPr>
              <a:t>MICROECONOMICS (cont’d)</a:t>
            </a:r>
          </a:p>
        </p:txBody>
      </p:sp>
      <p:sp>
        <p:nvSpPr>
          <p:cNvPr id="301" name="Shape 301"/>
          <p:cNvSpPr txBox="1"/>
          <p:nvPr/>
        </p:nvSpPr>
        <p:spPr>
          <a:xfrm>
            <a:off x="1987550" y="109536"/>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1.5</a:t>
            </a:r>
          </a:p>
        </p:txBody>
      </p:sp>
      <p:cxnSp>
        <p:nvCxnSpPr>
          <p:cNvPr id="302" name="Shape 302"/>
          <p:cNvCxnSpPr/>
          <p:nvPr/>
        </p:nvCxnSpPr>
        <p:spPr>
          <a:xfrm>
            <a:off x="2895600" y="304800"/>
            <a:ext cx="0" cy="412749"/>
          </a:xfrm>
          <a:prstGeom prst="straightConnector1">
            <a:avLst/>
          </a:prstGeom>
          <a:noFill/>
          <a:ln cap="rnd" cmpd="sng" w="22225">
            <a:solidFill>
              <a:srgbClr val="FF0000"/>
            </a:solidFill>
            <a:prstDash val="solid"/>
            <a:miter/>
            <a:headEnd len="med" w="med" type="none"/>
            <a:tailEnd len="med" w="med" type="none"/>
          </a:ln>
        </p:spPr>
      </p:cxnSp>
      <p:sp>
        <p:nvSpPr>
          <p:cNvPr id="303" name="Shape 303"/>
          <p:cNvSpPr txBox="1"/>
          <p:nvPr/>
        </p:nvSpPr>
        <p:spPr>
          <a:xfrm>
            <a:off x="914400" y="1524000"/>
            <a:ext cx="8077199" cy="4572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rgbClr val="2164A2"/>
              </a:buClr>
              <a:buSzPct val="25000"/>
              <a:buFont typeface="Arial"/>
              <a:buNone/>
            </a:pPr>
            <a:r>
              <a:rPr b="0" i="0" lang="en-US" sz="2000" u="none" cap="none" strike="noStrike">
                <a:solidFill>
                  <a:srgbClr val="2164A2"/>
                </a:solidFill>
                <a:latin typeface="Arial"/>
                <a:ea typeface="Arial"/>
                <a:cs typeface="Arial"/>
                <a:sym typeface="Arial"/>
              </a:rPr>
              <a:t>Using Microeconomics to Make Personal and Managerial Decisions</a:t>
            </a:r>
          </a:p>
        </p:txBody>
      </p:sp>
      <p:sp>
        <p:nvSpPr>
          <p:cNvPr id="304" name="Shape 304"/>
          <p:cNvSpPr txBox="1"/>
          <p:nvPr/>
        </p:nvSpPr>
        <p:spPr>
          <a:xfrm>
            <a:off x="1371600" y="2057400"/>
            <a:ext cx="6400799" cy="1825625"/>
          </a:xfrm>
          <a:prstGeom prst="rect">
            <a:avLst/>
          </a:prstGeom>
          <a:noFill/>
          <a:ln>
            <a:noFill/>
          </a:ln>
        </p:spPr>
        <p:txBody>
          <a:bodyPr anchorCtr="0" anchor="t" bIns="45700" lIns="91425" rIns="91425" tIns="45700">
            <a:noAutofit/>
          </a:bodyPr>
          <a:lstStyle/>
          <a:p>
            <a:pPr indent="0" lvl="0" marL="0" marR="0" rtl="0" algn="l">
              <a:lnSpc>
                <a:spcPct val="105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On the personal level, we use economic analysis to decide how to spend our time, what career to pursue, and how to spend and save the money we earn. Managers use economic analysis to decide how to produce goods and services, how much to produce, and how much to charge for them.</a:t>
            </a:r>
          </a:p>
        </p:txBody>
      </p:sp>
      <p:sp>
        <p:nvSpPr>
          <p:cNvPr id="305" name="Shape 305"/>
          <p:cNvSpPr txBox="1"/>
          <p:nvPr/>
        </p:nvSpPr>
        <p:spPr>
          <a:xfrm>
            <a:off x="914400" y="4114800"/>
            <a:ext cx="7772400" cy="4572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rgbClr val="2164A2"/>
              </a:buClr>
              <a:buSzPct val="25000"/>
              <a:buFont typeface="Arial"/>
              <a:buNone/>
            </a:pPr>
            <a:r>
              <a:rPr b="0" i="0" lang="en-US" sz="2000" u="none" cap="none" strike="noStrike">
                <a:solidFill>
                  <a:srgbClr val="2164A2"/>
                </a:solidFill>
                <a:latin typeface="Arial"/>
                <a:ea typeface="Arial"/>
                <a:cs typeface="Arial"/>
                <a:sym typeface="Arial"/>
              </a:rPr>
              <a:t>Using Microeconomics to Evaluate Public Policies</a:t>
            </a:r>
          </a:p>
        </p:txBody>
      </p:sp>
      <p:sp>
        <p:nvSpPr>
          <p:cNvPr id="306" name="Shape 306"/>
          <p:cNvSpPr txBox="1"/>
          <p:nvPr/>
        </p:nvSpPr>
        <p:spPr>
          <a:xfrm>
            <a:off x="1371600" y="4648200"/>
            <a:ext cx="6400799" cy="669925"/>
          </a:xfrm>
          <a:prstGeom prst="rect">
            <a:avLst/>
          </a:prstGeom>
          <a:noFill/>
          <a:ln>
            <a:noFill/>
          </a:ln>
        </p:spPr>
        <p:txBody>
          <a:bodyPr anchorCtr="0" anchor="t" bIns="45700" lIns="91425" rIns="91425" tIns="45700">
            <a:noAutofit/>
          </a:bodyPr>
          <a:lstStyle/>
          <a:p>
            <a:pPr indent="0" lvl="0" marL="0" marR="0" rtl="0" algn="l">
              <a:lnSpc>
                <a:spcPct val="105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We can use economic analysis to determine how well the government performs its roles in the market economy.</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10" name="Shape 310"/>
        <p:cNvGrpSpPr/>
        <p:nvPr/>
      </p:nvGrpSpPr>
      <p:grpSpPr>
        <a:xfrm>
          <a:off x="0" y="0"/>
          <a:ext cx="0" cy="0"/>
          <a:chOff x="0" y="0"/>
          <a:chExt cx="0" cy="0"/>
        </a:xfrm>
      </p:grpSpPr>
      <p:sp>
        <p:nvSpPr>
          <p:cNvPr id="311" name="Shape 311"/>
          <p:cNvSpPr txBox="1"/>
          <p:nvPr>
            <p:ph type="title"/>
          </p:nvPr>
        </p:nvSpPr>
        <p:spPr>
          <a:xfrm>
            <a:off x="3276600" y="0"/>
            <a:ext cx="2743199" cy="914400"/>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400" u="none" cap="none" strike="noStrike">
                <a:solidFill>
                  <a:srgbClr val="2164A2"/>
                </a:solidFill>
                <a:latin typeface="Arial"/>
                <a:ea typeface="Arial"/>
                <a:cs typeface="Arial"/>
                <a:sym typeface="Arial"/>
              </a:rPr>
              <a:t>K E Y   T E R M S</a:t>
            </a:r>
          </a:p>
        </p:txBody>
      </p:sp>
      <p:sp>
        <p:nvSpPr>
          <p:cNvPr id="312" name="Shape 312"/>
          <p:cNvSpPr txBox="1"/>
          <p:nvPr/>
        </p:nvSpPr>
        <p:spPr>
          <a:xfrm>
            <a:off x="2133600" y="1524000"/>
            <a:ext cx="3657600" cy="325596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1" lang="en-US" sz="1800" u="none" cap="none" strike="noStrike">
                <a:solidFill>
                  <a:schemeClr val="dk1"/>
                </a:solidFill>
                <a:latin typeface="Arial"/>
                <a:ea typeface="Arial"/>
                <a:cs typeface="Arial"/>
                <a:sym typeface="Arial"/>
              </a:rPr>
              <a:t>ceteris paribus</a:t>
            </a:r>
          </a:p>
          <a:p>
            <a:pPr indent="0" lvl="0" marL="0" marR="0" rtl="0" algn="l">
              <a:lnSpc>
                <a:spcPct val="100000"/>
              </a:lnSpc>
              <a:spcBef>
                <a:spcPts val="90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economic model</a:t>
            </a:r>
          </a:p>
          <a:p>
            <a:pPr indent="0" lvl="0" marL="0" marR="0" rtl="0" algn="l">
              <a:lnSpc>
                <a:spcPct val="100000"/>
              </a:lnSpc>
              <a:spcBef>
                <a:spcPts val="90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economics</a:t>
            </a:r>
          </a:p>
          <a:p>
            <a:pPr indent="0" lvl="0" marL="0" marR="0" rtl="0" algn="l">
              <a:lnSpc>
                <a:spcPct val="100000"/>
              </a:lnSpc>
              <a:spcBef>
                <a:spcPts val="90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entrepreneurship</a:t>
            </a:r>
          </a:p>
          <a:p>
            <a:pPr indent="0" lvl="0" marL="0" marR="0" rtl="0" algn="l">
              <a:lnSpc>
                <a:spcPct val="100000"/>
              </a:lnSpc>
              <a:spcBef>
                <a:spcPts val="90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factors of production</a:t>
            </a:r>
          </a:p>
          <a:p>
            <a:pPr indent="0" lvl="0" marL="0" marR="0" rtl="0" algn="l">
              <a:lnSpc>
                <a:spcPct val="100000"/>
              </a:lnSpc>
              <a:spcBef>
                <a:spcPts val="90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human capital</a:t>
            </a:r>
          </a:p>
          <a:p>
            <a:pPr indent="0" lvl="0" marL="0" marR="0" rtl="0" algn="l">
              <a:lnSpc>
                <a:spcPct val="100000"/>
              </a:lnSpc>
              <a:spcBef>
                <a:spcPts val="90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labor</a:t>
            </a:r>
          </a:p>
          <a:p>
            <a:pPr indent="0" lvl="0" marL="0" marR="0" rtl="0" algn="l">
              <a:lnSpc>
                <a:spcPct val="100000"/>
              </a:lnSpc>
              <a:spcBef>
                <a:spcPts val="90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macroeconomics</a:t>
            </a:r>
          </a:p>
        </p:txBody>
      </p:sp>
      <p:sp>
        <p:nvSpPr>
          <p:cNvPr id="313" name="Shape 313"/>
          <p:cNvSpPr txBox="1"/>
          <p:nvPr/>
        </p:nvSpPr>
        <p:spPr>
          <a:xfrm>
            <a:off x="5105400" y="1524000"/>
            <a:ext cx="2438399" cy="325596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marginal change</a:t>
            </a:r>
          </a:p>
          <a:p>
            <a:pPr indent="0" lvl="0" marL="0" marR="0" rtl="0" algn="l">
              <a:lnSpc>
                <a:spcPct val="100000"/>
              </a:lnSpc>
              <a:spcBef>
                <a:spcPts val="90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microeconomics</a:t>
            </a:r>
          </a:p>
          <a:p>
            <a:pPr indent="0" lvl="0" marL="0" marR="0" rtl="0" algn="l">
              <a:lnSpc>
                <a:spcPct val="100000"/>
              </a:lnSpc>
              <a:spcBef>
                <a:spcPts val="90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natural resources</a:t>
            </a:r>
          </a:p>
          <a:p>
            <a:pPr indent="0" lvl="0" marL="0" marR="0" rtl="0" algn="l">
              <a:lnSpc>
                <a:spcPct val="100000"/>
              </a:lnSpc>
              <a:spcBef>
                <a:spcPts val="90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normative analysis</a:t>
            </a:r>
          </a:p>
          <a:p>
            <a:pPr indent="0" lvl="0" marL="0" marR="0" rtl="0" algn="l">
              <a:lnSpc>
                <a:spcPct val="100000"/>
              </a:lnSpc>
              <a:spcBef>
                <a:spcPts val="90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physical capital</a:t>
            </a:r>
          </a:p>
          <a:p>
            <a:pPr indent="0" lvl="0" marL="0" marR="0" rtl="0" algn="l">
              <a:lnSpc>
                <a:spcPct val="100000"/>
              </a:lnSpc>
              <a:spcBef>
                <a:spcPts val="90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positive analysis</a:t>
            </a:r>
          </a:p>
          <a:p>
            <a:pPr indent="0" lvl="0" marL="0" marR="0" rtl="0" algn="l">
              <a:lnSpc>
                <a:spcPct val="100000"/>
              </a:lnSpc>
              <a:spcBef>
                <a:spcPts val="90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scarcity</a:t>
            </a:r>
          </a:p>
          <a:p>
            <a:pPr indent="0" lvl="0" marL="0" marR="0" rtl="0" algn="l">
              <a:lnSpc>
                <a:spcPct val="100000"/>
              </a:lnSpc>
              <a:spcBef>
                <a:spcPts val="90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variable</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17" name="Shape 317"/>
        <p:cNvGrpSpPr/>
        <p:nvPr/>
      </p:nvGrpSpPr>
      <p:grpSpPr>
        <a:xfrm>
          <a:off x="0" y="0"/>
          <a:ext cx="0" cy="0"/>
          <a:chOff x="0" y="0"/>
          <a:chExt cx="0" cy="0"/>
        </a:xfrm>
      </p:grpSpPr>
      <p:sp>
        <p:nvSpPr>
          <p:cNvPr id="318" name="Shape 318"/>
          <p:cNvSpPr txBox="1"/>
          <p:nvPr/>
        </p:nvSpPr>
        <p:spPr>
          <a:xfrm>
            <a:off x="0" y="1073150"/>
            <a:ext cx="1904999" cy="685799"/>
          </a:xfrm>
          <a:prstGeom prst="rect">
            <a:avLst/>
          </a:prstGeom>
          <a:solidFill>
            <a:srgbClr val="0083AE">
              <a:alpha val="14509"/>
            </a:srgbClr>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319" name="Shape 319"/>
          <p:cNvSpPr txBox="1"/>
          <p:nvPr>
            <p:ph idx="1" type="body"/>
          </p:nvPr>
        </p:nvSpPr>
        <p:spPr>
          <a:xfrm>
            <a:off x="2057400" y="1066800"/>
            <a:ext cx="6629400" cy="4983162"/>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rgbClr val="2164A2"/>
              </a:buClr>
              <a:buSzPct val="25000"/>
              <a:buFont typeface="Arial"/>
              <a:buNone/>
            </a:pPr>
            <a:r>
              <a:rPr b="0" i="0" lang="en-US" sz="2000" u="none" cap="none" strike="noStrike">
                <a:solidFill>
                  <a:srgbClr val="2164A2"/>
                </a:solidFill>
                <a:latin typeface="Arial"/>
                <a:ea typeface="Arial"/>
                <a:cs typeface="Arial"/>
                <a:sym typeface="Arial"/>
              </a:rPr>
              <a:t>Graphing Single Variables</a:t>
            </a:r>
          </a:p>
        </p:txBody>
      </p:sp>
      <p:sp>
        <p:nvSpPr>
          <p:cNvPr id="320" name="Shape 320"/>
          <p:cNvSpPr txBox="1"/>
          <p:nvPr/>
        </p:nvSpPr>
        <p:spPr>
          <a:xfrm>
            <a:off x="0" y="1301750"/>
            <a:ext cx="1716086" cy="4572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5698D2"/>
              </a:buClr>
              <a:buSzPct val="25000"/>
              <a:buFont typeface="Arial"/>
              <a:buNone/>
            </a:pPr>
            <a:r>
              <a:rPr b="1" i="0" lang="en-US" sz="1200" u="none" cap="none" strike="noStrike">
                <a:solidFill>
                  <a:srgbClr val="5698D2"/>
                </a:solidFill>
                <a:latin typeface="Arial"/>
                <a:ea typeface="Arial"/>
                <a:cs typeface="Arial"/>
                <a:sym typeface="Arial"/>
              </a:rPr>
              <a:t>USING GRAPHS</a:t>
            </a:r>
            <a:br>
              <a:rPr b="1" i="0" lang="en-US" sz="1200" u="none" cap="none" strike="noStrike">
                <a:solidFill>
                  <a:srgbClr val="5698D2"/>
                </a:solidFill>
                <a:latin typeface="Arial"/>
                <a:ea typeface="Arial"/>
                <a:cs typeface="Arial"/>
                <a:sym typeface="Arial"/>
              </a:rPr>
            </a:br>
            <a:r>
              <a:rPr b="1" i="0" lang="en-US" sz="1200" u="none" cap="none" strike="noStrike">
                <a:solidFill>
                  <a:srgbClr val="5698D2"/>
                </a:solidFill>
                <a:latin typeface="Arial"/>
                <a:ea typeface="Arial"/>
                <a:cs typeface="Arial"/>
                <a:sym typeface="Arial"/>
              </a:rPr>
              <a:t>AND PERCENTAGES</a:t>
            </a:r>
          </a:p>
        </p:txBody>
      </p:sp>
      <p:sp>
        <p:nvSpPr>
          <p:cNvPr id="321" name="Shape 321"/>
          <p:cNvSpPr txBox="1"/>
          <p:nvPr/>
        </p:nvSpPr>
        <p:spPr>
          <a:xfrm>
            <a:off x="0" y="1066800"/>
            <a:ext cx="1911350" cy="33654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15B47"/>
              </a:buClr>
              <a:buSzPct val="25000"/>
              <a:buFont typeface="Arial"/>
              <a:buNone/>
            </a:pPr>
            <a:r>
              <a:rPr b="0" i="0" lang="en-US" sz="1600" u="none" cap="none" strike="noStrike">
                <a:solidFill>
                  <a:srgbClr val="F15B47"/>
                </a:solidFill>
                <a:latin typeface="Arial"/>
                <a:ea typeface="Arial"/>
                <a:cs typeface="Arial"/>
                <a:sym typeface="Arial"/>
              </a:rPr>
              <a:t>A P P E N D I X   A</a:t>
            </a:r>
          </a:p>
        </p:txBody>
      </p:sp>
      <p:sp>
        <p:nvSpPr>
          <p:cNvPr id="322" name="Shape 322"/>
          <p:cNvSpPr txBox="1"/>
          <p:nvPr/>
        </p:nvSpPr>
        <p:spPr>
          <a:xfrm>
            <a:off x="2971800" y="71436"/>
            <a:ext cx="5333999" cy="762000"/>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000" u="none" cap="none" strike="noStrike">
                <a:solidFill>
                  <a:srgbClr val="FF0000"/>
                </a:solidFill>
                <a:latin typeface="Arial"/>
                <a:ea typeface="Arial"/>
                <a:cs typeface="Arial"/>
                <a:sym typeface="Arial"/>
              </a:rPr>
              <a:t>USING GRAPHS</a:t>
            </a:r>
          </a:p>
        </p:txBody>
      </p:sp>
      <p:sp>
        <p:nvSpPr>
          <p:cNvPr id="323" name="Shape 323"/>
          <p:cNvSpPr txBox="1"/>
          <p:nvPr/>
        </p:nvSpPr>
        <p:spPr>
          <a:xfrm>
            <a:off x="1947861" y="201611"/>
            <a:ext cx="1143000"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3200" u="none" cap="none" strike="noStrike">
                <a:solidFill>
                  <a:srgbClr val="FF0000"/>
                </a:solidFill>
                <a:latin typeface="Times New Roman"/>
                <a:ea typeface="Times New Roman"/>
                <a:cs typeface="Times New Roman"/>
                <a:sym typeface="Times New Roman"/>
              </a:rPr>
              <a:t>1A.1</a:t>
            </a:r>
          </a:p>
        </p:txBody>
      </p:sp>
      <p:pic>
        <p:nvPicPr>
          <p:cNvPr id="324" name="Shape 324"/>
          <p:cNvPicPr preferRelativeResize="0"/>
          <p:nvPr/>
        </p:nvPicPr>
        <p:blipFill rotWithShape="1">
          <a:blip r:embed="rId3">
            <a:alphaModFix/>
          </a:blip>
          <a:srcRect b="0" l="0" r="0" t="0"/>
          <a:stretch/>
        </p:blipFill>
        <p:spPr>
          <a:xfrm>
            <a:off x="809625" y="2590800"/>
            <a:ext cx="3990975" cy="2828924"/>
          </a:xfrm>
          <a:prstGeom prst="rect">
            <a:avLst/>
          </a:prstGeom>
          <a:noFill/>
          <a:ln>
            <a:noFill/>
          </a:ln>
        </p:spPr>
      </p:pic>
      <p:pic>
        <p:nvPicPr>
          <p:cNvPr id="325" name="Shape 325"/>
          <p:cNvPicPr preferRelativeResize="0"/>
          <p:nvPr/>
        </p:nvPicPr>
        <p:blipFill rotWithShape="1">
          <a:blip r:embed="rId4">
            <a:alphaModFix/>
          </a:blip>
          <a:srcRect b="0" l="0" r="0" t="0"/>
          <a:stretch/>
        </p:blipFill>
        <p:spPr>
          <a:xfrm>
            <a:off x="809625" y="2590800"/>
            <a:ext cx="3990975" cy="2828924"/>
          </a:xfrm>
          <a:prstGeom prst="rect">
            <a:avLst/>
          </a:prstGeom>
          <a:noFill/>
          <a:ln>
            <a:noFill/>
          </a:ln>
        </p:spPr>
      </p:pic>
      <p:pic>
        <p:nvPicPr>
          <p:cNvPr id="326" name="Shape 326"/>
          <p:cNvPicPr preferRelativeResize="0"/>
          <p:nvPr/>
        </p:nvPicPr>
        <p:blipFill rotWithShape="1">
          <a:blip r:embed="rId5">
            <a:alphaModFix/>
          </a:blip>
          <a:srcRect b="0" l="0" r="0" t="0"/>
          <a:stretch/>
        </p:blipFill>
        <p:spPr>
          <a:xfrm>
            <a:off x="809625" y="2590800"/>
            <a:ext cx="3990975" cy="2828924"/>
          </a:xfrm>
          <a:prstGeom prst="rect">
            <a:avLst/>
          </a:prstGeom>
          <a:noFill/>
          <a:ln>
            <a:noFill/>
          </a:ln>
        </p:spPr>
      </p:pic>
      <p:pic>
        <p:nvPicPr>
          <p:cNvPr id="327" name="Shape 327"/>
          <p:cNvPicPr preferRelativeResize="0"/>
          <p:nvPr/>
        </p:nvPicPr>
        <p:blipFill rotWithShape="1">
          <a:blip r:embed="rId6">
            <a:alphaModFix/>
          </a:blip>
          <a:srcRect b="0" l="0" r="0" t="0"/>
          <a:stretch/>
        </p:blipFill>
        <p:spPr>
          <a:xfrm>
            <a:off x="809625" y="2590800"/>
            <a:ext cx="3990975" cy="2828924"/>
          </a:xfrm>
          <a:prstGeom prst="rect">
            <a:avLst/>
          </a:prstGeom>
          <a:noFill/>
          <a:ln>
            <a:noFill/>
          </a:ln>
        </p:spPr>
      </p:pic>
      <p:pic>
        <p:nvPicPr>
          <p:cNvPr id="328" name="Shape 328"/>
          <p:cNvPicPr preferRelativeResize="0"/>
          <p:nvPr/>
        </p:nvPicPr>
        <p:blipFill rotWithShape="1">
          <a:blip r:embed="rId7">
            <a:alphaModFix/>
          </a:blip>
          <a:srcRect b="0" l="0" r="0" t="0"/>
          <a:stretch/>
        </p:blipFill>
        <p:spPr>
          <a:xfrm>
            <a:off x="809625" y="2590800"/>
            <a:ext cx="3990975" cy="2828924"/>
          </a:xfrm>
          <a:prstGeom prst="rect">
            <a:avLst/>
          </a:prstGeom>
          <a:noFill/>
          <a:ln>
            <a:noFill/>
          </a:ln>
        </p:spPr>
      </p:pic>
      <p:pic>
        <p:nvPicPr>
          <p:cNvPr id="329" name="Shape 329"/>
          <p:cNvPicPr preferRelativeResize="0"/>
          <p:nvPr/>
        </p:nvPicPr>
        <p:blipFill rotWithShape="1">
          <a:blip r:embed="rId8">
            <a:alphaModFix/>
          </a:blip>
          <a:srcRect b="0" l="0" r="0" t="0"/>
          <a:stretch/>
        </p:blipFill>
        <p:spPr>
          <a:xfrm>
            <a:off x="809625" y="2590800"/>
            <a:ext cx="3990975" cy="2828924"/>
          </a:xfrm>
          <a:prstGeom prst="rect">
            <a:avLst/>
          </a:prstGeom>
          <a:noFill/>
          <a:ln>
            <a:noFill/>
          </a:ln>
        </p:spPr>
      </p:pic>
      <p:pic>
        <p:nvPicPr>
          <p:cNvPr id="330" name="Shape 330"/>
          <p:cNvPicPr preferRelativeResize="0"/>
          <p:nvPr/>
        </p:nvPicPr>
        <p:blipFill rotWithShape="1">
          <a:blip r:embed="rId9">
            <a:alphaModFix/>
          </a:blip>
          <a:srcRect b="0" l="0" r="0" t="0"/>
          <a:stretch/>
        </p:blipFill>
        <p:spPr>
          <a:xfrm>
            <a:off x="809625" y="2590800"/>
            <a:ext cx="3990975" cy="2828924"/>
          </a:xfrm>
          <a:prstGeom prst="rect">
            <a:avLst/>
          </a:prstGeom>
          <a:noFill/>
          <a:ln>
            <a:noFill/>
          </a:ln>
        </p:spPr>
      </p:pic>
      <p:pic>
        <p:nvPicPr>
          <p:cNvPr id="331" name="Shape 331"/>
          <p:cNvPicPr preferRelativeResize="0"/>
          <p:nvPr/>
        </p:nvPicPr>
        <p:blipFill rotWithShape="1">
          <a:blip r:embed="rId10">
            <a:alphaModFix/>
          </a:blip>
          <a:srcRect b="0" l="0" r="0" t="0"/>
          <a:stretch/>
        </p:blipFill>
        <p:spPr>
          <a:xfrm>
            <a:off x="809625" y="2590800"/>
            <a:ext cx="3990975" cy="2828924"/>
          </a:xfrm>
          <a:prstGeom prst="rect">
            <a:avLst/>
          </a:prstGeom>
          <a:noFill/>
          <a:ln>
            <a:noFill/>
          </a:ln>
        </p:spPr>
      </p:pic>
      <p:pic>
        <p:nvPicPr>
          <p:cNvPr id="332" name="Shape 332"/>
          <p:cNvPicPr preferRelativeResize="0"/>
          <p:nvPr/>
        </p:nvPicPr>
        <p:blipFill rotWithShape="1">
          <a:blip r:embed="rId11">
            <a:alphaModFix/>
          </a:blip>
          <a:srcRect b="0" l="0" r="0" t="0"/>
          <a:stretch/>
        </p:blipFill>
        <p:spPr>
          <a:xfrm>
            <a:off x="809625" y="2590800"/>
            <a:ext cx="3990975" cy="2828924"/>
          </a:xfrm>
          <a:prstGeom prst="rect">
            <a:avLst/>
          </a:prstGeom>
          <a:noFill/>
          <a:ln>
            <a:noFill/>
          </a:ln>
        </p:spPr>
      </p:pic>
      <p:sp>
        <p:nvSpPr>
          <p:cNvPr id="333" name="Shape 333"/>
          <p:cNvSpPr txBox="1"/>
          <p:nvPr/>
        </p:nvSpPr>
        <p:spPr>
          <a:xfrm>
            <a:off x="914400" y="1981200"/>
            <a:ext cx="2895600" cy="558799"/>
          </a:xfrm>
          <a:prstGeom prst="rect">
            <a:avLst/>
          </a:prstGeom>
          <a:noFill/>
          <a:ln>
            <a:noFill/>
          </a:ln>
        </p:spPr>
        <p:txBody>
          <a:bodyPr anchorCtr="0" anchor="t" bIns="45700" lIns="91425" rIns="91425" tIns="45700">
            <a:noAutofit/>
          </a:bodyPr>
          <a:lstStyle/>
          <a:p>
            <a:pPr indent="0" lvl="0" marL="0" marR="0" rtl="0" algn="l">
              <a:lnSpc>
                <a:spcPct val="110000"/>
              </a:lnSpc>
              <a:spcBef>
                <a:spcPts val="0"/>
              </a:spcBef>
              <a:spcAft>
                <a:spcPts val="0"/>
              </a:spcAft>
              <a:buClr>
                <a:schemeClr val="dk1"/>
              </a:buClr>
              <a:buSzPct val="25000"/>
              <a:buFont typeface="Arial"/>
              <a:buNone/>
            </a:pPr>
            <a:r>
              <a:rPr b="1" i="0" lang="en-US" sz="1400" u="none" cap="none" strike="noStrike">
                <a:solidFill>
                  <a:schemeClr val="dk1"/>
                </a:solidFill>
                <a:latin typeface="Arial"/>
                <a:ea typeface="Arial"/>
                <a:cs typeface="Arial"/>
                <a:sym typeface="Arial"/>
              </a:rPr>
              <a:t>▼ FIGURE 1A.1</a:t>
            </a:r>
            <a:br>
              <a:rPr b="1" i="0" lang="en-US" sz="1400" u="none" cap="none" strike="noStrike">
                <a:solidFill>
                  <a:schemeClr val="dk1"/>
                </a:solidFill>
                <a:latin typeface="Arial"/>
                <a:ea typeface="Arial"/>
                <a:cs typeface="Arial"/>
                <a:sym typeface="Arial"/>
              </a:rPr>
            </a:br>
            <a:r>
              <a:rPr b="1" i="0" lang="en-US" sz="1400" u="none" cap="none" strike="noStrike">
                <a:solidFill>
                  <a:schemeClr val="lt2"/>
                </a:solidFill>
                <a:latin typeface="Arial"/>
                <a:ea typeface="Arial"/>
                <a:cs typeface="Arial"/>
                <a:sym typeface="Arial"/>
              </a:rPr>
              <a:t>Graphs of Single Variables</a:t>
            </a:r>
          </a:p>
        </p:txBody>
      </p:sp>
      <p:sp>
        <p:nvSpPr>
          <p:cNvPr id="334" name="Shape 334"/>
          <p:cNvSpPr txBox="1"/>
          <p:nvPr/>
        </p:nvSpPr>
        <p:spPr>
          <a:xfrm>
            <a:off x="1066800" y="5759450"/>
            <a:ext cx="3886200" cy="64135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1" i="0" lang="en-US" sz="1800" u="none" cap="none" strike="noStrike">
                <a:solidFill>
                  <a:schemeClr val="dk1"/>
                </a:solidFill>
                <a:latin typeface="Times New Roman"/>
                <a:ea typeface="Times New Roman"/>
                <a:cs typeface="Times New Roman"/>
                <a:sym typeface="Times New Roman"/>
              </a:rPr>
              <a:t>(A) Pie Graph for Types of Recorded</a:t>
            </a:r>
          </a:p>
          <a:p>
            <a:pPr indent="0" lvl="0" marL="0" marR="0" rtl="0" algn="l">
              <a:lnSpc>
                <a:spcPct val="100000"/>
              </a:lnSpc>
              <a:spcBef>
                <a:spcPts val="0"/>
              </a:spcBef>
              <a:spcAft>
                <a:spcPts val="0"/>
              </a:spcAft>
              <a:buClr>
                <a:schemeClr val="dk1"/>
              </a:buClr>
              <a:buSzPct val="25000"/>
              <a:buFont typeface="Times New Roman"/>
              <a:buNone/>
            </a:pPr>
            <a:r>
              <a:rPr b="1" i="0" lang="en-US" sz="1800" u="none" cap="none" strike="noStrike">
                <a:solidFill>
                  <a:schemeClr val="dk1"/>
                </a:solidFill>
                <a:latin typeface="Times New Roman"/>
                <a:ea typeface="Times New Roman"/>
                <a:cs typeface="Times New Roman"/>
                <a:sym typeface="Times New Roman"/>
              </a:rPr>
              <a:t>Music Sold in the United States</a:t>
            </a:r>
          </a:p>
        </p:txBody>
      </p:sp>
      <p:sp>
        <p:nvSpPr>
          <p:cNvPr id="335" name="Shape 335"/>
          <p:cNvSpPr txBox="1"/>
          <p:nvPr/>
        </p:nvSpPr>
        <p:spPr>
          <a:xfrm>
            <a:off x="5257800" y="5759450"/>
            <a:ext cx="3809999" cy="64135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1" i="0" lang="en-US" sz="1800" u="none" cap="none" strike="noStrike">
                <a:solidFill>
                  <a:schemeClr val="dk1"/>
                </a:solidFill>
                <a:latin typeface="Times New Roman"/>
                <a:ea typeface="Times New Roman"/>
                <a:cs typeface="Times New Roman"/>
                <a:sym typeface="Times New Roman"/>
              </a:rPr>
              <a:t>(B) Bar Graph for U.S. Export Sales of Copyrighted Products</a:t>
            </a:r>
          </a:p>
        </p:txBody>
      </p:sp>
      <p:cxnSp>
        <p:nvCxnSpPr>
          <p:cNvPr id="336" name="Shape 336"/>
          <p:cNvCxnSpPr/>
          <p:nvPr/>
        </p:nvCxnSpPr>
        <p:spPr>
          <a:xfrm>
            <a:off x="2895600" y="304800"/>
            <a:ext cx="0" cy="412749"/>
          </a:xfrm>
          <a:prstGeom prst="straightConnector1">
            <a:avLst/>
          </a:prstGeom>
          <a:noFill/>
          <a:ln cap="rnd" cmpd="sng" w="22225">
            <a:solidFill>
              <a:srgbClr val="FF0000"/>
            </a:solidFill>
            <a:prstDash val="solid"/>
            <a:miter/>
            <a:headEnd len="med" w="med" type="none"/>
            <a:tailEnd len="med" w="med" type="none"/>
          </a:ln>
        </p:spPr>
      </p:cxnSp>
      <p:pic>
        <p:nvPicPr>
          <p:cNvPr id="337" name="Shape 337"/>
          <p:cNvPicPr preferRelativeResize="0"/>
          <p:nvPr/>
        </p:nvPicPr>
        <p:blipFill rotWithShape="1">
          <a:blip r:embed="rId12">
            <a:alphaModFix/>
          </a:blip>
          <a:srcRect b="0" l="0" r="0" t="0"/>
          <a:stretch/>
        </p:blipFill>
        <p:spPr>
          <a:xfrm>
            <a:off x="809625" y="2590800"/>
            <a:ext cx="3990975" cy="2828924"/>
          </a:xfrm>
          <a:prstGeom prst="rect">
            <a:avLst/>
          </a:prstGeom>
          <a:noFill/>
          <a:ln>
            <a:noFill/>
          </a:ln>
        </p:spPr>
      </p:pic>
      <p:pic>
        <p:nvPicPr>
          <p:cNvPr id="338" name="Shape 338"/>
          <p:cNvPicPr preferRelativeResize="0"/>
          <p:nvPr/>
        </p:nvPicPr>
        <p:blipFill rotWithShape="1">
          <a:blip r:embed="rId13">
            <a:alphaModFix/>
          </a:blip>
          <a:srcRect b="0" l="0" r="0" t="0"/>
          <a:stretch/>
        </p:blipFill>
        <p:spPr>
          <a:xfrm>
            <a:off x="4800600" y="1981200"/>
            <a:ext cx="3952875" cy="3486150"/>
          </a:xfrm>
          <a:prstGeom prst="rect">
            <a:avLst/>
          </a:prstGeom>
          <a:noFill/>
          <a:ln>
            <a:noFill/>
          </a:ln>
        </p:spPr>
      </p:pic>
      <p:pic>
        <p:nvPicPr>
          <p:cNvPr id="339" name="Shape 339"/>
          <p:cNvPicPr preferRelativeResize="0"/>
          <p:nvPr/>
        </p:nvPicPr>
        <p:blipFill rotWithShape="1">
          <a:blip r:embed="rId14">
            <a:alphaModFix/>
          </a:blip>
          <a:srcRect b="0" l="0" r="0" t="0"/>
          <a:stretch/>
        </p:blipFill>
        <p:spPr>
          <a:xfrm>
            <a:off x="4800600" y="1981200"/>
            <a:ext cx="3952875" cy="3486150"/>
          </a:xfrm>
          <a:prstGeom prst="rect">
            <a:avLst/>
          </a:prstGeom>
          <a:noFill/>
          <a:ln>
            <a:noFill/>
          </a:ln>
        </p:spPr>
      </p:pic>
      <p:pic>
        <p:nvPicPr>
          <p:cNvPr id="340" name="Shape 340"/>
          <p:cNvPicPr preferRelativeResize="0"/>
          <p:nvPr/>
        </p:nvPicPr>
        <p:blipFill rotWithShape="1">
          <a:blip r:embed="rId15">
            <a:alphaModFix/>
          </a:blip>
          <a:srcRect b="0" l="0" r="0" t="0"/>
          <a:stretch/>
        </p:blipFill>
        <p:spPr>
          <a:xfrm>
            <a:off x="4800600" y="1981200"/>
            <a:ext cx="3952875" cy="3486150"/>
          </a:xfrm>
          <a:prstGeom prst="rect">
            <a:avLst/>
          </a:prstGeom>
          <a:noFill/>
          <a:ln>
            <a:noFill/>
          </a:ln>
        </p:spPr>
      </p:pic>
      <p:pic>
        <p:nvPicPr>
          <p:cNvPr id="341" name="Shape 341"/>
          <p:cNvPicPr preferRelativeResize="0"/>
          <p:nvPr/>
        </p:nvPicPr>
        <p:blipFill rotWithShape="1">
          <a:blip r:embed="rId16">
            <a:alphaModFix/>
          </a:blip>
          <a:srcRect b="0" l="0" r="0" t="0"/>
          <a:stretch/>
        </p:blipFill>
        <p:spPr>
          <a:xfrm>
            <a:off x="4800600" y="1981200"/>
            <a:ext cx="3952875" cy="3486150"/>
          </a:xfrm>
          <a:prstGeom prst="rect">
            <a:avLst/>
          </a:prstGeom>
          <a:noFill/>
          <a:ln>
            <a:noFill/>
          </a:ln>
        </p:spPr>
      </p:pic>
      <p:pic>
        <p:nvPicPr>
          <p:cNvPr id="342" name="Shape 342"/>
          <p:cNvPicPr preferRelativeResize="0"/>
          <p:nvPr/>
        </p:nvPicPr>
        <p:blipFill rotWithShape="1">
          <a:blip r:embed="rId17">
            <a:alphaModFix/>
          </a:blip>
          <a:srcRect b="0" l="0" r="0" t="0"/>
          <a:stretch/>
        </p:blipFill>
        <p:spPr>
          <a:xfrm>
            <a:off x="4800600" y="1981200"/>
            <a:ext cx="3952875" cy="3486150"/>
          </a:xfrm>
          <a:prstGeom prst="rect">
            <a:avLst/>
          </a:prstGeom>
          <a:noFill/>
          <a:ln>
            <a:noFill/>
          </a:ln>
        </p:spPr>
      </p:pic>
      <p:pic>
        <p:nvPicPr>
          <p:cNvPr id="343" name="Shape 343"/>
          <p:cNvPicPr preferRelativeResize="0"/>
          <p:nvPr/>
        </p:nvPicPr>
        <p:blipFill rotWithShape="1">
          <a:blip r:embed="rId18">
            <a:alphaModFix/>
          </a:blip>
          <a:srcRect b="0" l="0" r="0" t="0"/>
          <a:stretch/>
        </p:blipFill>
        <p:spPr>
          <a:xfrm>
            <a:off x="4800600" y="1981200"/>
            <a:ext cx="3952875" cy="3486150"/>
          </a:xfrm>
          <a:prstGeom prst="rect">
            <a:avLst/>
          </a:prstGeom>
          <a:noFill/>
          <a:ln>
            <a:noFill/>
          </a:ln>
        </p:spPr>
      </p:pic>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47" name="Shape 347"/>
        <p:cNvGrpSpPr/>
        <p:nvPr/>
      </p:nvGrpSpPr>
      <p:grpSpPr>
        <a:xfrm>
          <a:off x="0" y="0"/>
          <a:ext cx="0" cy="0"/>
          <a:chOff x="0" y="0"/>
          <a:chExt cx="0" cy="0"/>
        </a:xfrm>
      </p:grpSpPr>
      <p:sp>
        <p:nvSpPr>
          <p:cNvPr id="348" name="Shape 348"/>
          <p:cNvSpPr txBox="1"/>
          <p:nvPr/>
        </p:nvSpPr>
        <p:spPr>
          <a:xfrm>
            <a:off x="0" y="1066800"/>
            <a:ext cx="1904999" cy="685799"/>
          </a:xfrm>
          <a:prstGeom prst="rect">
            <a:avLst/>
          </a:prstGeom>
          <a:solidFill>
            <a:srgbClr val="0083AE">
              <a:alpha val="14509"/>
            </a:srgbClr>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349" name="Shape 349"/>
          <p:cNvSpPr txBox="1"/>
          <p:nvPr>
            <p:ph idx="1" type="body"/>
          </p:nvPr>
        </p:nvSpPr>
        <p:spPr>
          <a:xfrm>
            <a:off x="2057400" y="1066800"/>
            <a:ext cx="6629400" cy="4983162"/>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rgbClr val="2164A2"/>
              </a:buClr>
              <a:buSzPct val="25000"/>
              <a:buFont typeface="Arial"/>
              <a:buNone/>
            </a:pPr>
            <a:r>
              <a:rPr b="0" i="0" lang="en-US" sz="2000" u="none" cap="none" strike="noStrike">
                <a:solidFill>
                  <a:srgbClr val="2164A2"/>
                </a:solidFill>
                <a:latin typeface="Arial"/>
                <a:ea typeface="Arial"/>
                <a:cs typeface="Arial"/>
                <a:sym typeface="Arial"/>
              </a:rPr>
              <a:t>Graphing Single Variables</a:t>
            </a:r>
          </a:p>
        </p:txBody>
      </p:sp>
      <p:sp>
        <p:nvSpPr>
          <p:cNvPr id="350" name="Shape 350"/>
          <p:cNvSpPr txBox="1"/>
          <p:nvPr/>
        </p:nvSpPr>
        <p:spPr>
          <a:xfrm>
            <a:off x="0" y="1295400"/>
            <a:ext cx="1716086" cy="4572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5698D2"/>
              </a:buClr>
              <a:buSzPct val="25000"/>
              <a:buFont typeface="Arial"/>
              <a:buNone/>
            </a:pPr>
            <a:r>
              <a:rPr b="1" i="0" lang="en-US" sz="1200" u="none" cap="none" strike="noStrike">
                <a:solidFill>
                  <a:srgbClr val="5698D2"/>
                </a:solidFill>
                <a:latin typeface="Arial"/>
                <a:ea typeface="Arial"/>
                <a:cs typeface="Arial"/>
                <a:sym typeface="Arial"/>
              </a:rPr>
              <a:t>USING GRAPHS</a:t>
            </a:r>
            <a:br>
              <a:rPr b="1" i="0" lang="en-US" sz="1200" u="none" cap="none" strike="noStrike">
                <a:solidFill>
                  <a:srgbClr val="5698D2"/>
                </a:solidFill>
                <a:latin typeface="Arial"/>
                <a:ea typeface="Arial"/>
                <a:cs typeface="Arial"/>
                <a:sym typeface="Arial"/>
              </a:rPr>
            </a:br>
            <a:r>
              <a:rPr b="1" i="0" lang="en-US" sz="1200" u="none" cap="none" strike="noStrike">
                <a:solidFill>
                  <a:srgbClr val="5698D2"/>
                </a:solidFill>
                <a:latin typeface="Arial"/>
                <a:ea typeface="Arial"/>
                <a:cs typeface="Arial"/>
                <a:sym typeface="Arial"/>
              </a:rPr>
              <a:t>AND PERCENTAGES</a:t>
            </a:r>
          </a:p>
        </p:txBody>
      </p:sp>
      <p:sp>
        <p:nvSpPr>
          <p:cNvPr id="351" name="Shape 351"/>
          <p:cNvSpPr txBox="1"/>
          <p:nvPr/>
        </p:nvSpPr>
        <p:spPr>
          <a:xfrm>
            <a:off x="0" y="1060450"/>
            <a:ext cx="1911350" cy="33654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15B47"/>
              </a:buClr>
              <a:buSzPct val="25000"/>
              <a:buFont typeface="Arial"/>
              <a:buNone/>
            </a:pPr>
            <a:r>
              <a:rPr b="0" i="0" lang="en-US" sz="1600" u="none" cap="none" strike="noStrike">
                <a:solidFill>
                  <a:srgbClr val="F15B47"/>
                </a:solidFill>
                <a:latin typeface="Arial"/>
                <a:ea typeface="Arial"/>
                <a:cs typeface="Arial"/>
                <a:sym typeface="Arial"/>
              </a:rPr>
              <a:t>A P P E N D I X   A</a:t>
            </a:r>
          </a:p>
        </p:txBody>
      </p:sp>
      <p:sp>
        <p:nvSpPr>
          <p:cNvPr id="352" name="Shape 352"/>
          <p:cNvSpPr txBox="1"/>
          <p:nvPr/>
        </p:nvSpPr>
        <p:spPr>
          <a:xfrm>
            <a:off x="2971800" y="66675"/>
            <a:ext cx="6172199" cy="762000"/>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000" u="none" cap="none" strike="noStrike">
                <a:solidFill>
                  <a:srgbClr val="FF0000"/>
                </a:solidFill>
                <a:latin typeface="Arial"/>
                <a:ea typeface="Arial"/>
                <a:cs typeface="Arial"/>
                <a:sym typeface="Arial"/>
              </a:rPr>
              <a:t>USING GRAPHS (cont’d)</a:t>
            </a:r>
          </a:p>
        </p:txBody>
      </p:sp>
      <p:sp>
        <p:nvSpPr>
          <p:cNvPr id="353" name="Shape 353"/>
          <p:cNvSpPr txBox="1"/>
          <p:nvPr/>
        </p:nvSpPr>
        <p:spPr>
          <a:xfrm>
            <a:off x="1947861" y="201611"/>
            <a:ext cx="1143000"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3200" u="none" cap="none" strike="noStrike">
                <a:solidFill>
                  <a:srgbClr val="FF0000"/>
                </a:solidFill>
                <a:latin typeface="Times New Roman"/>
                <a:ea typeface="Times New Roman"/>
                <a:cs typeface="Times New Roman"/>
                <a:sym typeface="Times New Roman"/>
              </a:rPr>
              <a:t>1A.1</a:t>
            </a:r>
          </a:p>
        </p:txBody>
      </p:sp>
      <p:sp>
        <p:nvSpPr>
          <p:cNvPr id="354" name="Shape 354"/>
          <p:cNvSpPr txBox="1"/>
          <p:nvPr/>
        </p:nvSpPr>
        <p:spPr>
          <a:xfrm>
            <a:off x="914400" y="1981200"/>
            <a:ext cx="3124199" cy="558799"/>
          </a:xfrm>
          <a:prstGeom prst="rect">
            <a:avLst/>
          </a:prstGeom>
          <a:noFill/>
          <a:ln>
            <a:noFill/>
          </a:ln>
        </p:spPr>
        <p:txBody>
          <a:bodyPr anchorCtr="0" anchor="t" bIns="45700" lIns="91425" rIns="91425" tIns="45700">
            <a:noAutofit/>
          </a:bodyPr>
          <a:lstStyle/>
          <a:p>
            <a:pPr indent="0" lvl="0" marL="0" marR="0" rtl="0" algn="l">
              <a:lnSpc>
                <a:spcPct val="110000"/>
              </a:lnSpc>
              <a:spcBef>
                <a:spcPts val="0"/>
              </a:spcBef>
              <a:spcAft>
                <a:spcPts val="0"/>
              </a:spcAft>
              <a:buClr>
                <a:schemeClr val="dk1"/>
              </a:buClr>
              <a:buSzPct val="25000"/>
              <a:buFont typeface="Arial"/>
              <a:buNone/>
            </a:pPr>
            <a:r>
              <a:rPr b="1" i="0" lang="en-US" sz="1400" u="none" cap="none" strike="noStrike">
                <a:solidFill>
                  <a:schemeClr val="dk1"/>
                </a:solidFill>
                <a:latin typeface="Arial"/>
                <a:ea typeface="Arial"/>
                <a:cs typeface="Arial"/>
                <a:sym typeface="Arial"/>
              </a:rPr>
              <a:t>▼ FIGURE 1A.2</a:t>
            </a:r>
            <a:br>
              <a:rPr b="1" i="0" lang="en-US" sz="1400" u="none" cap="none" strike="noStrike">
                <a:solidFill>
                  <a:schemeClr val="dk1"/>
                </a:solidFill>
                <a:latin typeface="Arial"/>
                <a:ea typeface="Arial"/>
                <a:cs typeface="Arial"/>
                <a:sym typeface="Arial"/>
              </a:rPr>
            </a:br>
            <a:r>
              <a:rPr b="1" i="0" lang="en-US" sz="1400" u="none" cap="none" strike="noStrike">
                <a:solidFill>
                  <a:schemeClr val="lt2"/>
                </a:solidFill>
                <a:latin typeface="Arial"/>
                <a:ea typeface="Arial"/>
                <a:cs typeface="Arial"/>
                <a:sym typeface="Arial"/>
              </a:rPr>
              <a:t>Time-Series Graph</a:t>
            </a:r>
          </a:p>
        </p:txBody>
      </p:sp>
      <p:sp>
        <p:nvSpPr>
          <p:cNvPr id="355" name="Shape 355"/>
          <p:cNvSpPr txBox="1"/>
          <p:nvPr/>
        </p:nvSpPr>
        <p:spPr>
          <a:xfrm>
            <a:off x="1143000" y="5664200"/>
            <a:ext cx="3505200" cy="3667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1" i="0" lang="en-US" sz="1800" u="none" cap="none" strike="noStrike">
                <a:solidFill>
                  <a:schemeClr val="dk1"/>
                </a:solidFill>
                <a:latin typeface="Times New Roman"/>
                <a:ea typeface="Times New Roman"/>
                <a:cs typeface="Times New Roman"/>
                <a:sym typeface="Times New Roman"/>
              </a:rPr>
              <a:t>(A) Total Sales of Industry</a:t>
            </a:r>
          </a:p>
        </p:txBody>
      </p:sp>
      <p:sp>
        <p:nvSpPr>
          <p:cNvPr id="356" name="Shape 356"/>
          <p:cNvSpPr txBox="1"/>
          <p:nvPr/>
        </p:nvSpPr>
        <p:spPr>
          <a:xfrm>
            <a:off x="5410200" y="5664200"/>
            <a:ext cx="3352799" cy="3667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1" i="0" lang="en-US" sz="1800" u="none" cap="none" strike="noStrike">
                <a:solidFill>
                  <a:schemeClr val="dk1"/>
                </a:solidFill>
                <a:latin typeface="Times New Roman"/>
                <a:ea typeface="Times New Roman"/>
                <a:cs typeface="Times New Roman"/>
                <a:sym typeface="Times New Roman"/>
              </a:rPr>
              <a:t>(B) Truncated Vertical Axis</a:t>
            </a:r>
          </a:p>
        </p:txBody>
      </p:sp>
      <p:pic>
        <p:nvPicPr>
          <p:cNvPr id="357" name="Shape 357"/>
          <p:cNvPicPr preferRelativeResize="0"/>
          <p:nvPr/>
        </p:nvPicPr>
        <p:blipFill rotWithShape="1">
          <a:blip r:embed="rId3">
            <a:alphaModFix/>
          </a:blip>
          <a:srcRect b="0" l="0" r="0" t="0"/>
          <a:stretch/>
        </p:blipFill>
        <p:spPr>
          <a:xfrm>
            <a:off x="4648200" y="2924175"/>
            <a:ext cx="4171950" cy="2714624"/>
          </a:xfrm>
          <a:prstGeom prst="rect">
            <a:avLst/>
          </a:prstGeom>
          <a:noFill/>
          <a:ln>
            <a:noFill/>
          </a:ln>
        </p:spPr>
      </p:pic>
      <p:pic>
        <p:nvPicPr>
          <p:cNvPr id="358" name="Shape 358"/>
          <p:cNvPicPr preferRelativeResize="0"/>
          <p:nvPr/>
        </p:nvPicPr>
        <p:blipFill rotWithShape="1">
          <a:blip r:embed="rId4">
            <a:alphaModFix/>
          </a:blip>
          <a:srcRect b="0" l="0" r="0" t="0"/>
          <a:stretch/>
        </p:blipFill>
        <p:spPr>
          <a:xfrm>
            <a:off x="4648200" y="2924175"/>
            <a:ext cx="4171950" cy="2714624"/>
          </a:xfrm>
          <a:prstGeom prst="rect">
            <a:avLst/>
          </a:prstGeom>
          <a:noFill/>
          <a:ln>
            <a:noFill/>
          </a:ln>
        </p:spPr>
      </p:pic>
      <p:pic>
        <p:nvPicPr>
          <p:cNvPr id="359" name="Shape 359"/>
          <p:cNvPicPr preferRelativeResize="0"/>
          <p:nvPr/>
        </p:nvPicPr>
        <p:blipFill rotWithShape="1">
          <a:blip r:embed="rId5">
            <a:alphaModFix/>
          </a:blip>
          <a:srcRect b="0" l="0" r="0" t="0"/>
          <a:stretch/>
        </p:blipFill>
        <p:spPr>
          <a:xfrm>
            <a:off x="4648200" y="2924175"/>
            <a:ext cx="4171950" cy="2714624"/>
          </a:xfrm>
          <a:prstGeom prst="rect">
            <a:avLst/>
          </a:prstGeom>
          <a:noFill/>
          <a:ln>
            <a:noFill/>
          </a:ln>
        </p:spPr>
      </p:pic>
      <p:pic>
        <p:nvPicPr>
          <p:cNvPr id="360" name="Shape 360"/>
          <p:cNvPicPr preferRelativeResize="0"/>
          <p:nvPr/>
        </p:nvPicPr>
        <p:blipFill rotWithShape="1">
          <a:blip r:embed="rId6">
            <a:alphaModFix/>
          </a:blip>
          <a:srcRect b="0" l="0" r="0" t="0"/>
          <a:stretch/>
        </p:blipFill>
        <p:spPr>
          <a:xfrm>
            <a:off x="4648200" y="2924175"/>
            <a:ext cx="4171950" cy="2714624"/>
          </a:xfrm>
          <a:prstGeom prst="rect">
            <a:avLst/>
          </a:prstGeom>
          <a:noFill/>
          <a:ln>
            <a:noFill/>
          </a:ln>
        </p:spPr>
      </p:pic>
      <p:pic>
        <p:nvPicPr>
          <p:cNvPr id="361" name="Shape 361"/>
          <p:cNvPicPr preferRelativeResize="0"/>
          <p:nvPr/>
        </p:nvPicPr>
        <p:blipFill rotWithShape="1">
          <a:blip r:embed="rId7">
            <a:alphaModFix/>
          </a:blip>
          <a:srcRect b="0" l="0" r="0" t="0"/>
          <a:stretch/>
        </p:blipFill>
        <p:spPr>
          <a:xfrm>
            <a:off x="476250" y="2924175"/>
            <a:ext cx="4171950" cy="2714624"/>
          </a:xfrm>
          <a:prstGeom prst="rect">
            <a:avLst/>
          </a:prstGeom>
          <a:noFill/>
          <a:ln>
            <a:noFill/>
          </a:ln>
        </p:spPr>
      </p:pic>
      <p:pic>
        <p:nvPicPr>
          <p:cNvPr id="362" name="Shape 362"/>
          <p:cNvPicPr preferRelativeResize="0"/>
          <p:nvPr/>
        </p:nvPicPr>
        <p:blipFill rotWithShape="1">
          <a:blip r:embed="rId8">
            <a:alphaModFix/>
          </a:blip>
          <a:srcRect b="0" l="0" r="0" t="0"/>
          <a:stretch/>
        </p:blipFill>
        <p:spPr>
          <a:xfrm>
            <a:off x="476250" y="2924175"/>
            <a:ext cx="4171950" cy="2714624"/>
          </a:xfrm>
          <a:prstGeom prst="rect">
            <a:avLst/>
          </a:prstGeom>
          <a:noFill/>
          <a:ln>
            <a:noFill/>
          </a:ln>
        </p:spPr>
      </p:pic>
      <p:pic>
        <p:nvPicPr>
          <p:cNvPr id="363" name="Shape 363"/>
          <p:cNvPicPr preferRelativeResize="0"/>
          <p:nvPr/>
        </p:nvPicPr>
        <p:blipFill rotWithShape="1">
          <a:blip r:embed="rId9">
            <a:alphaModFix/>
          </a:blip>
          <a:srcRect b="0" l="0" r="0" t="0"/>
          <a:stretch/>
        </p:blipFill>
        <p:spPr>
          <a:xfrm>
            <a:off x="476250" y="2924175"/>
            <a:ext cx="4171950" cy="2714624"/>
          </a:xfrm>
          <a:prstGeom prst="rect">
            <a:avLst/>
          </a:prstGeom>
          <a:noFill/>
          <a:ln>
            <a:noFill/>
          </a:ln>
        </p:spPr>
      </p:pic>
      <p:pic>
        <p:nvPicPr>
          <p:cNvPr id="364" name="Shape 364"/>
          <p:cNvPicPr preferRelativeResize="0"/>
          <p:nvPr/>
        </p:nvPicPr>
        <p:blipFill rotWithShape="1">
          <a:blip r:embed="rId10">
            <a:alphaModFix/>
          </a:blip>
          <a:srcRect b="0" l="0" r="0" t="0"/>
          <a:stretch/>
        </p:blipFill>
        <p:spPr>
          <a:xfrm>
            <a:off x="476250" y="2924175"/>
            <a:ext cx="4171950" cy="2714624"/>
          </a:xfrm>
          <a:prstGeom prst="rect">
            <a:avLst/>
          </a:prstGeom>
          <a:noFill/>
          <a:ln>
            <a:noFill/>
          </a:ln>
        </p:spPr>
      </p:pic>
      <p:cxnSp>
        <p:nvCxnSpPr>
          <p:cNvPr id="365" name="Shape 365"/>
          <p:cNvCxnSpPr/>
          <p:nvPr/>
        </p:nvCxnSpPr>
        <p:spPr>
          <a:xfrm>
            <a:off x="2895600" y="273050"/>
            <a:ext cx="0" cy="412749"/>
          </a:xfrm>
          <a:prstGeom prst="straightConnector1">
            <a:avLst/>
          </a:prstGeom>
          <a:noFill/>
          <a:ln cap="rnd" cmpd="sng" w="22225">
            <a:solidFill>
              <a:srgbClr val="FF0000"/>
            </a:solidFill>
            <a:prstDash val="solid"/>
            <a:miter/>
            <a:headEnd len="med" w="med" type="none"/>
            <a:tailEnd len="med" w="med" type="none"/>
          </a:ln>
        </p:spPr>
      </p:cxn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69" name="Shape 369"/>
        <p:cNvGrpSpPr/>
        <p:nvPr/>
      </p:nvGrpSpPr>
      <p:grpSpPr>
        <a:xfrm>
          <a:off x="0" y="0"/>
          <a:ext cx="0" cy="0"/>
          <a:chOff x="0" y="0"/>
          <a:chExt cx="0" cy="0"/>
        </a:xfrm>
      </p:grpSpPr>
      <p:pic>
        <p:nvPicPr>
          <p:cNvPr id="370" name="Shape 370"/>
          <p:cNvPicPr preferRelativeResize="0"/>
          <p:nvPr/>
        </p:nvPicPr>
        <p:blipFill rotWithShape="1">
          <a:blip r:embed="rId3">
            <a:alphaModFix/>
          </a:blip>
          <a:srcRect b="0" l="0" r="0" t="0"/>
          <a:stretch/>
        </p:blipFill>
        <p:spPr>
          <a:xfrm>
            <a:off x="4476750" y="1981200"/>
            <a:ext cx="4438650" cy="3867149"/>
          </a:xfrm>
          <a:prstGeom prst="rect">
            <a:avLst/>
          </a:prstGeom>
          <a:noFill/>
          <a:ln>
            <a:noFill/>
          </a:ln>
        </p:spPr>
      </p:pic>
      <p:pic>
        <p:nvPicPr>
          <p:cNvPr id="371" name="Shape 371"/>
          <p:cNvPicPr preferRelativeResize="0"/>
          <p:nvPr/>
        </p:nvPicPr>
        <p:blipFill rotWithShape="1">
          <a:blip r:embed="rId4">
            <a:alphaModFix/>
          </a:blip>
          <a:srcRect b="0" l="0" r="0" t="0"/>
          <a:stretch/>
        </p:blipFill>
        <p:spPr>
          <a:xfrm>
            <a:off x="4476750" y="1981200"/>
            <a:ext cx="4438650" cy="3867149"/>
          </a:xfrm>
          <a:prstGeom prst="rect">
            <a:avLst/>
          </a:prstGeom>
          <a:noFill/>
          <a:ln>
            <a:noFill/>
          </a:ln>
        </p:spPr>
      </p:pic>
      <p:sp>
        <p:nvSpPr>
          <p:cNvPr id="372" name="Shape 372"/>
          <p:cNvSpPr txBox="1"/>
          <p:nvPr/>
        </p:nvSpPr>
        <p:spPr>
          <a:xfrm>
            <a:off x="0" y="1066800"/>
            <a:ext cx="1904999" cy="685799"/>
          </a:xfrm>
          <a:prstGeom prst="rect">
            <a:avLst/>
          </a:prstGeom>
          <a:solidFill>
            <a:srgbClr val="0083AE">
              <a:alpha val="14509"/>
            </a:srgbClr>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373" name="Shape 373"/>
          <p:cNvSpPr txBox="1"/>
          <p:nvPr>
            <p:ph idx="1" type="body"/>
          </p:nvPr>
        </p:nvSpPr>
        <p:spPr>
          <a:xfrm>
            <a:off x="2057400" y="1066800"/>
            <a:ext cx="6629400" cy="4983162"/>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rgbClr val="2164A2"/>
              </a:buClr>
              <a:buSzPct val="25000"/>
              <a:buFont typeface="Arial"/>
              <a:buNone/>
            </a:pPr>
            <a:r>
              <a:rPr b="0" i="0" lang="en-US" sz="2000" u="none" cap="none" strike="noStrike">
                <a:solidFill>
                  <a:srgbClr val="2164A2"/>
                </a:solidFill>
                <a:latin typeface="Arial"/>
                <a:ea typeface="Arial"/>
                <a:cs typeface="Arial"/>
                <a:sym typeface="Arial"/>
              </a:rPr>
              <a:t>Graphing Two Variables</a:t>
            </a:r>
          </a:p>
        </p:txBody>
      </p:sp>
      <p:sp>
        <p:nvSpPr>
          <p:cNvPr id="374" name="Shape 374"/>
          <p:cNvSpPr txBox="1"/>
          <p:nvPr/>
        </p:nvSpPr>
        <p:spPr>
          <a:xfrm>
            <a:off x="0" y="1295400"/>
            <a:ext cx="1716086" cy="4572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5698D2"/>
              </a:buClr>
              <a:buSzPct val="25000"/>
              <a:buFont typeface="Arial"/>
              <a:buNone/>
            </a:pPr>
            <a:r>
              <a:rPr b="1" i="0" lang="en-US" sz="1200" u="none" cap="none" strike="noStrike">
                <a:solidFill>
                  <a:srgbClr val="5698D2"/>
                </a:solidFill>
                <a:latin typeface="Arial"/>
                <a:ea typeface="Arial"/>
                <a:cs typeface="Arial"/>
                <a:sym typeface="Arial"/>
              </a:rPr>
              <a:t>USING GRAPHS</a:t>
            </a:r>
            <a:br>
              <a:rPr b="1" i="0" lang="en-US" sz="1200" u="none" cap="none" strike="noStrike">
                <a:solidFill>
                  <a:srgbClr val="5698D2"/>
                </a:solidFill>
                <a:latin typeface="Arial"/>
                <a:ea typeface="Arial"/>
                <a:cs typeface="Arial"/>
                <a:sym typeface="Arial"/>
              </a:rPr>
            </a:br>
            <a:r>
              <a:rPr b="1" i="0" lang="en-US" sz="1200" u="none" cap="none" strike="noStrike">
                <a:solidFill>
                  <a:srgbClr val="5698D2"/>
                </a:solidFill>
                <a:latin typeface="Arial"/>
                <a:ea typeface="Arial"/>
                <a:cs typeface="Arial"/>
                <a:sym typeface="Arial"/>
              </a:rPr>
              <a:t>AND PERCENTAGES</a:t>
            </a:r>
          </a:p>
        </p:txBody>
      </p:sp>
      <p:sp>
        <p:nvSpPr>
          <p:cNvPr id="375" name="Shape 375"/>
          <p:cNvSpPr txBox="1"/>
          <p:nvPr/>
        </p:nvSpPr>
        <p:spPr>
          <a:xfrm>
            <a:off x="0" y="1060450"/>
            <a:ext cx="1911350" cy="33654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15B47"/>
              </a:buClr>
              <a:buSzPct val="25000"/>
              <a:buFont typeface="Arial"/>
              <a:buNone/>
            </a:pPr>
            <a:r>
              <a:rPr b="0" i="0" lang="en-US" sz="1600" u="none" cap="none" strike="noStrike">
                <a:solidFill>
                  <a:srgbClr val="F15B47"/>
                </a:solidFill>
                <a:latin typeface="Arial"/>
                <a:ea typeface="Arial"/>
                <a:cs typeface="Arial"/>
                <a:sym typeface="Arial"/>
              </a:rPr>
              <a:t>A P P E N D I X   A</a:t>
            </a:r>
          </a:p>
        </p:txBody>
      </p:sp>
      <p:sp>
        <p:nvSpPr>
          <p:cNvPr id="376" name="Shape 376"/>
          <p:cNvSpPr txBox="1"/>
          <p:nvPr/>
        </p:nvSpPr>
        <p:spPr>
          <a:xfrm>
            <a:off x="2971800" y="66675"/>
            <a:ext cx="6172199" cy="762000"/>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000" u="none" cap="none" strike="noStrike">
                <a:solidFill>
                  <a:srgbClr val="FF0000"/>
                </a:solidFill>
                <a:latin typeface="Arial"/>
                <a:ea typeface="Arial"/>
                <a:cs typeface="Arial"/>
                <a:sym typeface="Arial"/>
              </a:rPr>
              <a:t>USING GRAPHS (cont’d)</a:t>
            </a:r>
          </a:p>
        </p:txBody>
      </p:sp>
      <p:sp>
        <p:nvSpPr>
          <p:cNvPr id="377" name="Shape 377"/>
          <p:cNvSpPr txBox="1"/>
          <p:nvPr/>
        </p:nvSpPr>
        <p:spPr>
          <a:xfrm>
            <a:off x="1947861" y="201611"/>
            <a:ext cx="1143000"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3200" u="none" cap="none" strike="noStrike">
                <a:solidFill>
                  <a:srgbClr val="FF0000"/>
                </a:solidFill>
                <a:latin typeface="Times New Roman"/>
                <a:ea typeface="Times New Roman"/>
                <a:cs typeface="Times New Roman"/>
                <a:sym typeface="Times New Roman"/>
              </a:rPr>
              <a:t>1A.1</a:t>
            </a:r>
          </a:p>
        </p:txBody>
      </p:sp>
      <p:sp>
        <p:nvSpPr>
          <p:cNvPr id="378" name="Shape 378"/>
          <p:cNvSpPr txBox="1"/>
          <p:nvPr/>
        </p:nvSpPr>
        <p:spPr>
          <a:xfrm>
            <a:off x="914400" y="1981200"/>
            <a:ext cx="3505200" cy="3629024"/>
          </a:xfrm>
          <a:prstGeom prst="rect">
            <a:avLst/>
          </a:prstGeom>
          <a:noFill/>
          <a:ln>
            <a:noFill/>
          </a:ln>
        </p:spPr>
        <p:txBody>
          <a:bodyPr anchorCtr="0" anchor="t" bIns="45700" lIns="91425" rIns="91425" tIns="45700">
            <a:noAutofit/>
          </a:bodyPr>
          <a:lstStyle/>
          <a:p>
            <a:pPr indent="0" lvl="0" marL="0" marR="0" rtl="0" algn="l">
              <a:lnSpc>
                <a:spcPct val="110000"/>
              </a:lnSpc>
              <a:spcBef>
                <a:spcPts val="0"/>
              </a:spcBef>
              <a:spcAft>
                <a:spcPts val="0"/>
              </a:spcAft>
              <a:buClr>
                <a:schemeClr val="dk1"/>
              </a:buClr>
              <a:buSzPct val="25000"/>
              <a:buFont typeface="Arial"/>
              <a:buNone/>
            </a:pPr>
            <a:r>
              <a:rPr b="1" i="0" lang="en-US" sz="1400" u="none" cap="none" strike="noStrike">
                <a:solidFill>
                  <a:schemeClr val="dk1"/>
                </a:solidFill>
                <a:latin typeface="Arial"/>
                <a:ea typeface="Arial"/>
                <a:cs typeface="Arial"/>
                <a:sym typeface="Arial"/>
              </a:rPr>
              <a:t>► FIGURE 1A.3</a:t>
            </a:r>
            <a:br>
              <a:rPr b="1" i="0" lang="en-US" sz="1400" u="none" cap="none" strike="noStrike">
                <a:solidFill>
                  <a:schemeClr val="dk1"/>
                </a:solidFill>
                <a:latin typeface="Arial"/>
                <a:ea typeface="Arial"/>
                <a:cs typeface="Arial"/>
                <a:sym typeface="Arial"/>
              </a:rPr>
            </a:br>
            <a:r>
              <a:rPr b="1" i="0" lang="en-US" sz="1400" u="none" cap="none" strike="noStrike">
                <a:solidFill>
                  <a:schemeClr val="lt2"/>
                </a:solidFill>
                <a:latin typeface="Arial"/>
                <a:ea typeface="Arial"/>
                <a:cs typeface="Arial"/>
                <a:sym typeface="Arial"/>
              </a:rPr>
              <a:t>Basic Elements of a Two-Variable Graph</a:t>
            </a:r>
          </a:p>
          <a:p>
            <a:pPr indent="0" lvl="0" marL="0" marR="0" rtl="0" algn="l">
              <a:lnSpc>
                <a:spcPct val="100000"/>
              </a:lnSpc>
              <a:spcBef>
                <a:spcPts val="32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One variable is measured along the horizontal, or </a:t>
            </a:r>
            <a:r>
              <a:rPr b="0" i="1" lang="en-US" sz="1600" u="none" cap="none" strike="noStrike">
                <a:solidFill>
                  <a:schemeClr val="dk1"/>
                </a:solidFill>
                <a:latin typeface="Arial"/>
                <a:ea typeface="Arial"/>
                <a:cs typeface="Arial"/>
                <a:sym typeface="Arial"/>
              </a:rPr>
              <a:t>x,</a:t>
            </a:r>
            <a:r>
              <a:rPr b="0" i="0" lang="en-US" sz="1600" u="none" cap="none" strike="noStrike">
                <a:solidFill>
                  <a:schemeClr val="dk1"/>
                </a:solidFill>
                <a:latin typeface="Arial"/>
                <a:ea typeface="Arial"/>
                <a:cs typeface="Arial"/>
                <a:sym typeface="Arial"/>
              </a:rPr>
              <a:t> axis, while the other variable is measured along the vertical, or </a:t>
            </a:r>
            <a:r>
              <a:rPr b="0" i="1" lang="en-US" sz="1600" u="none" cap="none" strike="noStrike">
                <a:solidFill>
                  <a:schemeClr val="dk1"/>
                </a:solidFill>
                <a:latin typeface="Arial"/>
                <a:ea typeface="Arial"/>
                <a:cs typeface="Arial"/>
                <a:sym typeface="Arial"/>
              </a:rPr>
              <a:t>y,</a:t>
            </a:r>
            <a:r>
              <a:rPr b="0" i="0" lang="en-US" sz="1600" u="none" cap="none" strike="noStrike">
                <a:solidFill>
                  <a:schemeClr val="dk1"/>
                </a:solidFill>
                <a:latin typeface="Arial"/>
                <a:ea typeface="Arial"/>
                <a:cs typeface="Arial"/>
                <a:sym typeface="Arial"/>
              </a:rPr>
              <a:t> axis.</a:t>
            </a:r>
          </a:p>
          <a:p>
            <a:pPr indent="0" lvl="0" marL="0" marR="0" rtl="0" algn="l">
              <a:lnSpc>
                <a:spcPct val="100000"/>
              </a:lnSpc>
              <a:spcBef>
                <a:spcPts val="32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The origin is defined as the intersection of the two axes, where the values of both variables are zero. </a:t>
            </a:r>
          </a:p>
          <a:p>
            <a:pPr indent="0" lvl="0" marL="0" marR="0" rtl="0" algn="l">
              <a:lnSpc>
                <a:spcPct val="100000"/>
              </a:lnSpc>
              <a:spcBef>
                <a:spcPts val="32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The dashed lines show the values of the two variables at a particular point.</a:t>
            </a:r>
          </a:p>
        </p:txBody>
      </p:sp>
      <p:pic>
        <p:nvPicPr>
          <p:cNvPr id="379" name="Shape 379"/>
          <p:cNvPicPr preferRelativeResize="0"/>
          <p:nvPr/>
        </p:nvPicPr>
        <p:blipFill rotWithShape="1">
          <a:blip r:embed="rId5">
            <a:alphaModFix/>
          </a:blip>
          <a:srcRect b="0" l="0" r="0" t="0"/>
          <a:stretch/>
        </p:blipFill>
        <p:spPr>
          <a:xfrm>
            <a:off x="4476750" y="1981200"/>
            <a:ext cx="4438650" cy="3867149"/>
          </a:xfrm>
          <a:prstGeom prst="rect">
            <a:avLst/>
          </a:prstGeom>
          <a:noFill/>
          <a:ln>
            <a:noFill/>
          </a:ln>
        </p:spPr>
      </p:pic>
      <p:pic>
        <p:nvPicPr>
          <p:cNvPr id="380" name="Shape 380"/>
          <p:cNvPicPr preferRelativeResize="0"/>
          <p:nvPr/>
        </p:nvPicPr>
        <p:blipFill rotWithShape="1">
          <a:blip r:embed="rId6">
            <a:alphaModFix/>
          </a:blip>
          <a:srcRect b="0" l="0" r="0" t="0"/>
          <a:stretch/>
        </p:blipFill>
        <p:spPr>
          <a:xfrm>
            <a:off x="4476750" y="1981200"/>
            <a:ext cx="4438650" cy="3867149"/>
          </a:xfrm>
          <a:prstGeom prst="rect">
            <a:avLst/>
          </a:prstGeom>
          <a:noFill/>
          <a:ln>
            <a:noFill/>
          </a:ln>
        </p:spPr>
      </p:pic>
      <p:pic>
        <p:nvPicPr>
          <p:cNvPr id="381" name="Shape 381"/>
          <p:cNvPicPr preferRelativeResize="0"/>
          <p:nvPr/>
        </p:nvPicPr>
        <p:blipFill rotWithShape="1">
          <a:blip r:embed="rId7">
            <a:alphaModFix/>
          </a:blip>
          <a:srcRect b="0" l="0" r="0" t="0"/>
          <a:stretch/>
        </p:blipFill>
        <p:spPr>
          <a:xfrm>
            <a:off x="4476750" y="1981200"/>
            <a:ext cx="4438650" cy="3867149"/>
          </a:xfrm>
          <a:prstGeom prst="rect">
            <a:avLst/>
          </a:prstGeom>
          <a:noFill/>
          <a:ln>
            <a:noFill/>
          </a:ln>
        </p:spPr>
      </p:pic>
      <p:pic>
        <p:nvPicPr>
          <p:cNvPr id="382" name="Shape 382"/>
          <p:cNvPicPr preferRelativeResize="0"/>
          <p:nvPr/>
        </p:nvPicPr>
        <p:blipFill rotWithShape="1">
          <a:blip r:embed="rId8">
            <a:alphaModFix/>
          </a:blip>
          <a:srcRect b="0" l="0" r="0" t="0"/>
          <a:stretch/>
        </p:blipFill>
        <p:spPr>
          <a:xfrm>
            <a:off x="4476750" y="1981200"/>
            <a:ext cx="4438650" cy="3867149"/>
          </a:xfrm>
          <a:prstGeom prst="rect">
            <a:avLst/>
          </a:prstGeom>
          <a:noFill/>
          <a:ln>
            <a:noFill/>
          </a:ln>
        </p:spPr>
      </p:pic>
      <p:pic>
        <p:nvPicPr>
          <p:cNvPr id="383" name="Shape 383"/>
          <p:cNvPicPr preferRelativeResize="0"/>
          <p:nvPr/>
        </p:nvPicPr>
        <p:blipFill rotWithShape="1">
          <a:blip r:embed="rId9">
            <a:alphaModFix/>
          </a:blip>
          <a:srcRect b="0" l="0" r="0" t="0"/>
          <a:stretch/>
        </p:blipFill>
        <p:spPr>
          <a:xfrm>
            <a:off x="4476750" y="1981200"/>
            <a:ext cx="4438650" cy="3867149"/>
          </a:xfrm>
          <a:prstGeom prst="rect">
            <a:avLst/>
          </a:prstGeom>
          <a:noFill/>
          <a:ln>
            <a:noFill/>
          </a:ln>
        </p:spPr>
      </p:pic>
      <p:pic>
        <p:nvPicPr>
          <p:cNvPr id="384" name="Shape 384"/>
          <p:cNvPicPr preferRelativeResize="0"/>
          <p:nvPr/>
        </p:nvPicPr>
        <p:blipFill rotWithShape="1">
          <a:blip r:embed="rId10">
            <a:alphaModFix/>
          </a:blip>
          <a:srcRect b="0" l="0" r="0" t="0"/>
          <a:stretch/>
        </p:blipFill>
        <p:spPr>
          <a:xfrm>
            <a:off x="4476750" y="1981200"/>
            <a:ext cx="4438650" cy="3867149"/>
          </a:xfrm>
          <a:prstGeom prst="rect">
            <a:avLst/>
          </a:prstGeom>
          <a:noFill/>
          <a:ln>
            <a:noFill/>
          </a:ln>
        </p:spPr>
      </p:pic>
      <p:cxnSp>
        <p:nvCxnSpPr>
          <p:cNvPr id="385" name="Shape 385"/>
          <p:cNvCxnSpPr/>
          <p:nvPr/>
        </p:nvCxnSpPr>
        <p:spPr>
          <a:xfrm>
            <a:off x="2895600" y="304800"/>
            <a:ext cx="0" cy="412749"/>
          </a:xfrm>
          <a:prstGeom prst="straightConnector1">
            <a:avLst/>
          </a:prstGeom>
          <a:noFill/>
          <a:ln cap="rnd" cmpd="sng" w="22225">
            <a:solidFill>
              <a:srgbClr val="FF0000"/>
            </a:solidFill>
            <a:prstDash val="solid"/>
            <a:miter/>
            <a:headEnd len="med" w="med" type="none"/>
            <a:tailEnd len="med" w="med" type="none"/>
          </a:ln>
        </p:spPr>
      </p:cxnSp>
      <p:sp>
        <p:nvSpPr>
          <p:cNvPr id="386" name="Shape 386"/>
          <p:cNvSpPr txBox="1"/>
          <p:nvPr/>
        </p:nvSpPr>
        <p:spPr>
          <a:xfrm>
            <a:off x="7240586" y="3581400"/>
            <a:ext cx="1517650" cy="730250"/>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Times New Roman"/>
              <a:buNone/>
            </a:pPr>
            <a:r>
              <a:rPr b="0" i="0" lang="en-US" sz="1400" u="none" cap="none" strike="noStrike">
                <a:solidFill>
                  <a:schemeClr val="dk1"/>
                </a:solidFill>
                <a:latin typeface="Times New Roman"/>
                <a:ea typeface="Times New Roman"/>
                <a:cs typeface="Times New Roman"/>
                <a:sym typeface="Times New Roman"/>
              </a:rPr>
              <a:t>Dashed lines show</a:t>
            </a:r>
          </a:p>
          <a:p>
            <a:pPr indent="0" lvl="0" marL="0" marR="0" rtl="0" algn="ctr">
              <a:lnSpc>
                <a:spcPct val="100000"/>
              </a:lnSpc>
              <a:spcBef>
                <a:spcPts val="0"/>
              </a:spcBef>
              <a:spcAft>
                <a:spcPts val="0"/>
              </a:spcAft>
              <a:buClr>
                <a:schemeClr val="dk1"/>
              </a:buClr>
              <a:buSzPct val="25000"/>
              <a:buFont typeface="Times New Roman"/>
              <a:buNone/>
            </a:pPr>
            <a:r>
              <a:rPr b="0" i="0" lang="en-US" sz="1400" u="none" cap="none" strike="noStrike">
                <a:solidFill>
                  <a:schemeClr val="dk1"/>
                </a:solidFill>
                <a:latin typeface="Times New Roman"/>
                <a:ea typeface="Times New Roman"/>
                <a:cs typeface="Times New Roman"/>
                <a:sym typeface="Times New Roman"/>
              </a:rPr>
              <a:t>values associated</a:t>
            </a:r>
          </a:p>
          <a:p>
            <a:pPr indent="0" lvl="0" marL="0" marR="0" rtl="0" algn="ctr">
              <a:lnSpc>
                <a:spcPct val="100000"/>
              </a:lnSpc>
              <a:spcBef>
                <a:spcPts val="0"/>
              </a:spcBef>
              <a:spcAft>
                <a:spcPts val="0"/>
              </a:spcAft>
              <a:buClr>
                <a:schemeClr val="dk1"/>
              </a:buClr>
              <a:buSzPct val="25000"/>
              <a:buFont typeface="Times New Roman"/>
              <a:buNone/>
            </a:pPr>
            <a:r>
              <a:rPr b="0" i="0" lang="en-US" sz="1400" u="none" cap="none" strike="noStrike">
                <a:solidFill>
                  <a:schemeClr val="dk1"/>
                </a:solidFill>
                <a:latin typeface="Times New Roman"/>
                <a:ea typeface="Times New Roman"/>
                <a:cs typeface="Times New Roman"/>
                <a:sym typeface="Times New Roman"/>
              </a:rPr>
              <a:t>with point a</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90" name="Shape 390"/>
        <p:cNvGrpSpPr/>
        <p:nvPr/>
      </p:nvGrpSpPr>
      <p:grpSpPr>
        <a:xfrm>
          <a:off x="0" y="0"/>
          <a:ext cx="0" cy="0"/>
          <a:chOff x="0" y="0"/>
          <a:chExt cx="0" cy="0"/>
        </a:xfrm>
      </p:grpSpPr>
      <p:pic>
        <p:nvPicPr>
          <p:cNvPr id="391" name="Shape 391"/>
          <p:cNvPicPr preferRelativeResize="0"/>
          <p:nvPr/>
        </p:nvPicPr>
        <p:blipFill rotWithShape="1">
          <a:blip r:embed="rId3">
            <a:alphaModFix/>
          </a:blip>
          <a:srcRect b="0" l="0" r="0" t="0"/>
          <a:stretch/>
        </p:blipFill>
        <p:spPr>
          <a:xfrm>
            <a:off x="4086225" y="1447800"/>
            <a:ext cx="4981574" cy="3629024"/>
          </a:xfrm>
          <a:prstGeom prst="rect">
            <a:avLst/>
          </a:prstGeom>
          <a:noFill/>
          <a:ln>
            <a:noFill/>
          </a:ln>
        </p:spPr>
      </p:pic>
      <p:sp>
        <p:nvSpPr>
          <p:cNvPr id="392" name="Shape 392"/>
          <p:cNvSpPr txBox="1"/>
          <p:nvPr/>
        </p:nvSpPr>
        <p:spPr>
          <a:xfrm>
            <a:off x="0" y="1066800"/>
            <a:ext cx="1904999" cy="685799"/>
          </a:xfrm>
          <a:prstGeom prst="rect">
            <a:avLst/>
          </a:prstGeom>
          <a:solidFill>
            <a:srgbClr val="0083AE">
              <a:alpha val="14509"/>
            </a:srgbClr>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393" name="Shape 393"/>
          <p:cNvSpPr txBox="1"/>
          <p:nvPr>
            <p:ph idx="1" type="body"/>
          </p:nvPr>
        </p:nvSpPr>
        <p:spPr>
          <a:xfrm>
            <a:off x="2057400" y="1066800"/>
            <a:ext cx="6629400" cy="4983162"/>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rgbClr val="2164A2"/>
              </a:buClr>
              <a:buSzPct val="25000"/>
              <a:buFont typeface="Arial"/>
              <a:buNone/>
            </a:pPr>
            <a:r>
              <a:rPr b="0" i="0" lang="en-US" sz="2000" u="none" cap="none" strike="noStrike">
                <a:solidFill>
                  <a:srgbClr val="2164A2"/>
                </a:solidFill>
                <a:latin typeface="Arial"/>
                <a:ea typeface="Arial"/>
                <a:cs typeface="Arial"/>
                <a:sym typeface="Arial"/>
              </a:rPr>
              <a:t>Graphing Two Variables</a:t>
            </a:r>
          </a:p>
        </p:txBody>
      </p:sp>
      <p:sp>
        <p:nvSpPr>
          <p:cNvPr id="394" name="Shape 394"/>
          <p:cNvSpPr txBox="1"/>
          <p:nvPr/>
        </p:nvSpPr>
        <p:spPr>
          <a:xfrm>
            <a:off x="0" y="1295400"/>
            <a:ext cx="1716086" cy="4572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5698D2"/>
              </a:buClr>
              <a:buSzPct val="25000"/>
              <a:buFont typeface="Arial"/>
              <a:buNone/>
            </a:pPr>
            <a:r>
              <a:rPr b="1" i="0" lang="en-US" sz="1200" u="none" cap="none" strike="noStrike">
                <a:solidFill>
                  <a:srgbClr val="5698D2"/>
                </a:solidFill>
                <a:latin typeface="Arial"/>
                <a:ea typeface="Arial"/>
                <a:cs typeface="Arial"/>
                <a:sym typeface="Arial"/>
              </a:rPr>
              <a:t>USING GRAPHS</a:t>
            </a:r>
            <a:br>
              <a:rPr b="1" i="0" lang="en-US" sz="1200" u="none" cap="none" strike="noStrike">
                <a:solidFill>
                  <a:srgbClr val="5698D2"/>
                </a:solidFill>
                <a:latin typeface="Arial"/>
                <a:ea typeface="Arial"/>
                <a:cs typeface="Arial"/>
                <a:sym typeface="Arial"/>
              </a:rPr>
            </a:br>
            <a:r>
              <a:rPr b="1" i="0" lang="en-US" sz="1200" u="none" cap="none" strike="noStrike">
                <a:solidFill>
                  <a:srgbClr val="5698D2"/>
                </a:solidFill>
                <a:latin typeface="Arial"/>
                <a:ea typeface="Arial"/>
                <a:cs typeface="Arial"/>
                <a:sym typeface="Arial"/>
              </a:rPr>
              <a:t>AND PERCENTAGES</a:t>
            </a:r>
          </a:p>
        </p:txBody>
      </p:sp>
      <p:sp>
        <p:nvSpPr>
          <p:cNvPr id="395" name="Shape 395"/>
          <p:cNvSpPr txBox="1"/>
          <p:nvPr/>
        </p:nvSpPr>
        <p:spPr>
          <a:xfrm>
            <a:off x="0" y="1060450"/>
            <a:ext cx="1911350" cy="33654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15B47"/>
              </a:buClr>
              <a:buSzPct val="25000"/>
              <a:buFont typeface="Arial"/>
              <a:buNone/>
            </a:pPr>
            <a:r>
              <a:rPr b="0" i="0" lang="en-US" sz="1600" u="none" cap="none" strike="noStrike">
                <a:solidFill>
                  <a:srgbClr val="F15B47"/>
                </a:solidFill>
                <a:latin typeface="Arial"/>
                <a:ea typeface="Arial"/>
                <a:cs typeface="Arial"/>
                <a:sym typeface="Arial"/>
              </a:rPr>
              <a:t>A P P E N D I X   A</a:t>
            </a:r>
          </a:p>
        </p:txBody>
      </p:sp>
      <p:sp>
        <p:nvSpPr>
          <p:cNvPr id="396" name="Shape 396"/>
          <p:cNvSpPr txBox="1"/>
          <p:nvPr/>
        </p:nvSpPr>
        <p:spPr>
          <a:xfrm>
            <a:off x="2971800" y="66675"/>
            <a:ext cx="6172199" cy="762000"/>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000" u="none" cap="none" strike="noStrike">
                <a:solidFill>
                  <a:srgbClr val="FF0000"/>
                </a:solidFill>
                <a:latin typeface="Arial"/>
                <a:ea typeface="Arial"/>
                <a:cs typeface="Arial"/>
                <a:sym typeface="Arial"/>
              </a:rPr>
              <a:t>USING GRAPHS (cont’d)</a:t>
            </a:r>
          </a:p>
        </p:txBody>
      </p:sp>
      <p:sp>
        <p:nvSpPr>
          <p:cNvPr id="397" name="Shape 397"/>
          <p:cNvSpPr txBox="1"/>
          <p:nvPr/>
        </p:nvSpPr>
        <p:spPr>
          <a:xfrm>
            <a:off x="1947861" y="201611"/>
            <a:ext cx="1143000"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3200" u="none" cap="none" strike="noStrike">
                <a:solidFill>
                  <a:srgbClr val="FF0000"/>
                </a:solidFill>
                <a:latin typeface="Times New Roman"/>
                <a:ea typeface="Times New Roman"/>
                <a:cs typeface="Times New Roman"/>
                <a:sym typeface="Times New Roman"/>
              </a:rPr>
              <a:t>1A.1</a:t>
            </a:r>
          </a:p>
        </p:txBody>
      </p:sp>
      <p:sp>
        <p:nvSpPr>
          <p:cNvPr id="398" name="Shape 398"/>
          <p:cNvSpPr txBox="1"/>
          <p:nvPr/>
        </p:nvSpPr>
        <p:spPr>
          <a:xfrm>
            <a:off x="914400" y="1974850"/>
            <a:ext cx="3276600" cy="290195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1200" u="none" cap="none" strike="noStrike">
                <a:solidFill>
                  <a:schemeClr val="dk1"/>
                </a:solidFill>
                <a:latin typeface="Arial"/>
                <a:ea typeface="Arial"/>
                <a:cs typeface="Arial"/>
                <a:sym typeface="Arial"/>
              </a:rPr>
              <a:t>► FIGURE 1A.4</a:t>
            </a:r>
            <a:br>
              <a:rPr b="1" i="0" lang="en-US" sz="1200" u="none" cap="none" strike="noStrike">
                <a:solidFill>
                  <a:schemeClr val="dk1"/>
                </a:solidFill>
                <a:latin typeface="Arial"/>
                <a:ea typeface="Arial"/>
                <a:cs typeface="Arial"/>
                <a:sym typeface="Arial"/>
              </a:rPr>
            </a:br>
            <a:r>
              <a:rPr b="1" i="0" lang="en-US" sz="1600" u="none" cap="none" strike="noStrike">
                <a:solidFill>
                  <a:schemeClr val="lt2"/>
                </a:solidFill>
                <a:latin typeface="Arial"/>
                <a:ea typeface="Arial"/>
                <a:cs typeface="Arial"/>
                <a:sym typeface="Arial"/>
              </a:rPr>
              <a:t>Relationship between Hours</a:t>
            </a:r>
          </a:p>
          <a:p>
            <a:pPr indent="0" lvl="0" marL="0" marR="0" rtl="0" algn="l">
              <a:lnSpc>
                <a:spcPct val="100000"/>
              </a:lnSpc>
              <a:spcBef>
                <a:spcPts val="0"/>
              </a:spcBef>
              <a:spcAft>
                <a:spcPts val="0"/>
              </a:spcAft>
              <a:buClr>
                <a:schemeClr val="lt2"/>
              </a:buClr>
              <a:buSzPct val="25000"/>
              <a:buFont typeface="Arial"/>
              <a:buNone/>
            </a:pPr>
            <a:r>
              <a:rPr b="1" i="0" lang="en-US" sz="1600" u="none" cap="none" strike="noStrike">
                <a:solidFill>
                  <a:schemeClr val="lt2"/>
                </a:solidFill>
                <a:latin typeface="Arial"/>
                <a:ea typeface="Arial"/>
                <a:cs typeface="Arial"/>
                <a:sym typeface="Arial"/>
              </a:rPr>
              <a:t>Worked and Income</a:t>
            </a:r>
          </a:p>
          <a:p>
            <a:pPr indent="0" lvl="0" marL="0" marR="0" rtl="0" algn="l">
              <a:lnSpc>
                <a:spcPct val="100000"/>
              </a:lnSpc>
              <a:spcBef>
                <a:spcPts val="0"/>
              </a:spcBef>
              <a:spcAft>
                <a:spcPts val="0"/>
              </a:spcAft>
              <a:buClr>
                <a:schemeClr val="dk1"/>
              </a:buClr>
              <a:buFont typeface="Times New Roman"/>
              <a:buNone/>
            </a:pPr>
            <a:r>
              <a:t/>
            </a:r>
            <a:endParaRPr b="1" i="0" sz="1200" u="none" cap="none" strike="noStrike">
              <a:solidFill>
                <a:schemeClr val="lt2"/>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There is a positive relationship between work hours and income, so the income curve is positively sloped.</a:t>
            </a:r>
          </a:p>
          <a:p>
            <a:pPr indent="0" lvl="0" marL="0" marR="0" rtl="0" algn="l">
              <a:lnSpc>
                <a:spcPct val="100000"/>
              </a:lnSpc>
              <a:spcBef>
                <a:spcPts val="0"/>
              </a:spcBef>
              <a:spcAft>
                <a:spcPts val="0"/>
              </a:spcAft>
              <a:buClr>
                <a:schemeClr val="dk1"/>
              </a:buClr>
              <a:buFont typeface="Times New Roman"/>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The slope of the curve is $8: Each additional hour of work increases income by $8.</a:t>
            </a:r>
          </a:p>
        </p:txBody>
      </p:sp>
      <p:pic>
        <p:nvPicPr>
          <p:cNvPr id="399" name="Shape 399"/>
          <p:cNvPicPr preferRelativeResize="0"/>
          <p:nvPr/>
        </p:nvPicPr>
        <p:blipFill rotWithShape="1">
          <a:blip r:embed="rId4">
            <a:alphaModFix/>
          </a:blip>
          <a:srcRect b="0" l="0" r="0" t="0"/>
          <a:stretch/>
        </p:blipFill>
        <p:spPr>
          <a:xfrm>
            <a:off x="4086225" y="1447800"/>
            <a:ext cx="4981574" cy="3629024"/>
          </a:xfrm>
          <a:prstGeom prst="rect">
            <a:avLst/>
          </a:prstGeom>
          <a:noFill/>
          <a:ln>
            <a:noFill/>
          </a:ln>
        </p:spPr>
      </p:pic>
      <p:pic>
        <p:nvPicPr>
          <p:cNvPr id="400" name="Shape 400"/>
          <p:cNvPicPr preferRelativeResize="0"/>
          <p:nvPr/>
        </p:nvPicPr>
        <p:blipFill rotWithShape="1">
          <a:blip r:embed="rId5">
            <a:alphaModFix/>
          </a:blip>
          <a:srcRect b="0" l="0" r="0" t="0"/>
          <a:stretch/>
        </p:blipFill>
        <p:spPr>
          <a:xfrm>
            <a:off x="4086225" y="1447800"/>
            <a:ext cx="4981574" cy="3629024"/>
          </a:xfrm>
          <a:prstGeom prst="rect">
            <a:avLst/>
          </a:prstGeom>
          <a:noFill/>
          <a:ln>
            <a:noFill/>
          </a:ln>
        </p:spPr>
      </p:pic>
      <p:pic>
        <p:nvPicPr>
          <p:cNvPr id="401" name="Shape 401"/>
          <p:cNvPicPr preferRelativeResize="0"/>
          <p:nvPr/>
        </p:nvPicPr>
        <p:blipFill rotWithShape="1">
          <a:blip r:embed="rId6">
            <a:alphaModFix/>
          </a:blip>
          <a:srcRect b="0" l="0" r="0" t="0"/>
          <a:stretch/>
        </p:blipFill>
        <p:spPr>
          <a:xfrm>
            <a:off x="4086225" y="1447800"/>
            <a:ext cx="4981574" cy="3629024"/>
          </a:xfrm>
          <a:prstGeom prst="rect">
            <a:avLst/>
          </a:prstGeom>
          <a:noFill/>
          <a:ln>
            <a:noFill/>
          </a:ln>
        </p:spPr>
      </p:pic>
      <p:pic>
        <p:nvPicPr>
          <p:cNvPr id="402" name="Shape 402"/>
          <p:cNvPicPr preferRelativeResize="0"/>
          <p:nvPr/>
        </p:nvPicPr>
        <p:blipFill rotWithShape="1">
          <a:blip r:embed="rId7">
            <a:alphaModFix/>
          </a:blip>
          <a:srcRect b="0" l="0" r="0" t="0"/>
          <a:stretch/>
        </p:blipFill>
        <p:spPr>
          <a:xfrm>
            <a:off x="4086225" y="1447800"/>
            <a:ext cx="4981574" cy="3629024"/>
          </a:xfrm>
          <a:prstGeom prst="rect">
            <a:avLst/>
          </a:prstGeom>
          <a:noFill/>
          <a:ln>
            <a:noFill/>
          </a:ln>
        </p:spPr>
      </p:pic>
      <p:pic>
        <p:nvPicPr>
          <p:cNvPr id="403" name="Shape 403"/>
          <p:cNvPicPr preferRelativeResize="0"/>
          <p:nvPr/>
        </p:nvPicPr>
        <p:blipFill rotWithShape="1">
          <a:blip r:embed="rId8">
            <a:alphaModFix/>
          </a:blip>
          <a:srcRect b="0" l="0" r="0" t="0"/>
          <a:stretch/>
        </p:blipFill>
        <p:spPr>
          <a:xfrm>
            <a:off x="4086225" y="1447800"/>
            <a:ext cx="4981574" cy="3629024"/>
          </a:xfrm>
          <a:prstGeom prst="rect">
            <a:avLst/>
          </a:prstGeom>
          <a:noFill/>
          <a:ln>
            <a:noFill/>
          </a:ln>
        </p:spPr>
      </p:pic>
      <p:pic>
        <p:nvPicPr>
          <p:cNvPr id="404" name="Shape 404"/>
          <p:cNvPicPr preferRelativeResize="0"/>
          <p:nvPr/>
        </p:nvPicPr>
        <p:blipFill rotWithShape="1">
          <a:blip r:embed="rId9">
            <a:alphaModFix/>
          </a:blip>
          <a:srcRect b="0" l="0" r="0" t="0"/>
          <a:stretch/>
        </p:blipFill>
        <p:spPr>
          <a:xfrm>
            <a:off x="1314450" y="5038725"/>
            <a:ext cx="6515100" cy="1438275"/>
          </a:xfrm>
          <a:prstGeom prst="rect">
            <a:avLst/>
          </a:prstGeom>
          <a:noFill/>
          <a:ln>
            <a:noFill/>
          </a:ln>
        </p:spPr>
      </p:pic>
      <p:pic>
        <p:nvPicPr>
          <p:cNvPr id="405" name="Shape 405"/>
          <p:cNvPicPr preferRelativeResize="0"/>
          <p:nvPr/>
        </p:nvPicPr>
        <p:blipFill rotWithShape="1">
          <a:blip r:embed="rId10">
            <a:alphaModFix/>
          </a:blip>
          <a:srcRect b="0" l="0" r="0" t="0"/>
          <a:stretch/>
        </p:blipFill>
        <p:spPr>
          <a:xfrm>
            <a:off x="1314450" y="5038725"/>
            <a:ext cx="6515100" cy="1438275"/>
          </a:xfrm>
          <a:prstGeom prst="rect">
            <a:avLst/>
          </a:prstGeom>
          <a:noFill/>
          <a:ln>
            <a:noFill/>
          </a:ln>
        </p:spPr>
      </p:pic>
      <p:pic>
        <p:nvPicPr>
          <p:cNvPr id="406" name="Shape 406"/>
          <p:cNvPicPr preferRelativeResize="0"/>
          <p:nvPr/>
        </p:nvPicPr>
        <p:blipFill rotWithShape="1">
          <a:blip r:embed="rId11">
            <a:alphaModFix/>
          </a:blip>
          <a:srcRect b="0" l="0" r="0" t="0"/>
          <a:stretch/>
        </p:blipFill>
        <p:spPr>
          <a:xfrm>
            <a:off x="1314450" y="5038725"/>
            <a:ext cx="6515100" cy="1438275"/>
          </a:xfrm>
          <a:prstGeom prst="rect">
            <a:avLst/>
          </a:prstGeom>
          <a:noFill/>
          <a:ln>
            <a:noFill/>
          </a:ln>
        </p:spPr>
      </p:pic>
      <p:pic>
        <p:nvPicPr>
          <p:cNvPr id="407" name="Shape 407"/>
          <p:cNvPicPr preferRelativeResize="0"/>
          <p:nvPr/>
        </p:nvPicPr>
        <p:blipFill rotWithShape="1">
          <a:blip r:embed="rId12">
            <a:alphaModFix/>
          </a:blip>
          <a:srcRect b="0" l="0" r="0" t="0"/>
          <a:stretch/>
        </p:blipFill>
        <p:spPr>
          <a:xfrm>
            <a:off x="1314450" y="5038725"/>
            <a:ext cx="6515100" cy="1438275"/>
          </a:xfrm>
          <a:prstGeom prst="rect">
            <a:avLst/>
          </a:prstGeom>
          <a:noFill/>
          <a:ln>
            <a:noFill/>
          </a:ln>
        </p:spPr>
      </p:pic>
      <p:pic>
        <p:nvPicPr>
          <p:cNvPr id="408" name="Shape 408"/>
          <p:cNvPicPr preferRelativeResize="0"/>
          <p:nvPr/>
        </p:nvPicPr>
        <p:blipFill rotWithShape="1">
          <a:blip r:embed="rId13">
            <a:alphaModFix/>
          </a:blip>
          <a:srcRect b="0" l="0" r="0" t="0"/>
          <a:stretch/>
        </p:blipFill>
        <p:spPr>
          <a:xfrm>
            <a:off x="1314450" y="5038725"/>
            <a:ext cx="6515100" cy="1438275"/>
          </a:xfrm>
          <a:prstGeom prst="rect">
            <a:avLst/>
          </a:prstGeom>
          <a:noFill/>
          <a:ln>
            <a:noFill/>
          </a:ln>
        </p:spPr>
      </p:pic>
      <p:pic>
        <p:nvPicPr>
          <p:cNvPr id="409" name="Shape 409"/>
          <p:cNvPicPr preferRelativeResize="0"/>
          <p:nvPr/>
        </p:nvPicPr>
        <p:blipFill rotWithShape="1">
          <a:blip r:embed="rId14">
            <a:alphaModFix/>
          </a:blip>
          <a:srcRect b="0" l="0" r="0" t="0"/>
          <a:stretch/>
        </p:blipFill>
        <p:spPr>
          <a:xfrm>
            <a:off x="1314450" y="5038725"/>
            <a:ext cx="6515100" cy="1438275"/>
          </a:xfrm>
          <a:prstGeom prst="rect">
            <a:avLst/>
          </a:prstGeom>
          <a:noFill/>
          <a:ln>
            <a:noFill/>
          </a:ln>
        </p:spPr>
      </p:pic>
      <p:cxnSp>
        <p:nvCxnSpPr>
          <p:cNvPr id="410" name="Shape 410"/>
          <p:cNvCxnSpPr/>
          <p:nvPr/>
        </p:nvCxnSpPr>
        <p:spPr>
          <a:xfrm>
            <a:off x="2895600" y="304800"/>
            <a:ext cx="0" cy="412749"/>
          </a:xfrm>
          <a:prstGeom prst="straightConnector1">
            <a:avLst/>
          </a:prstGeom>
          <a:noFill/>
          <a:ln cap="rnd" cmpd="sng" w="22225">
            <a:solidFill>
              <a:srgbClr val="FF0000"/>
            </a:solidFill>
            <a:prstDash val="solid"/>
            <a:miter/>
            <a:headEnd len="med" w="med" type="none"/>
            <a:tailEnd len="med" w="med" type="none"/>
          </a:ln>
        </p:spPr>
      </p:cxnSp>
      <p:cxnSp>
        <p:nvCxnSpPr>
          <p:cNvPr id="411" name="Shape 411"/>
          <p:cNvCxnSpPr/>
          <p:nvPr/>
        </p:nvCxnSpPr>
        <p:spPr>
          <a:xfrm>
            <a:off x="1384300" y="5473700"/>
            <a:ext cx="6324600" cy="0"/>
          </a:xfrm>
          <a:prstGeom prst="straightConnector1">
            <a:avLst/>
          </a:prstGeom>
          <a:noFill/>
          <a:ln cap="rnd" cmpd="sng" w="12700">
            <a:solidFill>
              <a:srgbClr val="969696"/>
            </a:solidFill>
            <a:prstDash val="solid"/>
            <a:miter/>
            <a:headEnd len="med" w="med" type="none"/>
            <a:tailEnd len="med" w="med" type="none"/>
          </a:ln>
        </p:spPr>
      </p:cxn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15" name="Shape 415"/>
        <p:cNvGrpSpPr/>
        <p:nvPr/>
      </p:nvGrpSpPr>
      <p:grpSpPr>
        <a:xfrm>
          <a:off x="0" y="0"/>
          <a:ext cx="0" cy="0"/>
          <a:chOff x="0" y="0"/>
          <a:chExt cx="0" cy="0"/>
        </a:xfrm>
      </p:grpSpPr>
      <p:sp>
        <p:nvSpPr>
          <p:cNvPr id="416" name="Shape 416"/>
          <p:cNvSpPr txBox="1"/>
          <p:nvPr/>
        </p:nvSpPr>
        <p:spPr>
          <a:xfrm>
            <a:off x="0" y="1073150"/>
            <a:ext cx="1904999" cy="685799"/>
          </a:xfrm>
          <a:prstGeom prst="rect">
            <a:avLst/>
          </a:prstGeom>
          <a:solidFill>
            <a:srgbClr val="0083AE">
              <a:alpha val="14509"/>
            </a:srgbClr>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417" name="Shape 417"/>
          <p:cNvSpPr txBox="1"/>
          <p:nvPr>
            <p:ph idx="1" type="body"/>
          </p:nvPr>
        </p:nvSpPr>
        <p:spPr>
          <a:xfrm>
            <a:off x="2057400" y="1066800"/>
            <a:ext cx="6629400" cy="4983162"/>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rgbClr val="2164A2"/>
              </a:buClr>
              <a:buSzPct val="25000"/>
              <a:buFont typeface="Arial"/>
              <a:buNone/>
            </a:pPr>
            <a:r>
              <a:rPr b="0" i="0" lang="en-US" sz="2000" u="none" cap="none" strike="noStrike">
                <a:solidFill>
                  <a:srgbClr val="2164A2"/>
                </a:solidFill>
                <a:latin typeface="Arial"/>
                <a:ea typeface="Arial"/>
                <a:cs typeface="Arial"/>
                <a:sym typeface="Arial"/>
              </a:rPr>
              <a:t>Graphing Two Variables</a:t>
            </a:r>
          </a:p>
        </p:txBody>
      </p:sp>
      <p:sp>
        <p:nvSpPr>
          <p:cNvPr id="418" name="Shape 418"/>
          <p:cNvSpPr txBox="1"/>
          <p:nvPr/>
        </p:nvSpPr>
        <p:spPr>
          <a:xfrm>
            <a:off x="0" y="1301750"/>
            <a:ext cx="1716086" cy="4572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5698D2"/>
              </a:buClr>
              <a:buSzPct val="25000"/>
              <a:buFont typeface="Arial"/>
              <a:buNone/>
            </a:pPr>
            <a:r>
              <a:rPr b="1" i="0" lang="en-US" sz="1200" u="none" cap="none" strike="noStrike">
                <a:solidFill>
                  <a:srgbClr val="5698D2"/>
                </a:solidFill>
                <a:latin typeface="Arial"/>
                <a:ea typeface="Arial"/>
                <a:cs typeface="Arial"/>
                <a:sym typeface="Arial"/>
              </a:rPr>
              <a:t>USING GRAPHS</a:t>
            </a:r>
            <a:br>
              <a:rPr b="1" i="0" lang="en-US" sz="1200" u="none" cap="none" strike="noStrike">
                <a:solidFill>
                  <a:srgbClr val="5698D2"/>
                </a:solidFill>
                <a:latin typeface="Arial"/>
                <a:ea typeface="Arial"/>
                <a:cs typeface="Arial"/>
                <a:sym typeface="Arial"/>
              </a:rPr>
            </a:br>
            <a:r>
              <a:rPr b="1" i="0" lang="en-US" sz="1200" u="none" cap="none" strike="noStrike">
                <a:solidFill>
                  <a:srgbClr val="5698D2"/>
                </a:solidFill>
                <a:latin typeface="Arial"/>
                <a:ea typeface="Arial"/>
                <a:cs typeface="Arial"/>
                <a:sym typeface="Arial"/>
              </a:rPr>
              <a:t>AND PERCENTAGES</a:t>
            </a:r>
          </a:p>
        </p:txBody>
      </p:sp>
      <p:sp>
        <p:nvSpPr>
          <p:cNvPr id="419" name="Shape 419"/>
          <p:cNvSpPr txBox="1"/>
          <p:nvPr/>
        </p:nvSpPr>
        <p:spPr>
          <a:xfrm>
            <a:off x="0" y="1066800"/>
            <a:ext cx="1911350" cy="33654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15B47"/>
              </a:buClr>
              <a:buSzPct val="25000"/>
              <a:buFont typeface="Arial"/>
              <a:buNone/>
            </a:pPr>
            <a:r>
              <a:rPr b="0" i="0" lang="en-US" sz="1600" u="none" cap="none" strike="noStrike">
                <a:solidFill>
                  <a:srgbClr val="F15B47"/>
                </a:solidFill>
                <a:latin typeface="Arial"/>
                <a:ea typeface="Arial"/>
                <a:cs typeface="Arial"/>
                <a:sym typeface="Arial"/>
              </a:rPr>
              <a:t>A P P E N D I X   A</a:t>
            </a:r>
          </a:p>
        </p:txBody>
      </p:sp>
      <p:sp>
        <p:nvSpPr>
          <p:cNvPr id="420" name="Shape 420"/>
          <p:cNvSpPr txBox="1"/>
          <p:nvPr/>
        </p:nvSpPr>
        <p:spPr>
          <a:xfrm>
            <a:off x="2971800" y="66675"/>
            <a:ext cx="6172199" cy="762000"/>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000" u="none" cap="none" strike="noStrike">
                <a:solidFill>
                  <a:srgbClr val="FF0000"/>
                </a:solidFill>
                <a:latin typeface="Arial"/>
                <a:ea typeface="Arial"/>
                <a:cs typeface="Arial"/>
                <a:sym typeface="Arial"/>
              </a:rPr>
              <a:t>USING GRAPHS (cont’d)</a:t>
            </a:r>
          </a:p>
        </p:txBody>
      </p:sp>
      <p:sp>
        <p:nvSpPr>
          <p:cNvPr id="421" name="Shape 421"/>
          <p:cNvSpPr txBox="1"/>
          <p:nvPr/>
        </p:nvSpPr>
        <p:spPr>
          <a:xfrm>
            <a:off x="1947861" y="201611"/>
            <a:ext cx="1143000"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3200" u="none" cap="none" strike="noStrike">
                <a:solidFill>
                  <a:srgbClr val="FF0000"/>
                </a:solidFill>
                <a:latin typeface="Times New Roman"/>
                <a:ea typeface="Times New Roman"/>
                <a:cs typeface="Times New Roman"/>
                <a:sym typeface="Times New Roman"/>
              </a:rPr>
              <a:t>1A.1</a:t>
            </a:r>
          </a:p>
        </p:txBody>
      </p:sp>
      <p:sp>
        <p:nvSpPr>
          <p:cNvPr id="422" name="Shape 422"/>
          <p:cNvSpPr txBox="1"/>
          <p:nvPr/>
        </p:nvSpPr>
        <p:spPr>
          <a:xfrm>
            <a:off x="2676525" y="2571750"/>
            <a:ext cx="3771900" cy="87312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15B47"/>
              </a:buClr>
              <a:buSzPct val="120000"/>
              <a:buFont typeface="Arial"/>
              <a:buChar char="•"/>
            </a:pPr>
            <a:r>
              <a:rPr b="1" i="0" lang="en-US" sz="1600" u="none" cap="none" strike="noStrike">
                <a:solidFill>
                  <a:schemeClr val="dk1"/>
                </a:solidFill>
                <a:latin typeface="Arial"/>
                <a:ea typeface="Arial"/>
                <a:cs typeface="Arial"/>
                <a:sym typeface="Arial"/>
              </a:rPr>
              <a:t>  positive relationship</a:t>
            </a:r>
          </a:p>
          <a:p>
            <a:pPr indent="-66675" lvl="1" marL="231775" marR="0" rtl="0" algn="l">
              <a:lnSpc>
                <a:spcPct val="100000"/>
              </a:lnSpc>
              <a:spcBef>
                <a:spcPts val="16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A relationship in which two variables</a:t>
            </a:r>
          </a:p>
          <a:p>
            <a:pPr indent="-66675" lvl="1" marL="231775" marR="0" rtl="0" algn="l">
              <a:lnSpc>
                <a:spcPct val="100000"/>
              </a:lnSpc>
              <a:spcBef>
                <a:spcPts val="16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move in the same direction.</a:t>
            </a:r>
          </a:p>
        </p:txBody>
      </p:sp>
      <p:sp>
        <p:nvSpPr>
          <p:cNvPr id="423" name="Shape 423"/>
          <p:cNvSpPr txBox="1"/>
          <p:nvPr/>
        </p:nvSpPr>
        <p:spPr>
          <a:xfrm>
            <a:off x="2667000" y="3724275"/>
            <a:ext cx="3771900" cy="87312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15B47"/>
              </a:buClr>
              <a:buSzPct val="120000"/>
              <a:buFont typeface="Arial"/>
              <a:buChar char="•"/>
            </a:pPr>
            <a:r>
              <a:rPr b="1" i="0" lang="en-US" sz="1600" u="none" cap="none" strike="noStrike">
                <a:solidFill>
                  <a:schemeClr val="dk1"/>
                </a:solidFill>
                <a:latin typeface="Arial"/>
                <a:ea typeface="Arial"/>
                <a:cs typeface="Arial"/>
                <a:sym typeface="Arial"/>
              </a:rPr>
              <a:t>  negative relationship</a:t>
            </a:r>
          </a:p>
          <a:p>
            <a:pPr indent="-66675" lvl="1" marL="231775" marR="0" rtl="0" algn="l">
              <a:lnSpc>
                <a:spcPct val="100000"/>
              </a:lnSpc>
              <a:spcBef>
                <a:spcPts val="16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A relationship in which two variables</a:t>
            </a:r>
          </a:p>
          <a:p>
            <a:pPr indent="-66675" lvl="1" marL="231775" marR="0" rtl="0" algn="l">
              <a:lnSpc>
                <a:spcPct val="100000"/>
              </a:lnSpc>
              <a:spcBef>
                <a:spcPts val="16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move in opposite directions.</a:t>
            </a:r>
          </a:p>
        </p:txBody>
      </p:sp>
      <p:cxnSp>
        <p:nvCxnSpPr>
          <p:cNvPr id="424" name="Shape 424"/>
          <p:cNvCxnSpPr/>
          <p:nvPr/>
        </p:nvCxnSpPr>
        <p:spPr>
          <a:xfrm>
            <a:off x="2895600" y="304800"/>
            <a:ext cx="0" cy="412749"/>
          </a:xfrm>
          <a:prstGeom prst="straightConnector1">
            <a:avLst/>
          </a:prstGeom>
          <a:noFill/>
          <a:ln cap="rnd" cmpd="sng" w="22225">
            <a:solidFill>
              <a:srgbClr val="FF0000"/>
            </a:solidFill>
            <a:prstDash val="solid"/>
            <a:miter/>
            <a:headEnd len="med" w="med" type="none"/>
            <a:tailEnd len="med" w="med" type="none"/>
          </a:ln>
        </p:spPr>
      </p:cxn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28" name="Shape 428"/>
        <p:cNvGrpSpPr/>
        <p:nvPr/>
      </p:nvGrpSpPr>
      <p:grpSpPr>
        <a:xfrm>
          <a:off x="0" y="0"/>
          <a:ext cx="0" cy="0"/>
          <a:chOff x="0" y="0"/>
          <a:chExt cx="0" cy="0"/>
        </a:xfrm>
      </p:grpSpPr>
      <p:sp>
        <p:nvSpPr>
          <p:cNvPr id="429" name="Shape 429"/>
          <p:cNvSpPr txBox="1"/>
          <p:nvPr/>
        </p:nvSpPr>
        <p:spPr>
          <a:xfrm>
            <a:off x="0" y="1066800"/>
            <a:ext cx="1904999" cy="685799"/>
          </a:xfrm>
          <a:prstGeom prst="rect">
            <a:avLst/>
          </a:prstGeom>
          <a:solidFill>
            <a:srgbClr val="0083AE">
              <a:alpha val="14509"/>
            </a:srgbClr>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430" name="Shape 430"/>
          <p:cNvSpPr txBox="1"/>
          <p:nvPr>
            <p:ph idx="1" type="body"/>
          </p:nvPr>
        </p:nvSpPr>
        <p:spPr>
          <a:xfrm>
            <a:off x="2057400" y="1066800"/>
            <a:ext cx="6629400" cy="4983162"/>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rgbClr val="2164A2"/>
              </a:buClr>
              <a:buSzPct val="25000"/>
              <a:buFont typeface="Arial"/>
              <a:buNone/>
            </a:pPr>
            <a:r>
              <a:rPr b="0" i="0" lang="en-US" sz="2000" u="none" cap="none" strike="noStrike">
                <a:solidFill>
                  <a:srgbClr val="2164A2"/>
                </a:solidFill>
                <a:latin typeface="Arial"/>
                <a:ea typeface="Arial"/>
                <a:cs typeface="Arial"/>
                <a:sym typeface="Arial"/>
              </a:rPr>
              <a:t>Computing the Slope</a:t>
            </a:r>
          </a:p>
        </p:txBody>
      </p:sp>
      <p:sp>
        <p:nvSpPr>
          <p:cNvPr id="431" name="Shape 431"/>
          <p:cNvSpPr txBox="1"/>
          <p:nvPr/>
        </p:nvSpPr>
        <p:spPr>
          <a:xfrm>
            <a:off x="0" y="1295400"/>
            <a:ext cx="1716086" cy="4572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5698D2"/>
              </a:buClr>
              <a:buSzPct val="25000"/>
              <a:buFont typeface="Arial"/>
              <a:buNone/>
            </a:pPr>
            <a:r>
              <a:rPr b="1" i="0" lang="en-US" sz="1200" u="none" cap="none" strike="noStrike">
                <a:solidFill>
                  <a:srgbClr val="5698D2"/>
                </a:solidFill>
                <a:latin typeface="Arial"/>
                <a:ea typeface="Arial"/>
                <a:cs typeface="Arial"/>
                <a:sym typeface="Arial"/>
              </a:rPr>
              <a:t>USING GRAPHS</a:t>
            </a:r>
            <a:br>
              <a:rPr b="1" i="0" lang="en-US" sz="1200" u="none" cap="none" strike="noStrike">
                <a:solidFill>
                  <a:srgbClr val="5698D2"/>
                </a:solidFill>
                <a:latin typeface="Arial"/>
                <a:ea typeface="Arial"/>
                <a:cs typeface="Arial"/>
                <a:sym typeface="Arial"/>
              </a:rPr>
            </a:br>
            <a:r>
              <a:rPr b="1" i="0" lang="en-US" sz="1200" u="none" cap="none" strike="noStrike">
                <a:solidFill>
                  <a:srgbClr val="5698D2"/>
                </a:solidFill>
                <a:latin typeface="Arial"/>
                <a:ea typeface="Arial"/>
                <a:cs typeface="Arial"/>
                <a:sym typeface="Arial"/>
              </a:rPr>
              <a:t>AND PERCENTAGES</a:t>
            </a:r>
          </a:p>
        </p:txBody>
      </p:sp>
      <p:sp>
        <p:nvSpPr>
          <p:cNvPr id="432" name="Shape 432"/>
          <p:cNvSpPr txBox="1"/>
          <p:nvPr/>
        </p:nvSpPr>
        <p:spPr>
          <a:xfrm>
            <a:off x="0" y="1060450"/>
            <a:ext cx="1911350" cy="33654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15B47"/>
              </a:buClr>
              <a:buSzPct val="25000"/>
              <a:buFont typeface="Arial"/>
              <a:buNone/>
            </a:pPr>
            <a:r>
              <a:rPr b="0" i="0" lang="en-US" sz="1600" u="none" cap="none" strike="noStrike">
                <a:solidFill>
                  <a:srgbClr val="F15B47"/>
                </a:solidFill>
                <a:latin typeface="Arial"/>
                <a:ea typeface="Arial"/>
                <a:cs typeface="Arial"/>
                <a:sym typeface="Arial"/>
              </a:rPr>
              <a:t>A P P E N D I X   A</a:t>
            </a:r>
          </a:p>
        </p:txBody>
      </p:sp>
      <p:sp>
        <p:nvSpPr>
          <p:cNvPr id="433" name="Shape 433"/>
          <p:cNvSpPr txBox="1"/>
          <p:nvPr/>
        </p:nvSpPr>
        <p:spPr>
          <a:xfrm>
            <a:off x="2971800" y="71436"/>
            <a:ext cx="6172199" cy="762000"/>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000" u="none" cap="none" strike="noStrike">
                <a:solidFill>
                  <a:srgbClr val="FF0000"/>
                </a:solidFill>
                <a:latin typeface="Arial"/>
                <a:ea typeface="Arial"/>
                <a:cs typeface="Arial"/>
                <a:sym typeface="Arial"/>
              </a:rPr>
              <a:t>USING GRAPHS (cont’d)</a:t>
            </a:r>
          </a:p>
        </p:txBody>
      </p:sp>
      <p:sp>
        <p:nvSpPr>
          <p:cNvPr id="434" name="Shape 434"/>
          <p:cNvSpPr txBox="1"/>
          <p:nvPr/>
        </p:nvSpPr>
        <p:spPr>
          <a:xfrm>
            <a:off x="1947861" y="201611"/>
            <a:ext cx="1143000"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3200" u="none" cap="none" strike="noStrike">
                <a:solidFill>
                  <a:srgbClr val="FF0000"/>
                </a:solidFill>
                <a:latin typeface="Times New Roman"/>
                <a:ea typeface="Times New Roman"/>
                <a:cs typeface="Times New Roman"/>
                <a:sym typeface="Times New Roman"/>
              </a:rPr>
              <a:t>1A.1</a:t>
            </a:r>
          </a:p>
        </p:txBody>
      </p:sp>
      <p:sp>
        <p:nvSpPr>
          <p:cNvPr id="435" name="Shape 435"/>
          <p:cNvSpPr txBox="1"/>
          <p:nvPr/>
        </p:nvSpPr>
        <p:spPr>
          <a:xfrm>
            <a:off x="914400" y="1752600"/>
            <a:ext cx="2895600" cy="1582737"/>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15B47"/>
              </a:buClr>
              <a:buSzPct val="120000"/>
              <a:buFont typeface="Arial"/>
              <a:buChar char="•"/>
            </a:pPr>
            <a:r>
              <a:rPr b="1" i="0" lang="en-US" sz="1600" u="none" cap="none" strike="noStrike">
                <a:solidFill>
                  <a:schemeClr val="dk1"/>
                </a:solidFill>
                <a:latin typeface="Arial"/>
                <a:ea typeface="Arial"/>
                <a:cs typeface="Arial"/>
                <a:sym typeface="Arial"/>
              </a:rPr>
              <a:t>   slope of a curve</a:t>
            </a:r>
          </a:p>
          <a:p>
            <a:pPr indent="-3175" lvl="1" marL="231775" marR="0" rtl="0" algn="l">
              <a:lnSpc>
                <a:spcPct val="100000"/>
              </a:lnSpc>
              <a:spcBef>
                <a:spcPts val="16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The vertical difference between two points (the </a:t>
            </a:r>
            <a:r>
              <a:rPr b="0" i="1" lang="en-US" sz="1600" u="none" cap="none" strike="noStrike">
                <a:solidFill>
                  <a:schemeClr val="dk1"/>
                </a:solidFill>
                <a:latin typeface="Arial"/>
                <a:ea typeface="Arial"/>
                <a:cs typeface="Arial"/>
                <a:sym typeface="Arial"/>
              </a:rPr>
              <a:t>rise</a:t>
            </a:r>
            <a:r>
              <a:rPr b="0" i="0" lang="en-US" sz="1600" u="none" cap="none" strike="noStrike">
                <a:solidFill>
                  <a:schemeClr val="dk1"/>
                </a:solidFill>
                <a:latin typeface="Arial"/>
                <a:ea typeface="Arial"/>
                <a:cs typeface="Arial"/>
                <a:sym typeface="Arial"/>
              </a:rPr>
              <a:t>) divided by the horizontal difference (the </a:t>
            </a:r>
            <a:r>
              <a:rPr b="0" i="1" lang="en-US" sz="1600" u="none" cap="none" strike="noStrike">
                <a:solidFill>
                  <a:schemeClr val="dk1"/>
                </a:solidFill>
                <a:latin typeface="Arial"/>
                <a:ea typeface="Arial"/>
                <a:cs typeface="Arial"/>
                <a:sym typeface="Arial"/>
              </a:rPr>
              <a:t>run</a:t>
            </a:r>
            <a:r>
              <a:rPr b="0" i="0" lang="en-US" sz="1600" u="none" cap="none" strike="noStrike">
                <a:solidFill>
                  <a:schemeClr val="dk1"/>
                </a:solidFill>
                <a:latin typeface="Arial"/>
                <a:ea typeface="Arial"/>
                <a:cs typeface="Arial"/>
                <a:sym typeface="Arial"/>
              </a:rPr>
              <a:t>).</a:t>
            </a:r>
          </a:p>
        </p:txBody>
      </p:sp>
      <p:pic>
        <p:nvPicPr>
          <p:cNvPr id="436" name="Shape 436"/>
          <p:cNvPicPr preferRelativeResize="0"/>
          <p:nvPr/>
        </p:nvPicPr>
        <p:blipFill rotWithShape="1">
          <a:blip r:embed="rId3">
            <a:alphaModFix/>
          </a:blip>
          <a:srcRect b="0" l="0" r="0" t="0"/>
          <a:stretch/>
        </p:blipFill>
        <p:spPr>
          <a:xfrm>
            <a:off x="3886200" y="1833561"/>
            <a:ext cx="5016500" cy="604837"/>
          </a:xfrm>
          <a:prstGeom prst="rect">
            <a:avLst/>
          </a:prstGeom>
          <a:noFill/>
          <a:ln>
            <a:noFill/>
          </a:ln>
        </p:spPr>
      </p:pic>
      <p:grpSp>
        <p:nvGrpSpPr>
          <p:cNvPr id="437" name="Shape 437"/>
          <p:cNvGrpSpPr/>
          <p:nvPr/>
        </p:nvGrpSpPr>
        <p:grpSpPr>
          <a:xfrm>
            <a:off x="3886200" y="2971800"/>
            <a:ext cx="4981574" cy="3629024"/>
            <a:chOff x="4086225" y="1447800"/>
            <a:chExt cx="4981574" cy="3629024"/>
          </a:xfrm>
        </p:grpSpPr>
        <p:pic>
          <p:nvPicPr>
            <p:cNvPr id="438" name="Shape 438"/>
            <p:cNvPicPr preferRelativeResize="0"/>
            <p:nvPr/>
          </p:nvPicPr>
          <p:blipFill rotWithShape="1">
            <a:blip r:embed="rId4">
              <a:alphaModFix/>
            </a:blip>
            <a:srcRect b="0" l="0" r="0" t="0"/>
            <a:stretch/>
          </p:blipFill>
          <p:spPr>
            <a:xfrm>
              <a:off x="4086225" y="1447800"/>
              <a:ext cx="4981574" cy="3629024"/>
            </a:xfrm>
            <a:prstGeom prst="rect">
              <a:avLst/>
            </a:prstGeom>
            <a:noFill/>
            <a:ln>
              <a:noFill/>
            </a:ln>
          </p:spPr>
        </p:pic>
        <p:pic>
          <p:nvPicPr>
            <p:cNvPr id="439" name="Shape 439"/>
            <p:cNvPicPr preferRelativeResize="0"/>
            <p:nvPr/>
          </p:nvPicPr>
          <p:blipFill rotWithShape="1">
            <a:blip r:embed="rId5">
              <a:alphaModFix/>
            </a:blip>
            <a:srcRect b="0" l="0" r="0" t="0"/>
            <a:stretch/>
          </p:blipFill>
          <p:spPr>
            <a:xfrm>
              <a:off x="4086225" y="1447800"/>
              <a:ext cx="4981574" cy="3629024"/>
            </a:xfrm>
            <a:prstGeom prst="rect">
              <a:avLst/>
            </a:prstGeom>
            <a:noFill/>
            <a:ln>
              <a:noFill/>
            </a:ln>
          </p:spPr>
        </p:pic>
        <p:pic>
          <p:nvPicPr>
            <p:cNvPr id="440" name="Shape 440"/>
            <p:cNvPicPr preferRelativeResize="0"/>
            <p:nvPr/>
          </p:nvPicPr>
          <p:blipFill rotWithShape="1">
            <a:blip r:embed="rId6">
              <a:alphaModFix/>
            </a:blip>
            <a:srcRect b="0" l="0" r="0" t="0"/>
            <a:stretch/>
          </p:blipFill>
          <p:spPr>
            <a:xfrm>
              <a:off x="4086225" y="1447800"/>
              <a:ext cx="4981574" cy="3629024"/>
            </a:xfrm>
            <a:prstGeom prst="rect">
              <a:avLst/>
            </a:prstGeom>
            <a:noFill/>
            <a:ln>
              <a:noFill/>
            </a:ln>
          </p:spPr>
        </p:pic>
        <p:pic>
          <p:nvPicPr>
            <p:cNvPr id="441" name="Shape 441"/>
            <p:cNvPicPr preferRelativeResize="0"/>
            <p:nvPr/>
          </p:nvPicPr>
          <p:blipFill rotWithShape="1">
            <a:blip r:embed="rId7">
              <a:alphaModFix/>
            </a:blip>
            <a:srcRect b="0" l="0" r="0" t="0"/>
            <a:stretch/>
          </p:blipFill>
          <p:spPr>
            <a:xfrm>
              <a:off x="4086225" y="1447800"/>
              <a:ext cx="4981574" cy="3629024"/>
            </a:xfrm>
            <a:prstGeom prst="rect">
              <a:avLst/>
            </a:prstGeom>
            <a:noFill/>
            <a:ln>
              <a:noFill/>
            </a:ln>
          </p:spPr>
        </p:pic>
        <p:pic>
          <p:nvPicPr>
            <p:cNvPr id="442" name="Shape 442"/>
            <p:cNvPicPr preferRelativeResize="0"/>
            <p:nvPr/>
          </p:nvPicPr>
          <p:blipFill rotWithShape="1">
            <a:blip r:embed="rId8">
              <a:alphaModFix/>
            </a:blip>
            <a:srcRect b="0" l="0" r="0" t="0"/>
            <a:stretch/>
          </p:blipFill>
          <p:spPr>
            <a:xfrm>
              <a:off x="4086225" y="1447800"/>
              <a:ext cx="4981574" cy="3629024"/>
            </a:xfrm>
            <a:prstGeom prst="rect">
              <a:avLst/>
            </a:prstGeom>
            <a:noFill/>
            <a:ln>
              <a:noFill/>
            </a:ln>
          </p:spPr>
        </p:pic>
        <p:pic>
          <p:nvPicPr>
            <p:cNvPr id="443" name="Shape 443"/>
            <p:cNvPicPr preferRelativeResize="0"/>
            <p:nvPr/>
          </p:nvPicPr>
          <p:blipFill rotWithShape="1">
            <a:blip r:embed="rId9">
              <a:alphaModFix/>
            </a:blip>
            <a:srcRect b="0" l="0" r="0" t="0"/>
            <a:stretch/>
          </p:blipFill>
          <p:spPr>
            <a:xfrm>
              <a:off x="4086225" y="1447800"/>
              <a:ext cx="4981574" cy="3629024"/>
            </a:xfrm>
            <a:prstGeom prst="rect">
              <a:avLst/>
            </a:prstGeom>
            <a:noFill/>
            <a:ln>
              <a:noFill/>
            </a:ln>
          </p:spPr>
        </p:pic>
      </p:grpSp>
      <p:pic>
        <p:nvPicPr>
          <p:cNvPr id="444" name="Shape 444"/>
          <p:cNvPicPr preferRelativeResize="0"/>
          <p:nvPr/>
        </p:nvPicPr>
        <p:blipFill rotWithShape="1">
          <a:blip r:embed="rId10">
            <a:alphaModFix/>
          </a:blip>
          <a:srcRect b="0" l="0" r="0" t="0"/>
          <a:stretch/>
        </p:blipFill>
        <p:spPr>
          <a:xfrm>
            <a:off x="3886200" y="2971800"/>
            <a:ext cx="4981574" cy="3629024"/>
          </a:xfrm>
          <a:prstGeom prst="rect">
            <a:avLst/>
          </a:prstGeom>
          <a:noFill/>
          <a:ln>
            <a:noFill/>
          </a:ln>
        </p:spPr>
      </p:pic>
      <p:pic>
        <p:nvPicPr>
          <p:cNvPr id="445" name="Shape 445"/>
          <p:cNvPicPr preferRelativeResize="0"/>
          <p:nvPr/>
        </p:nvPicPr>
        <p:blipFill rotWithShape="1">
          <a:blip r:embed="rId11">
            <a:alphaModFix/>
          </a:blip>
          <a:srcRect b="0" l="0" r="0" t="0"/>
          <a:stretch/>
        </p:blipFill>
        <p:spPr>
          <a:xfrm>
            <a:off x="3886200" y="2971800"/>
            <a:ext cx="4981574" cy="3629024"/>
          </a:xfrm>
          <a:prstGeom prst="rect">
            <a:avLst/>
          </a:prstGeom>
          <a:noFill/>
          <a:ln>
            <a:noFill/>
          </a:ln>
        </p:spPr>
      </p:pic>
      <p:pic>
        <p:nvPicPr>
          <p:cNvPr id="446" name="Shape 446"/>
          <p:cNvPicPr preferRelativeResize="0"/>
          <p:nvPr/>
        </p:nvPicPr>
        <p:blipFill rotWithShape="1">
          <a:blip r:embed="rId12">
            <a:alphaModFix/>
          </a:blip>
          <a:srcRect b="0" l="0" r="0" t="0"/>
          <a:stretch/>
        </p:blipFill>
        <p:spPr>
          <a:xfrm>
            <a:off x="3886200" y="2971800"/>
            <a:ext cx="4981574" cy="3629024"/>
          </a:xfrm>
          <a:prstGeom prst="rect">
            <a:avLst/>
          </a:prstGeom>
          <a:noFill/>
          <a:ln>
            <a:noFill/>
          </a:ln>
        </p:spPr>
      </p:pic>
      <p:pic>
        <p:nvPicPr>
          <p:cNvPr id="447" name="Shape 447"/>
          <p:cNvPicPr preferRelativeResize="0"/>
          <p:nvPr/>
        </p:nvPicPr>
        <p:blipFill rotWithShape="1">
          <a:blip r:embed="rId13">
            <a:alphaModFix/>
          </a:blip>
          <a:srcRect b="0" l="0" r="0" t="0"/>
          <a:stretch/>
        </p:blipFill>
        <p:spPr>
          <a:xfrm>
            <a:off x="914400" y="3429000"/>
            <a:ext cx="2057400" cy="585786"/>
          </a:xfrm>
          <a:prstGeom prst="rect">
            <a:avLst/>
          </a:prstGeom>
          <a:noFill/>
          <a:ln>
            <a:noFill/>
          </a:ln>
        </p:spPr>
      </p:pic>
      <p:pic>
        <p:nvPicPr>
          <p:cNvPr id="448" name="Shape 448"/>
          <p:cNvPicPr preferRelativeResize="0"/>
          <p:nvPr/>
        </p:nvPicPr>
        <p:blipFill rotWithShape="1">
          <a:blip r:embed="rId14">
            <a:alphaModFix/>
          </a:blip>
          <a:srcRect b="0" l="0" r="0" t="0"/>
          <a:stretch/>
        </p:blipFill>
        <p:spPr>
          <a:xfrm>
            <a:off x="1524000" y="5486400"/>
            <a:ext cx="1095375" cy="585786"/>
          </a:xfrm>
          <a:prstGeom prst="rect">
            <a:avLst/>
          </a:prstGeom>
          <a:noFill/>
          <a:ln>
            <a:noFill/>
          </a:ln>
        </p:spPr>
      </p:pic>
      <p:sp>
        <p:nvSpPr>
          <p:cNvPr id="449" name="Shape 449"/>
          <p:cNvSpPr txBox="1"/>
          <p:nvPr/>
        </p:nvSpPr>
        <p:spPr>
          <a:xfrm>
            <a:off x="609600" y="4340225"/>
            <a:ext cx="3200399" cy="106997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In general, if the variable on the vertical axis is y and the variable on the horizontal axis is x, we can express the slope as</a:t>
            </a:r>
          </a:p>
        </p:txBody>
      </p:sp>
      <p:cxnSp>
        <p:nvCxnSpPr>
          <p:cNvPr id="450" name="Shape 450"/>
          <p:cNvCxnSpPr/>
          <p:nvPr/>
        </p:nvCxnSpPr>
        <p:spPr>
          <a:xfrm>
            <a:off x="2895600" y="304800"/>
            <a:ext cx="0" cy="412749"/>
          </a:xfrm>
          <a:prstGeom prst="straightConnector1">
            <a:avLst/>
          </a:prstGeom>
          <a:noFill/>
          <a:ln cap="rnd" cmpd="sng" w="22225">
            <a:solidFill>
              <a:srgbClr val="FF0000"/>
            </a:solidFill>
            <a:prstDash val="solid"/>
            <a:miter/>
            <a:headEnd len="med" w="med" type="none"/>
            <a:tailEnd len="med" w="med" type="none"/>
          </a:ln>
        </p:spPr>
      </p:cxn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54" name="Shape 454"/>
        <p:cNvGrpSpPr/>
        <p:nvPr/>
      </p:nvGrpSpPr>
      <p:grpSpPr>
        <a:xfrm>
          <a:off x="0" y="0"/>
          <a:ext cx="0" cy="0"/>
          <a:chOff x="0" y="0"/>
          <a:chExt cx="0" cy="0"/>
        </a:xfrm>
      </p:grpSpPr>
      <p:pic>
        <p:nvPicPr>
          <p:cNvPr id="455" name="Shape 455"/>
          <p:cNvPicPr preferRelativeResize="0"/>
          <p:nvPr/>
        </p:nvPicPr>
        <p:blipFill rotWithShape="1">
          <a:blip r:embed="rId3">
            <a:alphaModFix/>
          </a:blip>
          <a:srcRect b="0" l="0" r="0" t="0"/>
          <a:stretch/>
        </p:blipFill>
        <p:spPr>
          <a:xfrm>
            <a:off x="4419600" y="1981200"/>
            <a:ext cx="4381500" cy="3705224"/>
          </a:xfrm>
          <a:prstGeom prst="rect">
            <a:avLst/>
          </a:prstGeom>
          <a:noFill/>
          <a:ln>
            <a:noFill/>
          </a:ln>
        </p:spPr>
      </p:pic>
      <p:pic>
        <p:nvPicPr>
          <p:cNvPr id="456" name="Shape 456"/>
          <p:cNvPicPr preferRelativeResize="0"/>
          <p:nvPr/>
        </p:nvPicPr>
        <p:blipFill rotWithShape="1">
          <a:blip r:embed="rId4">
            <a:alphaModFix/>
          </a:blip>
          <a:srcRect b="0" l="0" r="0" t="0"/>
          <a:stretch/>
        </p:blipFill>
        <p:spPr>
          <a:xfrm>
            <a:off x="4419600" y="1981200"/>
            <a:ext cx="4381500" cy="3705224"/>
          </a:xfrm>
          <a:prstGeom prst="rect">
            <a:avLst/>
          </a:prstGeom>
          <a:noFill/>
          <a:ln>
            <a:noFill/>
          </a:ln>
        </p:spPr>
      </p:pic>
      <p:sp>
        <p:nvSpPr>
          <p:cNvPr id="457" name="Shape 457"/>
          <p:cNvSpPr txBox="1"/>
          <p:nvPr/>
        </p:nvSpPr>
        <p:spPr>
          <a:xfrm>
            <a:off x="0" y="1073150"/>
            <a:ext cx="1904999" cy="685799"/>
          </a:xfrm>
          <a:prstGeom prst="rect">
            <a:avLst/>
          </a:prstGeom>
          <a:solidFill>
            <a:srgbClr val="0083AE">
              <a:alpha val="14509"/>
            </a:srgbClr>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458" name="Shape 458"/>
          <p:cNvSpPr txBox="1"/>
          <p:nvPr>
            <p:ph idx="1" type="body"/>
          </p:nvPr>
        </p:nvSpPr>
        <p:spPr>
          <a:xfrm>
            <a:off x="2057400" y="1066800"/>
            <a:ext cx="6629400" cy="4983162"/>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rgbClr val="2164A2"/>
              </a:buClr>
              <a:buSzPct val="25000"/>
              <a:buFont typeface="Arial"/>
              <a:buNone/>
            </a:pPr>
            <a:r>
              <a:rPr b="0" i="0" lang="en-US" sz="2000" u="none" cap="none" strike="noStrike">
                <a:solidFill>
                  <a:srgbClr val="2164A2"/>
                </a:solidFill>
                <a:latin typeface="Arial"/>
                <a:ea typeface="Arial"/>
                <a:cs typeface="Arial"/>
                <a:sym typeface="Arial"/>
              </a:rPr>
              <a:t>Moving Along the Curve versus Shifting the Curve</a:t>
            </a:r>
          </a:p>
        </p:txBody>
      </p:sp>
      <p:sp>
        <p:nvSpPr>
          <p:cNvPr id="459" name="Shape 459"/>
          <p:cNvSpPr txBox="1"/>
          <p:nvPr/>
        </p:nvSpPr>
        <p:spPr>
          <a:xfrm>
            <a:off x="0" y="1301750"/>
            <a:ext cx="1716086" cy="4572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5698D2"/>
              </a:buClr>
              <a:buSzPct val="25000"/>
              <a:buFont typeface="Arial"/>
              <a:buNone/>
            </a:pPr>
            <a:r>
              <a:rPr b="1" i="0" lang="en-US" sz="1200" u="none" cap="none" strike="noStrike">
                <a:solidFill>
                  <a:srgbClr val="5698D2"/>
                </a:solidFill>
                <a:latin typeface="Arial"/>
                <a:ea typeface="Arial"/>
                <a:cs typeface="Arial"/>
                <a:sym typeface="Arial"/>
              </a:rPr>
              <a:t>USING GRAPHS</a:t>
            </a:r>
            <a:br>
              <a:rPr b="1" i="0" lang="en-US" sz="1200" u="none" cap="none" strike="noStrike">
                <a:solidFill>
                  <a:srgbClr val="5698D2"/>
                </a:solidFill>
                <a:latin typeface="Arial"/>
                <a:ea typeface="Arial"/>
                <a:cs typeface="Arial"/>
                <a:sym typeface="Arial"/>
              </a:rPr>
            </a:br>
            <a:r>
              <a:rPr b="1" i="0" lang="en-US" sz="1200" u="none" cap="none" strike="noStrike">
                <a:solidFill>
                  <a:srgbClr val="5698D2"/>
                </a:solidFill>
                <a:latin typeface="Arial"/>
                <a:ea typeface="Arial"/>
                <a:cs typeface="Arial"/>
                <a:sym typeface="Arial"/>
              </a:rPr>
              <a:t>AND PERCENTAGES</a:t>
            </a:r>
          </a:p>
        </p:txBody>
      </p:sp>
      <p:sp>
        <p:nvSpPr>
          <p:cNvPr id="460" name="Shape 460"/>
          <p:cNvSpPr txBox="1"/>
          <p:nvPr/>
        </p:nvSpPr>
        <p:spPr>
          <a:xfrm>
            <a:off x="0" y="1066800"/>
            <a:ext cx="1911350" cy="33654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15B47"/>
              </a:buClr>
              <a:buSzPct val="25000"/>
              <a:buFont typeface="Arial"/>
              <a:buNone/>
            </a:pPr>
            <a:r>
              <a:rPr b="0" i="0" lang="en-US" sz="1600" u="none" cap="none" strike="noStrike">
                <a:solidFill>
                  <a:srgbClr val="F15B47"/>
                </a:solidFill>
                <a:latin typeface="Arial"/>
                <a:ea typeface="Arial"/>
                <a:cs typeface="Arial"/>
                <a:sym typeface="Arial"/>
              </a:rPr>
              <a:t>A P P E N D I X   A</a:t>
            </a:r>
          </a:p>
        </p:txBody>
      </p:sp>
      <p:sp>
        <p:nvSpPr>
          <p:cNvPr id="461" name="Shape 461"/>
          <p:cNvSpPr txBox="1"/>
          <p:nvPr/>
        </p:nvSpPr>
        <p:spPr>
          <a:xfrm>
            <a:off x="2971800" y="71436"/>
            <a:ext cx="6172199" cy="762000"/>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000" u="none" cap="none" strike="noStrike">
                <a:solidFill>
                  <a:srgbClr val="FF0000"/>
                </a:solidFill>
                <a:latin typeface="Arial"/>
                <a:ea typeface="Arial"/>
                <a:cs typeface="Arial"/>
                <a:sym typeface="Arial"/>
              </a:rPr>
              <a:t>USING GRAPHS (cont’d)</a:t>
            </a:r>
          </a:p>
        </p:txBody>
      </p:sp>
      <p:sp>
        <p:nvSpPr>
          <p:cNvPr id="462" name="Shape 462"/>
          <p:cNvSpPr txBox="1"/>
          <p:nvPr/>
        </p:nvSpPr>
        <p:spPr>
          <a:xfrm>
            <a:off x="1947861" y="201611"/>
            <a:ext cx="1143000"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3200" u="none" cap="none" strike="noStrike">
                <a:solidFill>
                  <a:srgbClr val="FF0000"/>
                </a:solidFill>
                <a:latin typeface="Times New Roman"/>
                <a:ea typeface="Times New Roman"/>
                <a:cs typeface="Times New Roman"/>
                <a:sym typeface="Times New Roman"/>
              </a:rPr>
              <a:t>1A.1</a:t>
            </a:r>
          </a:p>
        </p:txBody>
      </p:sp>
      <p:sp>
        <p:nvSpPr>
          <p:cNvPr id="463" name="Shape 463"/>
          <p:cNvSpPr txBox="1"/>
          <p:nvPr/>
        </p:nvSpPr>
        <p:spPr>
          <a:xfrm>
            <a:off x="838200" y="1676400"/>
            <a:ext cx="5943599" cy="4572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464" name="Shape 464"/>
          <p:cNvSpPr txBox="1"/>
          <p:nvPr/>
        </p:nvSpPr>
        <p:spPr>
          <a:xfrm>
            <a:off x="914400" y="1981200"/>
            <a:ext cx="3124199" cy="381476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1400" u="none" cap="none" strike="noStrike">
                <a:solidFill>
                  <a:schemeClr val="dk1"/>
                </a:solidFill>
                <a:latin typeface="Arial"/>
                <a:ea typeface="Arial"/>
                <a:cs typeface="Arial"/>
                <a:sym typeface="Arial"/>
              </a:rPr>
              <a:t>► FIGURE 1A.5</a:t>
            </a:r>
            <a:br>
              <a:rPr b="1" i="0" lang="en-US" sz="1400" u="none" cap="none" strike="noStrike">
                <a:solidFill>
                  <a:schemeClr val="dk1"/>
                </a:solidFill>
                <a:latin typeface="Arial"/>
                <a:ea typeface="Arial"/>
                <a:cs typeface="Arial"/>
                <a:sym typeface="Arial"/>
              </a:rPr>
            </a:br>
            <a:r>
              <a:rPr b="1" i="0" lang="en-US" sz="1400" u="none" cap="none" strike="noStrike">
                <a:solidFill>
                  <a:schemeClr val="lt2"/>
                </a:solidFill>
                <a:latin typeface="Arial"/>
                <a:ea typeface="Arial"/>
                <a:cs typeface="Arial"/>
                <a:sym typeface="Arial"/>
              </a:rPr>
              <a:t>Movement Along a Curve versus Shifting the Curve</a:t>
            </a:r>
          </a:p>
          <a:p>
            <a:pPr indent="0" lvl="0" marL="0" marR="0" rtl="0" algn="l">
              <a:lnSpc>
                <a:spcPct val="100000"/>
              </a:lnSpc>
              <a:spcBef>
                <a:spcPts val="70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To draw a curve showing the relationship between hours worked and income, we fix the weekly allowance ($40) and the wage ($8 per hour). </a:t>
            </a:r>
          </a:p>
          <a:p>
            <a:pPr indent="0" lvl="0" marL="0" marR="0" rtl="0" algn="l">
              <a:lnSpc>
                <a:spcPct val="100000"/>
              </a:lnSpc>
              <a:spcBef>
                <a:spcPts val="70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A change in the hours worked causes movement along the curve, for example, from point </a:t>
            </a:r>
            <a:r>
              <a:rPr b="0" i="1" lang="en-US" sz="1400" u="none" cap="none" strike="noStrike">
                <a:solidFill>
                  <a:schemeClr val="dk1"/>
                </a:solidFill>
                <a:latin typeface="Arial"/>
                <a:ea typeface="Arial"/>
                <a:cs typeface="Arial"/>
                <a:sym typeface="Arial"/>
              </a:rPr>
              <a:t>b</a:t>
            </a:r>
            <a:r>
              <a:rPr b="0" i="0" lang="en-US" sz="1400" u="none" cap="none" strike="noStrike">
                <a:solidFill>
                  <a:schemeClr val="dk1"/>
                </a:solidFill>
                <a:latin typeface="Arial"/>
                <a:ea typeface="Arial"/>
                <a:cs typeface="Arial"/>
                <a:sym typeface="Arial"/>
              </a:rPr>
              <a:t> to point </a:t>
            </a:r>
            <a:r>
              <a:rPr b="0" i="1" lang="en-US" sz="1400" u="none" cap="none" strike="noStrike">
                <a:solidFill>
                  <a:schemeClr val="dk1"/>
                </a:solidFill>
                <a:latin typeface="Arial"/>
                <a:ea typeface="Arial"/>
                <a:cs typeface="Arial"/>
                <a:sym typeface="Arial"/>
              </a:rPr>
              <a:t>c</a:t>
            </a:r>
            <a:r>
              <a:rPr b="0" i="0" lang="en-US" sz="1400" u="none" cap="none" strike="noStrike">
                <a:solidFill>
                  <a:schemeClr val="dk1"/>
                </a:solidFill>
                <a:latin typeface="Arial"/>
                <a:ea typeface="Arial"/>
                <a:cs typeface="Arial"/>
                <a:sym typeface="Arial"/>
              </a:rPr>
              <a:t>. </a:t>
            </a:r>
          </a:p>
          <a:p>
            <a:pPr indent="0" lvl="0" marL="0" marR="0" rtl="0" algn="l">
              <a:lnSpc>
                <a:spcPct val="100000"/>
              </a:lnSpc>
              <a:spcBef>
                <a:spcPts val="70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A change in any other variable shifts the entire curve. For example, a $50 increase in the allowance (to $90) shifts the entire curve upward by $50.</a:t>
            </a:r>
          </a:p>
        </p:txBody>
      </p:sp>
      <p:pic>
        <p:nvPicPr>
          <p:cNvPr id="465" name="Shape 465"/>
          <p:cNvPicPr preferRelativeResize="0"/>
          <p:nvPr/>
        </p:nvPicPr>
        <p:blipFill rotWithShape="1">
          <a:blip r:embed="rId5">
            <a:alphaModFix/>
          </a:blip>
          <a:srcRect b="0" l="0" r="0" t="0"/>
          <a:stretch/>
        </p:blipFill>
        <p:spPr>
          <a:xfrm>
            <a:off x="4419600" y="1981200"/>
            <a:ext cx="4381500" cy="3705224"/>
          </a:xfrm>
          <a:prstGeom prst="rect">
            <a:avLst/>
          </a:prstGeom>
          <a:noFill/>
          <a:ln>
            <a:noFill/>
          </a:ln>
        </p:spPr>
      </p:pic>
      <p:pic>
        <p:nvPicPr>
          <p:cNvPr id="466" name="Shape 466"/>
          <p:cNvPicPr preferRelativeResize="0"/>
          <p:nvPr/>
        </p:nvPicPr>
        <p:blipFill rotWithShape="1">
          <a:blip r:embed="rId6">
            <a:alphaModFix/>
          </a:blip>
          <a:srcRect b="0" l="0" r="0" t="0"/>
          <a:stretch/>
        </p:blipFill>
        <p:spPr>
          <a:xfrm>
            <a:off x="4419600" y="1981200"/>
            <a:ext cx="4381500" cy="3705224"/>
          </a:xfrm>
          <a:prstGeom prst="rect">
            <a:avLst/>
          </a:prstGeom>
          <a:noFill/>
          <a:ln>
            <a:noFill/>
          </a:ln>
        </p:spPr>
      </p:pic>
      <p:pic>
        <p:nvPicPr>
          <p:cNvPr id="467" name="Shape 467"/>
          <p:cNvPicPr preferRelativeResize="0"/>
          <p:nvPr/>
        </p:nvPicPr>
        <p:blipFill rotWithShape="1">
          <a:blip r:embed="rId7">
            <a:alphaModFix/>
          </a:blip>
          <a:srcRect b="0" l="0" r="0" t="0"/>
          <a:stretch/>
        </p:blipFill>
        <p:spPr>
          <a:xfrm>
            <a:off x="4419600" y="1981200"/>
            <a:ext cx="4381500" cy="3705224"/>
          </a:xfrm>
          <a:prstGeom prst="rect">
            <a:avLst/>
          </a:prstGeom>
          <a:noFill/>
          <a:ln>
            <a:noFill/>
          </a:ln>
        </p:spPr>
      </p:pic>
      <p:pic>
        <p:nvPicPr>
          <p:cNvPr id="468" name="Shape 468"/>
          <p:cNvPicPr preferRelativeResize="0"/>
          <p:nvPr/>
        </p:nvPicPr>
        <p:blipFill rotWithShape="1">
          <a:blip r:embed="rId8">
            <a:alphaModFix/>
          </a:blip>
          <a:srcRect b="0" l="0" r="0" t="0"/>
          <a:stretch/>
        </p:blipFill>
        <p:spPr>
          <a:xfrm>
            <a:off x="4419600" y="1981200"/>
            <a:ext cx="4381500" cy="3705224"/>
          </a:xfrm>
          <a:prstGeom prst="rect">
            <a:avLst/>
          </a:prstGeom>
          <a:noFill/>
          <a:ln>
            <a:noFill/>
          </a:ln>
        </p:spPr>
      </p:pic>
      <p:pic>
        <p:nvPicPr>
          <p:cNvPr id="469" name="Shape 469"/>
          <p:cNvPicPr preferRelativeResize="0"/>
          <p:nvPr/>
        </p:nvPicPr>
        <p:blipFill rotWithShape="1">
          <a:blip r:embed="rId9">
            <a:alphaModFix/>
          </a:blip>
          <a:srcRect b="0" l="0" r="0" t="0"/>
          <a:stretch/>
        </p:blipFill>
        <p:spPr>
          <a:xfrm>
            <a:off x="4419600" y="1981200"/>
            <a:ext cx="4381500" cy="3705224"/>
          </a:xfrm>
          <a:prstGeom prst="rect">
            <a:avLst/>
          </a:prstGeom>
          <a:noFill/>
          <a:ln>
            <a:noFill/>
          </a:ln>
        </p:spPr>
      </p:pic>
      <p:cxnSp>
        <p:nvCxnSpPr>
          <p:cNvPr id="470" name="Shape 470"/>
          <p:cNvCxnSpPr/>
          <p:nvPr/>
        </p:nvCxnSpPr>
        <p:spPr>
          <a:xfrm>
            <a:off x="2895600" y="304800"/>
            <a:ext cx="0" cy="412749"/>
          </a:xfrm>
          <a:prstGeom prst="straightConnector1">
            <a:avLst/>
          </a:prstGeom>
          <a:noFill/>
          <a:ln cap="rnd" cmpd="sng" w="22225">
            <a:solidFill>
              <a:srgbClr val="FF0000"/>
            </a:solidFill>
            <a:prstDash val="solid"/>
            <a:miter/>
            <a:headEnd len="med" w="med" type="none"/>
            <a:tailEnd len="med" w="med" type="none"/>
          </a:ln>
        </p:spPr>
      </p:cxnSp>
      <p:pic>
        <p:nvPicPr>
          <p:cNvPr id="471" name="Shape 471"/>
          <p:cNvPicPr preferRelativeResize="0"/>
          <p:nvPr/>
        </p:nvPicPr>
        <p:blipFill rotWithShape="1">
          <a:blip r:embed="rId10">
            <a:alphaModFix/>
          </a:blip>
          <a:srcRect b="0" l="0" r="0" t="0"/>
          <a:stretch/>
        </p:blipFill>
        <p:spPr>
          <a:xfrm>
            <a:off x="4419600" y="1981200"/>
            <a:ext cx="4381500" cy="3705224"/>
          </a:xfrm>
          <a:prstGeom prst="rect">
            <a:avLst/>
          </a:prstGeom>
          <a:noFill/>
          <a:ln>
            <a:noFill/>
          </a:ln>
        </p:spPr>
      </p:pic>
      <p:pic>
        <p:nvPicPr>
          <p:cNvPr id="472" name="Shape 472"/>
          <p:cNvPicPr preferRelativeResize="0"/>
          <p:nvPr/>
        </p:nvPicPr>
        <p:blipFill rotWithShape="1">
          <a:blip r:embed="rId11">
            <a:alphaModFix/>
          </a:blip>
          <a:srcRect b="0" l="0" r="0" t="0"/>
          <a:stretch/>
        </p:blipFill>
        <p:spPr>
          <a:xfrm>
            <a:off x="4419600" y="1981200"/>
            <a:ext cx="4381500" cy="3705224"/>
          </a:xfrm>
          <a:prstGeom prst="rect">
            <a:avLst/>
          </a:prstGeom>
          <a:noFill/>
          <a:ln>
            <a:noFill/>
          </a:ln>
        </p:spPr>
      </p:pic>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76" name="Shape 476"/>
        <p:cNvGrpSpPr/>
        <p:nvPr/>
      </p:nvGrpSpPr>
      <p:grpSpPr>
        <a:xfrm>
          <a:off x="0" y="0"/>
          <a:ext cx="0" cy="0"/>
          <a:chOff x="0" y="0"/>
          <a:chExt cx="0" cy="0"/>
        </a:xfrm>
      </p:grpSpPr>
      <p:sp>
        <p:nvSpPr>
          <p:cNvPr id="477" name="Shape 477"/>
          <p:cNvSpPr txBox="1"/>
          <p:nvPr/>
        </p:nvSpPr>
        <p:spPr>
          <a:xfrm>
            <a:off x="0" y="1073150"/>
            <a:ext cx="1904999" cy="685799"/>
          </a:xfrm>
          <a:prstGeom prst="rect">
            <a:avLst/>
          </a:prstGeom>
          <a:solidFill>
            <a:srgbClr val="0083AE">
              <a:alpha val="14509"/>
            </a:srgbClr>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478" name="Shape 478"/>
          <p:cNvSpPr txBox="1"/>
          <p:nvPr>
            <p:ph idx="1" type="body"/>
          </p:nvPr>
        </p:nvSpPr>
        <p:spPr>
          <a:xfrm>
            <a:off x="2057400" y="1066800"/>
            <a:ext cx="6629400" cy="4983162"/>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rgbClr val="2164A2"/>
              </a:buClr>
              <a:buSzPct val="25000"/>
              <a:buFont typeface="Arial"/>
              <a:buNone/>
            </a:pPr>
            <a:r>
              <a:rPr b="0" i="0" lang="en-US" sz="2000" u="none" cap="none" strike="noStrike">
                <a:solidFill>
                  <a:srgbClr val="2164A2"/>
                </a:solidFill>
                <a:latin typeface="Arial"/>
                <a:ea typeface="Arial"/>
                <a:cs typeface="Arial"/>
                <a:sym typeface="Arial"/>
              </a:rPr>
              <a:t>Graphing Negative Relationships</a:t>
            </a:r>
          </a:p>
        </p:txBody>
      </p:sp>
      <p:sp>
        <p:nvSpPr>
          <p:cNvPr id="479" name="Shape 479"/>
          <p:cNvSpPr txBox="1"/>
          <p:nvPr/>
        </p:nvSpPr>
        <p:spPr>
          <a:xfrm>
            <a:off x="0" y="1301750"/>
            <a:ext cx="1716086" cy="4572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5698D2"/>
              </a:buClr>
              <a:buSzPct val="25000"/>
              <a:buFont typeface="Arial"/>
              <a:buNone/>
            </a:pPr>
            <a:r>
              <a:rPr b="1" i="0" lang="en-US" sz="1200" u="none" cap="none" strike="noStrike">
                <a:solidFill>
                  <a:srgbClr val="5698D2"/>
                </a:solidFill>
                <a:latin typeface="Arial"/>
                <a:ea typeface="Arial"/>
                <a:cs typeface="Arial"/>
                <a:sym typeface="Arial"/>
              </a:rPr>
              <a:t>USING GRAPHS</a:t>
            </a:r>
            <a:br>
              <a:rPr b="1" i="0" lang="en-US" sz="1200" u="none" cap="none" strike="noStrike">
                <a:solidFill>
                  <a:srgbClr val="5698D2"/>
                </a:solidFill>
                <a:latin typeface="Arial"/>
                <a:ea typeface="Arial"/>
                <a:cs typeface="Arial"/>
                <a:sym typeface="Arial"/>
              </a:rPr>
            </a:br>
            <a:r>
              <a:rPr b="1" i="0" lang="en-US" sz="1200" u="none" cap="none" strike="noStrike">
                <a:solidFill>
                  <a:srgbClr val="5698D2"/>
                </a:solidFill>
                <a:latin typeface="Arial"/>
                <a:ea typeface="Arial"/>
                <a:cs typeface="Arial"/>
                <a:sym typeface="Arial"/>
              </a:rPr>
              <a:t>AND PERCENTAGES</a:t>
            </a:r>
          </a:p>
        </p:txBody>
      </p:sp>
      <p:sp>
        <p:nvSpPr>
          <p:cNvPr id="480" name="Shape 480"/>
          <p:cNvSpPr txBox="1"/>
          <p:nvPr/>
        </p:nvSpPr>
        <p:spPr>
          <a:xfrm>
            <a:off x="0" y="1066800"/>
            <a:ext cx="1911350" cy="33654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15B47"/>
              </a:buClr>
              <a:buSzPct val="25000"/>
              <a:buFont typeface="Arial"/>
              <a:buNone/>
            </a:pPr>
            <a:r>
              <a:rPr b="0" i="0" lang="en-US" sz="1600" u="none" cap="none" strike="noStrike">
                <a:solidFill>
                  <a:srgbClr val="F15B47"/>
                </a:solidFill>
                <a:latin typeface="Arial"/>
                <a:ea typeface="Arial"/>
                <a:cs typeface="Arial"/>
                <a:sym typeface="Arial"/>
              </a:rPr>
              <a:t>A P P E N D I X   A</a:t>
            </a:r>
          </a:p>
        </p:txBody>
      </p:sp>
      <p:sp>
        <p:nvSpPr>
          <p:cNvPr id="481" name="Shape 481"/>
          <p:cNvSpPr txBox="1"/>
          <p:nvPr/>
        </p:nvSpPr>
        <p:spPr>
          <a:xfrm>
            <a:off x="2971800" y="71436"/>
            <a:ext cx="6172199" cy="762000"/>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000" u="none" cap="none" strike="noStrike">
                <a:solidFill>
                  <a:srgbClr val="FF0000"/>
                </a:solidFill>
                <a:latin typeface="Arial"/>
                <a:ea typeface="Arial"/>
                <a:cs typeface="Arial"/>
                <a:sym typeface="Arial"/>
              </a:rPr>
              <a:t>USING GRAPHS (cont’d)</a:t>
            </a:r>
          </a:p>
        </p:txBody>
      </p:sp>
      <p:sp>
        <p:nvSpPr>
          <p:cNvPr id="482" name="Shape 482"/>
          <p:cNvSpPr txBox="1"/>
          <p:nvPr/>
        </p:nvSpPr>
        <p:spPr>
          <a:xfrm>
            <a:off x="1947861" y="201611"/>
            <a:ext cx="1143000"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3200" u="none" cap="none" strike="noStrike">
                <a:solidFill>
                  <a:srgbClr val="FF0000"/>
                </a:solidFill>
                <a:latin typeface="Times New Roman"/>
                <a:ea typeface="Times New Roman"/>
                <a:cs typeface="Times New Roman"/>
                <a:sym typeface="Times New Roman"/>
              </a:rPr>
              <a:t>1A.1</a:t>
            </a:r>
          </a:p>
        </p:txBody>
      </p:sp>
      <p:sp>
        <p:nvSpPr>
          <p:cNvPr id="483" name="Shape 483"/>
          <p:cNvSpPr txBox="1"/>
          <p:nvPr/>
        </p:nvSpPr>
        <p:spPr>
          <a:xfrm>
            <a:off x="914400" y="1981200"/>
            <a:ext cx="3200399" cy="28574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1400" u="none" cap="none" strike="noStrike">
                <a:solidFill>
                  <a:schemeClr val="dk1"/>
                </a:solidFill>
                <a:latin typeface="Arial"/>
                <a:ea typeface="Arial"/>
                <a:cs typeface="Arial"/>
                <a:sym typeface="Arial"/>
              </a:rPr>
              <a:t> FIGURE 1A.6</a:t>
            </a:r>
            <a:br>
              <a:rPr b="1" i="0" lang="en-US" sz="1400" u="none" cap="none" strike="noStrike">
                <a:solidFill>
                  <a:schemeClr val="dk1"/>
                </a:solidFill>
                <a:latin typeface="Arial"/>
                <a:ea typeface="Arial"/>
                <a:cs typeface="Arial"/>
                <a:sym typeface="Arial"/>
              </a:rPr>
            </a:br>
            <a:r>
              <a:rPr b="1" i="0" lang="en-US" sz="1400" u="none" cap="none" strike="noStrike">
                <a:solidFill>
                  <a:schemeClr val="lt2"/>
                </a:solidFill>
                <a:latin typeface="Arial"/>
                <a:ea typeface="Arial"/>
                <a:cs typeface="Arial"/>
                <a:sym typeface="Arial"/>
              </a:rPr>
              <a:t>Negative Relationship between CD Purchases and Downloaded Songs</a:t>
            </a:r>
          </a:p>
          <a:p>
            <a:pPr indent="0" lvl="0" marL="0" marR="0" rtl="0" algn="l">
              <a:lnSpc>
                <a:spcPct val="100000"/>
              </a:lnSpc>
              <a:spcBef>
                <a:spcPts val="70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There is a negative relationship between the number of CDs and downloaded songs that a consumer can afford with a budget of $360. </a:t>
            </a:r>
          </a:p>
          <a:p>
            <a:pPr indent="0" lvl="0" marL="0" marR="0" rtl="0" algn="l">
              <a:lnSpc>
                <a:spcPct val="100000"/>
              </a:lnSpc>
              <a:spcBef>
                <a:spcPts val="70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The slope of the curve is −$12: Each additional CD (at a price of $12 each) decreases the number of downloadable songs (at $1 each) by 12 songs.</a:t>
            </a:r>
          </a:p>
        </p:txBody>
      </p:sp>
      <p:pic>
        <p:nvPicPr>
          <p:cNvPr id="484" name="Shape 484"/>
          <p:cNvPicPr preferRelativeResize="0"/>
          <p:nvPr/>
        </p:nvPicPr>
        <p:blipFill rotWithShape="1">
          <a:blip r:embed="rId3">
            <a:alphaModFix/>
          </a:blip>
          <a:srcRect b="0" l="0" r="0" t="0"/>
          <a:stretch/>
        </p:blipFill>
        <p:spPr>
          <a:xfrm>
            <a:off x="895350" y="5257800"/>
            <a:ext cx="2152649" cy="544511"/>
          </a:xfrm>
          <a:prstGeom prst="rect">
            <a:avLst/>
          </a:prstGeom>
          <a:noFill/>
          <a:ln>
            <a:noFill/>
          </a:ln>
        </p:spPr>
      </p:pic>
      <p:cxnSp>
        <p:nvCxnSpPr>
          <p:cNvPr id="485" name="Shape 485"/>
          <p:cNvCxnSpPr/>
          <p:nvPr/>
        </p:nvCxnSpPr>
        <p:spPr>
          <a:xfrm>
            <a:off x="2895600" y="304800"/>
            <a:ext cx="0" cy="412749"/>
          </a:xfrm>
          <a:prstGeom prst="straightConnector1">
            <a:avLst/>
          </a:prstGeom>
          <a:noFill/>
          <a:ln cap="rnd" cmpd="sng" w="22225">
            <a:solidFill>
              <a:srgbClr val="FF0000"/>
            </a:solidFill>
            <a:prstDash val="solid"/>
            <a:miter/>
            <a:headEnd len="med" w="med" type="none"/>
            <a:tailEnd len="med" w="med" type="none"/>
          </a:ln>
        </p:spPr>
      </p:cxnSp>
      <p:pic>
        <p:nvPicPr>
          <p:cNvPr id="486" name="Shape 486"/>
          <p:cNvPicPr preferRelativeResize="0"/>
          <p:nvPr/>
        </p:nvPicPr>
        <p:blipFill rotWithShape="1">
          <a:blip r:embed="rId4">
            <a:alphaModFix/>
          </a:blip>
          <a:srcRect b="0" l="0" r="0" t="0"/>
          <a:stretch/>
        </p:blipFill>
        <p:spPr>
          <a:xfrm>
            <a:off x="1223962" y="5867400"/>
            <a:ext cx="2047874" cy="492125"/>
          </a:xfrm>
          <a:prstGeom prst="rect">
            <a:avLst/>
          </a:prstGeom>
          <a:noFill/>
          <a:ln>
            <a:noFill/>
          </a:ln>
        </p:spPr>
      </p:pic>
      <p:pic>
        <p:nvPicPr>
          <p:cNvPr id="487" name="Shape 487"/>
          <p:cNvPicPr preferRelativeResize="0"/>
          <p:nvPr/>
        </p:nvPicPr>
        <p:blipFill rotWithShape="1">
          <a:blip r:embed="rId5">
            <a:alphaModFix/>
          </a:blip>
          <a:srcRect b="0" l="0" r="0" t="0"/>
          <a:stretch/>
        </p:blipFill>
        <p:spPr>
          <a:xfrm>
            <a:off x="3352800" y="5105400"/>
            <a:ext cx="5591174" cy="1219199"/>
          </a:xfrm>
          <a:prstGeom prst="rect">
            <a:avLst/>
          </a:prstGeom>
          <a:noFill/>
          <a:ln>
            <a:noFill/>
          </a:ln>
        </p:spPr>
      </p:pic>
      <p:pic>
        <p:nvPicPr>
          <p:cNvPr id="488" name="Shape 488"/>
          <p:cNvPicPr preferRelativeResize="0"/>
          <p:nvPr/>
        </p:nvPicPr>
        <p:blipFill rotWithShape="1">
          <a:blip r:embed="rId6">
            <a:alphaModFix/>
          </a:blip>
          <a:srcRect b="0" l="0" r="0" t="0"/>
          <a:stretch/>
        </p:blipFill>
        <p:spPr>
          <a:xfrm>
            <a:off x="3352800" y="5105400"/>
            <a:ext cx="5591174" cy="1219199"/>
          </a:xfrm>
          <a:prstGeom prst="rect">
            <a:avLst/>
          </a:prstGeom>
          <a:noFill/>
          <a:ln>
            <a:noFill/>
          </a:ln>
        </p:spPr>
      </p:pic>
      <p:pic>
        <p:nvPicPr>
          <p:cNvPr id="489" name="Shape 489"/>
          <p:cNvPicPr preferRelativeResize="0"/>
          <p:nvPr/>
        </p:nvPicPr>
        <p:blipFill rotWithShape="1">
          <a:blip r:embed="rId7">
            <a:alphaModFix/>
          </a:blip>
          <a:srcRect b="0" l="0" r="0" t="0"/>
          <a:stretch/>
        </p:blipFill>
        <p:spPr>
          <a:xfrm>
            <a:off x="3352800" y="5105400"/>
            <a:ext cx="5591174" cy="1219199"/>
          </a:xfrm>
          <a:prstGeom prst="rect">
            <a:avLst/>
          </a:prstGeom>
          <a:noFill/>
          <a:ln>
            <a:noFill/>
          </a:ln>
        </p:spPr>
      </p:pic>
      <p:pic>
        <p:nvPicPr>
          <p:cNvPr id="490" name="Shape 490"/>
          <p:cNvPicPr preferRelativeResize="0"/>
          <p:nvPr/>
        </p:nvPicPr>
        <p:blipFill rotWithShape="1">
          <a:blip r:embed="rId8">
            <a:alphaModFix/>
          </a:blip>
          <a:srcRect b="0" l="0" r="0" t="0"/>
          <a:stretch/>
        </p:blipFill>
        <p:spPr>
          <a:xfrm>
            <a:off x="3352800" y="5105400"/>
            <a:ext cx="5591174" cy="1219199"/>
          </a:xfrm>
          <a:prstGeom prst="rect">
            <a:avLst/>
          </a:prstGeom>
          <a:noFill/>
          <a:ln>
            <a:noFill/>
          </a:ln>
        </p:spPr>
      </p:pic>
      <p:pic>
        <p:nvPicPr>
          <p:cNvPr id="491" name="Shape 491"/>
          <p:cNvPicPr preferRelativeResize="0"/>
          <p:nvPr/>
        </p:nvPicPr>
        <p:blipFill rotWithShape="1">
          <a:blip r:embed="rId9">
            <a:alphaModFix/>
          </a:blip>
          <a:srcRect b="0" l="0" r="0" t="0"/>
          <a:stretch/>
        </p:blipFill>
        <p:spPr>
          <a:xfrm>
            <a:off x="3352800" y="5105400"/>
            <a:ext cx="5591174" cy="1219199"/>
          </a:xfrm>
          <a:prstGeom prst="rect">
            <a:avLst/>
          </a:prstGeom>
          <a:noFill/>
          <a:ln>
            <a:noFill/>
          </a:ln>
        </p:spPr>
      </p:pic>
      <p:pic>
        <p:nvPicPr>
          <p:cNvPr id="492" name="Shape 492"/>
          <p:cNvPicPr preferRelativeResize="0"/>
          <p:nvPr/>
        </p:nvPicPr>
        <p:blipFill rotWithShape="1">
          <a:blip r:embed="rId10">
            <a:alphaModFix/>
          </a:blip>
          <a:srcRect b="0" l="0" r="0" t="0"/>
          <a:stretch/>
        </p:blipFill>
        <p:spPr>
          <a:xfrm>
            <a:off x="3352800" y="5105400"/>
            <a:ext cx="5591174" cy="1219199"/>
          </a:xfrm>
          <a:prstGeom prst="rect">
            <a:avLst/>
          </a:prstGeom>
          <a:noFill/>
          <a:ln>
            <a:noFill/>
          </a:ln>
        </p:spPr>
      </p:pic>
      <p:pic>
        <p:nvPicPr>
          <p:cNvPr id="493" name="Shape 493"/>
          <p:cNvPicPr preferRelativeResize="0"/>
          <p:nvPr/>
        </p:nvPicPr>
        <p:blipFill rotWithShape="1">
          <a:blip r:embed="rId11">
            <a:alphaModFix/>
          </a:blip>
          <a:srcRect b="0" l="0" r="0" t="0"/>
          <a:stretch/>
        </p:blipFill>
        <p:spPr>
          <a:xfrm>
            <a:off x="4800600" y="1752600"/>
            <a:ext cx="2971799" cy="3295649"/>
          </a:xfrm>
          <a:prstGeom prst="rect">
            <a:avLst/>
          </a:prstGeom>
          <a:noFill/>
          <a:ln>
            <a:noFill/>
          </a:ln>
        </p:spPr>
      </p:pic>
      <p:pic>
        <p:nvPicPr>
          <p:cNvPr id="494" name="Shape 494"/>
          <p:cNvPicPr preferRelativeResize="0"/>
          <p:nvPr/>
        </p:nvPicPr>
        <p:blipFill rotWithShape="1">
          <a:blip r:embed="rId12">
            <a:alphaModFix/>
          </a:blip>
          <a:srcRect b="0" l="0" r="0" t="0"/>
          <a:stretch/>
        </p:blipFill>
        <p:spPr>
          <a:xfrm>
            <a:off x="4800600" y="1752600"/>
            <a:ext cx="2971799" cy="3295649"/>
          </a:xfrm>
          <a:prstGeom prst="rect">
            <a:avLst/>
          </a:prstGeom>
          <a:noFill/>
          <a:ln>
            <a:noFill/>
          </a:ln>
        </p:spPr>
      </p:pic>
      <p:pic>
        <p:nvPicPr>
          <p:cNvPr id="495" name="Shape 495"/>
          <p:cNvPicPr preferRelativeResize="0"/>
          <p:nvPr/>
        </p:nvPicPr>
        <p:blipFill rotWithShape="1">
          <a:blip r:embed="rId13">
            <a:alphaModFix/>
          </a:blip>
          <a:srcRect b="0" l="0" r="0" t="0"/>
          <a:stretch/>
        </p:blipFill>
        <p:spPr>
          <a:xfrm>
            <a:off x="4800600" y="1752600"/>
            <a:ext cx="2971799" cy="3295649"/>
          </a:xfrm>
          <a:prstGeom prst="rect">
            <a:avLst/>
          </a:prstGeom>
          <a:noFill/>
          <a:ln>
            <a:noFill/>
          </a:ln>
        </p:spPr>
      </p:pic>
      <p:pic>
        <p:nvPicPr>
          <p:cNvPr id="496" name="Shape 496"/>
          <p:cNvPicPr preferRelativeResize="0"/>
          <p:nvPr/>
        </p:nvPicPr>
        <p:blipFill rotWithShape="1">
          <a:blip r:embed="rId14">
            <a:alphaModFix/>
          </a:blip>
          <a:srcRect b="0" l="0" r="0" t="0"/>
          <a:stretch/>
        </p:blipFill>
        <p:spPr>
          <a:xfrm>
            <a:off x="4800600" y="1752600"/>
            <a:ext cx="2971799" cy="3295649"/>
          </a:xfrm>
          <a:prstGeom prst="rect">
            <a:avLst/>
          </a:prstGeom>
          <a:noFill/>
          <a:ln>
            <a:noFill/>
          </a:ln>
        </p:spPr>
      </p:pic>
      <p:pic>
        <p:nvPicPr>
          <p:cNvPr id="497" name="Shape 497"/>
          <p:cNvPicPr preferRelativeResize="0"/>
          <p:nvPr/>
        </p:nvPicPr>
        <p:blipFill rotWithShape="1">
          <a:blip r:embed="rId15">
            <a:alphaModFix/>
          </a:blip>
          <a:srcRect b="0" l="0" r="0" t="0"/>
          <a:stretch/>
        </p:blipFill>
        <p:spPr>
          <a:xfrm>
            <a:off x="4800600" y="1752600"/>
            <a:ext cx="2971799" cy="3295649"/>
          </a:xfrm>
          <a:prstGeom prst="rect">
            <a:avLst/>
          </a:prstGeom>
          <a:noFill/>
          <a:ln>
            <a:noFill/>
          </a:ln>
        </p:spPr>
      </p:pic>
      <p:pic>
        <p:nvPicPr>
          <p:cNvPr id="498" name="Shape 498"/>
          <p:cNvPicPr preferRelativeResize="0"/>
          <p:nvPr/>
        </p:nvPicPr>
        <p:blipFill rotWithShape="1">
          <a:blip r:embed="rId16">
            <a:alphaModFix/>
          </a:blip>
          <a:srcRect b="0" l="0" r="0" t="0"/>
          <a:stretch/>
        </p:blipFill>
        <p:spPr>
          <a:xfrm>
            <a:off x="4800600" y="1752600"/>
            <a:ext cx="2971799" cy="3295649"/>
          </a:xfrm>
          <a:prstGeom prst="rect">
            <a:avLst/>
          </a:prstGeom>
          <a:noFill/>
          <a:ln>
            <a:noFill/>
          </a:ln>
        </p:spPr>
      </p:pic>
      <p:pic>
        <p:nvPicPr>
          <p:cNvPr id="499" name="Shape 499"/>
          <p:cNvPicPr preferRelativeResize="0"/>
          <p:nvPr/>
        </p:nvPicPr>
        <p:blipFill rotWithShape="1">
          <a:blip r:embed="rId17">
            <a:alphaModFix/>
          </a:blip>
          <a:srcRect b="0" l="0" r="0" t="0"/>
          <a:stretch/>
        </p:blipFill>
        <p:spPr>
          <a:xfrm>
            <a:off x="4800600" y="1752600"/>
            <a:ext cx="2971799" cy="3295649"/>
          </a:xfrm>
          <a:prstGeom prst="rect">
            <a:avLst/>
          </a:prstGeom>
          <a:noFill/>
          <a:ln>
            <a:noFill/>
          </a:ln>
        </p:spPr>
      </p:pic>
      <p:pic>
        <p:nvPicPr>
          <p:cNvPr id="500" name="Shape 500"/>
          <p:cNvPicPr preferRelativeResize="0"/>
          <p:nvPr/>
        </p:nvPicPr>
        <p:blipFill rotWithShape="1">
          <a:blip r:embed="rId18">
            <a:alphaModFix/>
          </a:blip>
          <a:srcRect b="0" l="0" r="0" t="0"/>
          <a:stretch/>
        </p:blipFill>
        <p:spPr>
          <a:xfrm>
            <a:off x="4800600" y="1752600"/>
            <a:ext cx="2971799" cy="3295649"/>
          </a:xfrm>
          <a:prstGeom prst="rect">
            <a:avLst/>
          </a:prstGeom>
          <a:noFill/>
          <a:ln>
            <a:noFill/>
          </a:ln>
        </p:spPr>
      </p:pic>
      <p:pic>
        <p:nvPicPr>
          <p:cNvPr id="501" name="Shape 501"/>
          <p:cNvPicPr preferRelativeResize="0"/>
          <p:nvPr/>
        </p:nvPicPr>
        <p:blipFill rotWithShape="1">
          <a:blip r:embed="rId19">
            <a:alphaModFix/>
          </a:blip>
          <a:srcRect b="0" l="0" r="0" t="0"/>
          <a:stretch/>
        </p:blipFill>
        <p:spPr>
          <a:xfrm>
            <a:off x="4800600" y="1752600"/>
            <a:ext cx="2971799" cy="3295649"/>
          </a:xfrm>
          <a:prstGeom prst="rect">
            <a:avLst/>
          </a:prstGeom>
          <a:noFill/>
          <a:ln>
            <a:noFill/>
          </a:ln>
        </p:spPr>
      </p:pic>
      <p:pic>
        <p:nvPicPr>
          <p:cNvPr id="502" name="Shape 502"/>
          <p:cNvPicPr preferRelativeResize="0"/>
          <p:nvPr/>
        </p:nvPicPr>
        <p:blipFill rotWithShape="1">
          <a:blip r:embed="rId20">
            <a:alphaModFix/>
          </a:blip>
          <a:srcRect b="0" l="0" r="0" t="0"/>
          <a:stretch/>
        </p:blipFill>
        <p:spPr>
          <a:xfrm>
            <a:off x="4800600" y="1752600"/>
            <a:ext cx="2971799" cy="3295649"/>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15" name="Shape 115"/>
        <p:cNvGrpSpPr/>
        <p:nvPr/>
      </p:nvGrpSpPr>
      <p:grpSpPr>
        <a:xfrm>
          <a:off x="0" y="0"/>
          <a:ext cx="0" cy="0"/>
          <a:chOff x="0" y="0"/>
          <a:chExt cx="0" cy="0"/>
        </a:xfrm>
      </p:grpSpPr>
      <p:sp>
        <p:nvSpPr>
          <p:cNvPr id="116" name="Shape 116"/>
          <p:cNvSpPr/>
          <p:nvPr/>
        </p:nvSpPr>
        <p:spPr>
          <a:xfrm>
            <a:off x="2514600" y="1447800"/>
            <a:ext cx="4583112" cy="341311"/>
          </a:xfrm>
          <a:prstGeom prst="roundRect">
            <a:avLst>
              <a:gd fmla="val 16667" name="adj"/>
            </a:avLst>
          </a:prstGeom>
          <a:solidFill>
            <a:srgbClr val="ADC2E4"/>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117" name="Shape 117"/>
          <p:cNvSpPr txBox="1"/>
          <p:nvPr/>
        </p:nvSpPr>
        <p:spPr>
          <a:xfrm>
            <a:off x="2590800" y="1447800"/>
            <a:ext cx="4476749" cy="3667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A P P L Y I N G   T H E   C O N C E P T S</a:t>
            </a:r>
          </a:p>
        </p:txBody>
      </p:sp>
      <p:cxnSp>
        <p:nvCxnSpPr>
          <p:cNvPr id="118" name="Shape 118"/>
          <p:cNvCxnSpPr/>
          <p:nvPr/>
        </p:nvCxnSpPr>
        <p:spPr>
          <a:xfrm>
            <a:off x="7086600" y="1600200"/>
            <a:ext cx="739775" cy="0"/>
          </a:xfrm>
          <a:prstGeom prst="straightConnector1">
            <a:avLst/>
          </a:prstGeom>
          <a:noFill/>
          <a:ln cap="rnd" cmpd="sng" w="9525">
            <a:solidFill>
              <a:srgbClr val="ADC2E4"/>
            </a:solidFill>
            <a:prstDash val="solid"/>
            <a:miter/>
            <a:headEnd len="med" w="med" type="none"/>
            <a:tailEnd len="med" w="med" type="none"/>
          </a:ln>
        </p:spPr>
      </p:cxnSp>
      <p:cxnSp>
        <p:nvCxnSpPr>
          <p:cNvPr id="119" name="Shape 119"/>
          <p:cNvCxnSpPr/>
          <p:nvPr/>
        </p:nvCxnSpPr>
        <p:spPr>
          <a:xfrm>
            <a:off x="7826375" y="1600200"/>
            <a:ext cx="0" cy="2895600"/>
          </a:xfrm>
          <a:prstGeom prst="straightConnector1">
            <a:avLst/>
          </a:prstGeom>
          <a:noFill/>
          <a:ln cap="rnd" cmpd="sng" w="9525">
            <a:solidFill>
              <a:srgbClr val="ADC2E4"/>
            </a:solidFill>
            <a:prstDash val="solid"/>
            <a:miter/>
            <a:headEnd len="med" w="med" type="none"/>
            <a:tailEnd len="med" w="med" type="none"/>
          </a:ln>
        </p:spPr>
      </p:cxnSp>
      <p:sp>
        <p:nvSpPr>
          <p:cNvPr id="120" name="Shape 120"/>
          <p:cNvSpPr/>
          <p:nvPr/>
        </p:nvSpPr>
        <p:spPr>
          <a:xfrm>
            <a:off x="2492375" y="2133600"/>
            <a:ext cx="381000" cy="381000"/>
          </a:xfrm>
          <a:prstGeom prst="ellipse">
            <a:avLst/>
          </a:prstGeom>
          <a:solidFill>
            <a:srgbClr val="ADC2E4"/>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121" name="Shape 121"/>
          <p:cNvSpPr txBox="1"/>
          <p:nvPr/>
        </p:nvSpPr>
        <p:spPr>
          <a:xfrm>
            <a:off x="2520950" y="2152650"/>
            <a:ext cx="311149" cy="3667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1</a:t>
            </a:r>
          </a:p>
        </p:txBody>
      </p:sp>
      <p:sp>
        <p:nvSpPr>
          <p:cNvPr id="122" name="Shape 122"/>
          <p:cNvSpPr txBox="1"/>
          <p:nvPr/>
        </p:nvSpPr>
        <p:spPr>
          <a:xfrm>
            <a:off x="3101975" y="2133600"/>
            <a:ext cx="4648199" cy="2220911"/>
          </a:xfrm>
          <a:prstGeom prst="rect">
            <a:avLst/>
          </a:prstGeom>
          <a:noFill/>
          <a:ln>
            <a:noFill/>
          </a:ln>
        </p:spPr>
        <p:txBody>
          <a:bodyPr anchorCtr="0" anchor="t" bIns="45700" lIns="91425" rIns="91425" tIns="45700">
            <a:noAutofit/>
          </a:bodyPr>
          <a:lstStyle/>
          <a:p>
            <a:pPr indent="-290512" lvl="0" marL="290512" marR="0" rtl="0" algn="l">
              <a:lnSpc>
                <a:spcPct val="75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Do people respond to incentives?</a:t>
            </a:r>
          </a:p>
          <a:p>
            <a:pPr indent="-290512" lvl="0" marL="290512" marR="0" rtl="0" algn="l">
              <a:lnSpc>
                <a:spcPct val="75000"/>
              </a:lnSpc>
              <a:spcBef>
                <a:spcPts val="80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	</a:t>
            </a:r>
            <a:r>
              <a:rPr b="0" i="1" lang="en-US" sz="1600" u="none" cap="none" strike="noStrike">
                <a:solidFill>
                  <a:schemeClr val="dk1"/>
                </a:solidFill>
                <a:latin typeface="Arial"/>
                <a:ea typeface="Arial"/>
                <a:cs typeface="Arial"/>
                <a:sym typeface="Arial"/>
              </a:rPr>
              <a:t>Responding to Production Rewards</a:t>
            </a:r>
            <a:br>
              <a:rPr b="0" i="1" lang="en-US" sz="1600" u="none" cap="none" strike="noStrike">
                <a:solidFill>
                  <a:schemeClr val="dk1"/>
                </a:solidFill>
                <a:latin typeface="Arial"/>
                <a:ea typeface="Arial"/>
                <a:cs typeface="Arial"/>
                <a:sym typeface="Arial"/>
              </a:rPr>
            </a:br>
          </a:p>
          <a:p>
            <a:pPr indent="-290512" lvl="0" marL="290512" marR="0" rtl="0" algn="l">
              <a:lnSpc>
                <a:spcPct val="75000"/>
              </a:lnSpc>
              <a:spcBef>
                <a:spcPts val="80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What is the role of prices in allocating resources?</a:t>
            </a:r>
          </a:p>
          <a:p>
            <a:pPr indent="-290512" lvl="0" marL="290512" marR="0" rtl="0" algn="l">
              <a:lnSpc>
                <a:spcPct val="75000"/>
              </a:lnSpc>
              <a:spcBef>
                <a:spcPts val="800"/>
              </a:spcBef>
              <a:spcAft>
                <a:spcPts val="0"/>
              </a:spcAft>
              <a:buClr>
                <a:schemeClr val="dk1"/>
              </a:buClr>
              <a:buSzPct val="25000"/>
              <a:buFont typeface="Arial"/>
              <a:buNone/>
            </a:pPr>
            <a:r>
              <a:rPr b="0" i="1" lang="en-US" sz="1600" u="none" cap="none" strike="noStrike">
                <a:solidFill>
                  <a:schemeClr val="dk1"/>
                </a:solidFill>
                <a:latin typeface="Arial"/>
                <a:ea typeface="Arial"/>
                <a:cs typeface="Arial"/>
                <a:sym typeface="Arial"/>
              </a:rPr>
              <a:t>	The Economic Solution to Spam</a:t>
            </a:r>
          </a:p>
          <a:p>
            <a:pPr indent="-290512" lvl="0" marL="290512" marR="0" rtl="0" algn="l">
              <a:lnSpc>
                <a:spcPct val="75000"/>
              </a:lnSpc>
              <a:spcBef>
                <a:spcPts val="600"/>
              </a:spcBef>
              <a:spcAft>
                <a:spcPts val="0"/>
              </a:spcAft>
              <a:buClr>
                <a:schemeClr val="dk1"/>
              </a:buClr>
              <a:buFont typeface="Times New Roman"/>
              <a:buNone/>
            </a:pPr>
            <a:r>
              <a:t/>
            </a:r>
            <a:endParaRPr b="0" i="1" sz="1200" u="none" cap="none" strike="noStrike">
              <a:solidFill>
                <a:schemeClr val="dk1"/>
              </a:solidFill>
              <a:latin typeface="Arial"/>
              <a:ea typeface="Arial"/>
              <a:cs typeface="Arial"/>
              <a:sym typeface="Arial"/>
            </a:endParaRPr>
          </a:p>
          <a:p>
            <a:pPr indent="-290512" lvl="0" marL="290512" marR="0" rtl="0" algn="l">
              <a:lnSpc>
                <a:spcPct val="75000"/>
              </a:lnSpc>
              <a:spcBef>
                <a:spcPts val="80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How do we compute percentage changes?</a:t>
            </a:r>
          </a:p>
          <a:p>
            <a:pPr indent="-290512" lvl="0" marL="290512" marR="0" rtl="0" algn="l">
              <a:lnSpc>
                <a:spcPct val="75000"/>
              </a:lnSpc>
              <a:spcBef>
                <a:spcPts val="800"/>
              </a:spcBef>
              <a:spcAft>
                <a:spcPts val="0"/>
              </a:spcAft>
              <a:buClr>
                <a:schemeClr val="dk1"/>
              </a:buClr>
              <a:buSzPct val="25000"/>
              <a:buFont typeface="Arial"/>
              <a:buNone/>
            </a:pPr>
            <a:r>
              <a:rPr b="0" i="1" lang="en-US" sz="1600" u="none" cap="none" strike="noStrike">
                <a:solidFill>
                  <a:schemeClr val="dk1"/>
                </a:solidFill>
                <a:latin typeface="Arial"/>
                <a:ea typeface="Arial"/>
                <a:cs typeface="Arial"/>
                <a:sym typeface="Arial"/>
              </a:rPr>
              <a:t>	The perils of percentages</a:t>
            </a:r>
          </a:p>
        </p:txBody>
      </p:sp>
      <p:sp>
        <p:nvSpPr>
          <p:cNvPr id="123" name="Shape 123"/>
          <p:cNvSpPr/>
          <p:nvPr/>
        </p:nvSpPr>
        <p:spPr>
          <a:xfrm>
            <a:off x="2492375" y="3733800"/>
            <a:ext cx="381000" cy="381000"/>
          </a:xfrm>
          <a:prstGeom prst="ellipse">
            <a:avLst/>
          </a:prstGeom>
          <a:solidFill>
            <a:srgbClr val="ADC2E4"/>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124" name="Shape 124"/>
          <p:cNvSpPr txBox="1"/>
          <p:nvPr/>
        </p:nvSpPr>
        <p:spPr>
          <a:xfrm>
            <a:off x="2517775" y="3733800"/>
            <a:ext cx="304799" cy="3968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0" i="0" lang="en-US" sz="2000" u="none" cap="none" strike="noStrike">
                <a:solidFill>
                  <a:schemeClr val="lt1"/>
                </a:solidFill>
                <a:latin typeface="Arial"/>
                <a:ea typeface="Arial"/>
                <a:cs typeface="Arial"/>
                <a:sym typeface="Arial"/>
              </a:rPr>
              <a:t>3</a:t>
            </a:r>
          </a:p>
        </p:txBody>
      </p:sp>
      <p:sp>
        <p:nvSpPr>
          <p:cNvPr id="125" name="Shape 125"/>
          <p:cNvSpPr txBox="1"/>
          <p:nvPr/>
        </p:nvSpPr>
        <p:spPr>
          <a:xfrm>
            <a:off x="2568575" y="2895600"/>
            <a:ext cx="311149" cy="3667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2</a:t>
            </a:r>
          </a:p>
        </p:txBody>
      </p:sp>
      <p:sp>
        <p:nvSpPr>
          <p:cNvPr id="126" name="Shape 126"/>
          <p:cNvSpPr txBox="1"/>
          <p:nvPr/>
        </p:nvSpPr>
        <p:spPr>
          <a:xfrm>
            <a:off x="2492375" y="3048000"/>
            <a:ext cx="311149" cy="3667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2</a:t>
            </a:r>
          </a:p>
        </p:txBody>
      </p:sp>
      <p:sp>
        <p:nvSpPr>
          <p:cNvPr id="127" name="Shape 127"/>
          <p:cNvSpPr txBox="1"/>
          <p:nvPr/>
        </p:nvSpPr>
        <p:spPr>
          <a:xfrm>
            <a:off x="2568575" y="2971800"/>
            <a:ext cx="311149" cy="3667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2</a:t>
            </a:r>
          </a:p>
        </p:txBody>
      </p:sp>
      <p:sp>
        <p:nvSpPr>
          <p:cNvPr id="128" name="Shape 128"/>
          <p:cNvSpPr/>
          <p:nvPr/>
        </p:nvSpPr>
        <p:spPr>
          <a:xfrm>
            <a:off x="2492375" y="2971800"/>
            <a:ext cx="381000" cy="381000"/>
          </a:xfrm>
          <a:prstGeom prst="ellipse">
            <a:avLst/>
          </a:prstGeom>
          <a:solidFill>
            <a:srgbClr val="ADC2E4"/>
          </a:solid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0" i="0" lang="en-US" sz="2000" u="none" cap="none" strike="noStrike">
                <a:solidFill>
                  <a:schemeClr val="lt1"/>
                </a:solidFill>
                <a:latin typeface="Arial"/>
                <a:ea typeface="Arial"/>
                <a:cs typeface="Arial"/>
                <a:sym typeface="Arial"/>
              </a:rPr>
              <a:t>2</a:t>
            </a: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06" name="Shape 506"/>
        <p:cNvGrpSpPr/>
        <p:nvPr/>
      </p:nvGrpSpPr>
      <p:grpSpPr>
        <a:xfrm>
          <a:off x="0" y="0"/>
          <a:ext cx="0" cy="0"/>
          <a:chOff x="0" y="0"/>
          <a:chExt cx="0" cy="0"/>
        </a:xfrm>
      </p:grpSpPr>
      <p:sp>
        <p:nvSpPr>
          <p:cNvPr id="507" name="Shape 507"/>
          <p:cNvSpPr txBox="1"/>
          <p:nvPr/>
        </p:nvSpPr>
        <p:spPr>
          <a:xfrm>
            <a:off x="0" y="1066800"/>
            <a:ext cx="1904999" cy="685799"/>
          </a:xfrm>
          <a:prstGeom prst="rect">
            <a:avLst/>
          </a:prstGeom>
          <a:solidFill>
            <a:srgbClr val="0083AE">
              <a:alpha val="14509"/>
            </a:srgbClr>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508" name="Shape 508"/>
          <p:cNvSpPr txBox="1"/>
          <p:nvPr>
            <p:ph idx="1" type="body"/>
          </p:nvPr>
        </p:nvSpPr>
        <p:spPr>
          <a:xfrm>
            <a:off x="2057400" y="1066800"/>
            <a:ext cx="6629400" cy="4983162"/>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rgbClr val="2164A2"/>
              </a:buClr>
              <a:buSzPct val="25000"/>
              <a:buFont typeface="Arial"/>
              <a:buNone/>
            </a:pPr>
            <a:r>
              <a:rPr b="0" i="0" lang="en-US" sz="2000" u="none" cap="none" strike="noStrike">
                <a:solidFill>
                  <a:srgbClr val="2164A2"/>
                </a:solidFill>
                <a:latin typeface="Arial"/>
                <a:ea typeface="Arial"/>
                <a:cs typeface="Arial"/>
                <a:sym typeface="Arial"/>
              </a:rPr>
              <a:t>Graphing Nonlinear Relationships</a:t>
            </a:r>
          </a:p>
        </p:txBody>
      </p:sp>
      <p:sp>
        <p:nvSpPr>
          <p:cNvPr id="509" name="Shape 509"/>
          <p:cNvSpPr txBox="1"/>
          <p:nvPr/>
        </p:nvSpPr>
        <p:spPr>
          <a:xfrm>
            <a:off x="0" y="1295400"/>
            <a:ext cx="1716086" cy="4572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5698D2"/>
              </a:buClr>
              <a:buSzPct val="25000"/>
              <a:buFont typeface="Arial"/>
              <a:buNone/>
            </a:pPr>
            <a:r>
              <a:rPr b="1" i="0" lang="en-US" sz="1200" u="none" cap="none" strike="noStrike">
                <a:solidFill>
                  <a:srgbClr val="5698D2"/>
                </a:solidFill>
                <a:latin typeface="Arial"/>
                <a:ea typeface="Arial"/>
                <a:cs typeface="Arial"/>
                <a:sym typeface="Arial"/>
              </a:rPr>
              <a:t>USING GRAPHS</a:t>
            </a:r>
            <a:br>
              <a:rPr b="1" i="0" lang="en-US" sz="1200" u="none" cap="none" strike="noStrike">
                <a:solidFill>
                  <a:srgbClr val="5698D2"/>
                </a:solidFill>
                <a:latin typeface="Arial"/>
                <a:ea typeface="Arial"/>
                <a:cs typeface="Arial"/>
                <a:sym typeface="Arial"/>
              </a:rPr>
            </a:br>
            <a:r>
              <a:rPr b="1" i="0" lang="en-US" sz="1200" u="none" cap="none" strike="noStrike">
                <a:solidFill>
                  <a:srgbClr val="5698D2"/>
                </a:solidFill>
                <a:latin typeface="Arial"/>
                <a:ea typeface="Arial"/>
                <a:cs typeface="Arial"/>
                <a:sym typeface="Arial"/>
              </a:rPr>
              <a:t>AND PERCENTAGES</a:t>
            </a:r>
          </a:p>
        </p:txBody>
      </p:sp>
      <p:sp>
        <p:nvSpPr>
          <p:cNvPr id="510" name="Shape 510"/>
          <p:cNvSpPr txBox="1"/>
          <p:nvPr/>
        </p:nvSpPr>
        <p:spPr>
          <a:xfrm>
            <a:off x="0" y="1060450"/>
            <a:ext cx="1911350" cy="33654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15B47"/>
              </a:buClr>
              <a:buSzPct val="25000"/>
              <a:buFont typeface="Arial"/>
              <a:buNone/>
            </a:pPr>
            <a:r>
              <a:rPr b="0" i="0" lang="en-US" sz="1600" u="none" cap="none" strike="noStrike">
                <a:solidFill>
                  <a:srgbClr val="F15B47"/>
                </a:solidFill>
                <a:latin typeface="Arial"/>
                <a:ea typeface="Arial"/>
                <a:cs typeface="Arial"/>
                <a:sym typeface="Arial"/>
              </a:rPr>
              <a:t>A P P E N D I X   A</a:t>
            </a:r>
          </a:p>
        </p:txBody>
      </p:sp>
      <p:sp>
        <p:nvSpPr>
          <p:cNvPr id="511" name="Shape 511"/>
          <p:cNvSpPr txBox="1"/>
          <p:nvPr/>
        </p:nvSpPr>
        <p:spPr>
          <a:xfrm>
            <a:off x="2971800" y="71436"/>
            <a:ext cx="6172199" cy="762000"/>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000" u="none" cap="none" strike="noStrike">
                <a:solidFill>
                  <a:srgbClr val="FF0000"/>
                </a:solidFill>
                <a:latin typeface="Arial"/>
                <a:ea typeface="Arial"/>
                <a:cs typeface="Arial"/>
                <a:sym typeface="Arial"/>
              </a:rPr>
              <a:t>USING GRAPHS (cont’d)</a:t>
            </a:r>
          </a:p>
        </p:txBody>
      </p:sp>
      <p:sp>
        <p:nvSpPr>
          <p:cNvPr id="512" name="Shape 512"/>
          <p:cNvSpPr txBox="1"/>
          <p:nvPr/>
        </p:nvSpPr>
        <p:spPr>
          <a:xfrm>
            <a:off x="1947861" y="201611"/>
            <a:ext cx="1143000"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3200" u="none" cap="none" strike="noStrike">
                <a:solidFill>
                  <a:srgbClr val="FF0000"/>
                </a:solidFill>
                <a:latin typeface="Times New Roman"/>
                <a:ea typeface="Times New Roman"/>
                <a:cs typeface="Times New Roman"/>
                <a:sym typeface="Times New Roman"/>
              </a:rPr>
              <a:t>1A.1</a:t>
            </a:r>
          </a:p>
        </p:txBody>
      </p:sp>
      <p:sp>
        <p:nvSpPr>
          <p:cNvPr id="513" name="Shape 513"/>
          <p:cNvSpPr txBox="1"/>
          <p:nvPr/>
        </p:nvSpPr>
        <p:spPr>
          <a:xfrm>
            <a:off x="914400" y="1981200"/>
            <a:ext cx="3314700" cy="28574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1400" u="none" cap="none" strike="noStrike">
                <a:solidFill>
                  <a:schemeClr val="dk1"/>
                </a:solidFill>
                <a:latin typeface="Arial"/>
                <a:ea typeface="Arial"/>
                <a:cs typeface="Arial"/>
                <a:sym typeface="Arial"/>
              </a:rPr>
              <a:t>► FIGURE 1A.7</a:t>
            </a:r>
            <a:br>
              <a:rPr b="1" i="0" lang="en-US" sz="1400" u="none" cap="none" strike="noStrike">
                <a:solidFill>
                  <a:schemeClr val="dk1"/>
                </a:solidFill>
                <a:latin typeface="Arial"/>
                <a:ea typeface="Arial"/>
                <a:cs typeface="Arial"/>
                <a:sym typeface="Arial"/>
              </a:rPr>
            </a:br>
            <a:r>
              <a:rPr b="1" i="0" lang="en-US" sz="1400" u="none" cap="none" strike="noStrike">
                <a:solidFill>
                  <a:schemeClr val="lt2"/>
                </a:solidFill>
                <a:latin typeface="Arial"/>
                <a:ea typeface="Arial"/>
                <a:cs typeface="Arial"/>
                <a:sym typeface="Arial"/>
              </a:rPr>
              <a:t>Nonlinear Relationships</a:t>
            </a:r>
          </a:p>
          <a:p>
            <a:pPr indent="0" lvl="0" marL="0" marR="0" rtl="0" algn="l">
              <a:lnSpc>
                <a:spcPct val="100000"/>
              </a:lnSpc>
              <a:spcBef>
                <a:spcPts val="70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(A) </a:t>
            </a:r>
            <a:r>
              <a:rPr b="1" i="0" lang="en-US" sz="1400" u="none" cap="none" strike="noStrike">
                <a:solidFill>
                  <a:schemeClr val="dk1"/>
                </a:solidFill>
                <a:latin typeface="Arial"/>
                <a:ea typeface="Arial"/>
                <a:cs typeface="Arial"/>
                <a:sym typeface="Arial"/>
              </a:rPr>
              <a:t>Study time</a:t>
            </a:r>
            <a:r>
              <a:rPr b="0" i="0" lang="en-US" sz="1400" u="none" cap="none" strike="noStrike">
                <a:solidFill>
                  <a:schemeClr val="dk1"/>
                </a:solidFill>
                <a:latin typeface="Arial"/>
                <a:ea typeface="Arial"/>
                <a:cs typeface="Arial"/>
                <a:sym typeface="Arial"/>
              </a:rPr>
              <a:t> There is a positive and nonlinear relationship between study time and the grade on an exam. As study time increases, the exam grade increases at a decreasing rate. </a:t>
            </a:r>
          </a:p>
          <a:p>
            <a:pPr indent="0" lvl="0" marL="0" marR="0" rtl="0" algn="l">
              <a:lnSpc>
                <a:spcPct val="100000"/>
              </a:lnSpc>
              <a:spcBef>
                <a:spcPts val="70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For example, the second hour of study increased the grade by 4 points (from 6 points to 10 points), but the ninth hour of study increases the grade by only 1 point (from 24 points to 25 points).</a:t>
            </a:r>
          </a:p>
        </p:txBody>
      </p:sp>
      <p:pic>
        <p:nvPicPr>
          <p:cNvPr id="514" name="Shape 514"/>
          <p:cNvPicPr preferRelativeResize="0"/>
          <p:nvPr/>
        </p:nvPicPr>
        <p:blipFill rotWithShape="1">
          <a:blip r:embed="rId3">
            <a:alphaModFix/>
          </a:blip>
          <a:srcRect b="0" l="0" r="0" t="0"/>
          <a:stretch/>
        </p:blipFill>
        <p:spPr>
          <a:xfrm>
            <a:off x="4876800" y="1981200"/>
            <a:ext cx="3333750" cy="4381500"/>
          </a:xfrm>
          <a:prstGeom prst="rect">
            <a:avLst/>
          </a:prstGeom>
          <a:noFill/>
          <a:ln>
            <a:noFill/>
          </a:ln>
        </p:spPr>
      </p:pic>
      <p:pic>
        <p:nvPicPr>
          <p:cNvPr id="515" name="Shape 515"/>
          <p:cNvPicPr preferRelativeResize="0"/>
          <p:nvPr/>
        </p:nvPicPr>
        <p:blipFill rotWithShape="1">
          <a:blip r:embed="rId4">
            <a:alphaModFix/>
          </a:blip>
          <a:srcRect b="0" l="0" r="0" t="0"/>
          <a:stretch/>
        </p:blipFill>
        <p:spPr>
          <a:xfrm>
            <a:off x="4876800" y="1981200"/>
            <a:ext cx="3333750" cy="4381500"/>
          </a:xfrm>
          <a:prstGeom prst="rect">
            <a:avLst/>
          </a:prstGeom>
          <a:noFill/>
          <a:ln>
            <a:noFill/>
          </a:ln>
        </p:spPr>
      </p:pic>
      <p:pic>
        <p:nvPicPr>
          <p:cNvPr id="516" name="Shape 516"/>
          <p:cNvPicPr preferRelativeResize="0"/>
          <p:nvPr/>
        </p:nvPicPr>
        <p:blipFill rotWithShape="1">
          <a:blip r:embed="rId5">
            <a:alphaModFix/>
          </a:blip>
          <a:srcRect b="0" l="0" r="0" t="0"/>
          <a:stretch/>
        </p:blipFill>
        <p:spPr>
          <a:xfrm>
            <a:off x="4876800" y="1981200"/>
            <a:ext cx="3333750" cy="4381500"/>
          </a:xfrm>
          <a:prstGeom prst="rect">
            <a:avLst/>
          </a:prstGeom>
          <a:noFill/>
          <a:ln>
            <a:noFill/>
          </a:ln>
        </p:spPr>
      </p:pic>
      <p:pic>
        <p:nvPicPr>
          <p:cNvPr id="517" name="Shape 517"/>
          <p:cNvPicPr preferRelativeResize="0"/>
          <p:nvPr/>
        </p:nvPicPr>
        <p:blipFill rotWithShape="1">
          <a:blip r:embed="rId6">
            <a:alphaModFix/>
          </a:blip>
          <a:srcRect b="0" l="0" r="0" t="0"/>
          <a:stretch/>
        </p:blipFill>
        <p:spPr>
          <a:xfrm>
            <a:off x="4876800" y="1981200"/>
            <a:ext cx="3333750" cy="4381500"/>
          </a:xfrm>
          <a:prstGeom prst="rect">
            <a:avLst/>
          </a:prstGeom>
          <a:noFill/>
          <a:ln>
            <a:noFill/>
          </a:ln>
        </p:spPr>
      </p:pic>
      <p:pic>
        <p:nvPicPr>
          <p:cNvPr id="518" name="Shape 518"/>
          <p:cNvPicPr preferRelativeResize="0"/>
          <p:nvPr/>
        </p:nvPicPr>
        <p:blipFill rotWithShape="1">
          <a:blip r:embed="rId7">
            <a:alphaModFix/>
          </a:blip>
          <a:srcRect b="0" l="0" r="0" t="0"/>
          <a:stretch/>
        </p:blipFill>
        <p:spPr>
          <a:xfrm>
            <a:off x="4876800" y="1981200"/>
            <a:ext cx="3333750" cy="4381500"/>
          </a:xfrm>
          <a:prstGeom prst="rect">
            <a:avLst/>
          </a:prstGeom>
          <a:noFill/>
          <a:ln>
            <a:noFill/>
          </a:ln>
        </p:spPr>
      </p:pic>
      <p:cxnSp>
        <p:nvCxnSpPr>
          <p:cNvPr id="519" name="Shape 519"/>
          <p:cNvCxnSpPr/>
          <p:nvPr/>
        </p:nvCxnSpPr>
        <p:spPr>
          <a:xfrm>
            <a:off x="2895600" y="304800"/>
            <a:ext cx="0" cy="412749"/>
          </a:xfrm>
          <a:prstGeom prst="straightConnector1">
            <a:avLst/>
          </a:prstGeom>
          <a:noFill/>
          <a:ln cap="rnd" cmpd="sng" w="22225">
            <a:solidFill>
              <a:srgbClr val="FF0000"/>
            </a:solidFill>
            <a:prstDash val="solid"/>
            <a:miter/>
            <a:headEnd len="med" w="med" type="none"/>
            <a:tailEnd len="med" w="med" type="none"/>
          </a:ln>
        </p:spPr>
      </p:cxn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23" name="Shape 523"/>
        <p:cNvGrpSpPr/>
        <p:nvPr/>
      </p:nvGrpSpPr>
      <p:grpSpPr>
        <a:xfrm>
          <a:off x="0" y="0"/>
          <a:ext cx="0" cy="0"/>
          <a:chOff x="0" y="0"/>
          <a:chExt cx="0" cy="0"/>
        </a:xfrm>
      </p:grpSpPr>
      <p:sp>
        <p:nvSpPr>
          <p:cNvPr id="524" name="Shape 524"/>
          <p:cNvSpPr txBox="1"/>
          <p:nvPr/>
        </p:nvSpPr>
        <p:spPr>
          <a:xfrm>
            <a:off x="0" y="1066800"/>
            <a:ext cx="1904999" cy="685799"/>
          </a:xfrm>
          <a:prstGeom prst="rect">
            <a:avLst/>
          </a:prstGeom>
          <a:solidFill>
            <a:srgbClr val="0083AE">
              <a:alpha val="14509"/>
            </a:srgbClr>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525" name="Shape 525"/>
          <p:cNvSpPr txBox="1"/>
          <p:nvPr>
            <p:ph idx="1" type="body"/>
          </p:nvPr>
        </p:nvSpPr>
        <p:spPr>
          <a:xfrm>
            <a:off x="2057400" y="1066800"/>
            <a:ext cx="6629400" cy="4983162"/>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rgbClr val="2164A2"/>
              </a:buClr>
              <a:buSzPct val="25000"/>
              <a:buFont typeface="Arial"/>
              <a:buNone/>
            </a:pPr>
            <a:r>
              <a:rPr b="0" i="0" lang="en-US" sz="2000" u="none" cap="none" strike="noStrike">
                <a:solidFill>
                  <a:srgbClr val="2164A2"/>
                </a:solidFill>
                <a:latin typeface="Arial"/>
                <a:ea typeface="Arial"/>
                <a:cs typeface="Arial"/>
                <a:sym typeface="Arial"/>
              </a:rPr>
              <a:t>Graphing Nonlinear Relationships</a:t>
            </a:r>
          </a:p>
        </p:txBody>
      </p:sp>
      <p:sp>
        <p:nvSpPr>
          <p:cNvPr id="526" name="Shape 526"/>
          <p:cNvSpPr txBox="1"/>
          <p:nvPr/>
        </p:nvSpPr>
        <p:spPr>
          <a:xfrm>
            <a:off x="0" y="1295400"/>
            <a:ext cx="1716086" cy="4572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5698D2"/>
              </a:buClr>
              <a:buSzPct val="25000"/>
              <a:buFont typeface="Arial"/>
              <a:buNone/>
            </a:pPr>
            <a:r>
              <a:rPr b="1" i="0" lang="en-US" sz="1200" u="none" cap="none" strike="noStrike">
                <a:solidFill>
                  <a:srgbClr val="5698D2"/>
                </a:solidFill>
                <a:latin typeface="Arial"/>
                <a:ea typeface="Arial"/>
                <a:cs typeface="Arial"/>
                <a:sym typeface="Arial"/>
              </a:rPr>
              <a:t>USING GRAPHS</a:t>
            </a:r>
            <a:br>
              <a:rPr b="1" i="0" lang="en-US" sz="1200" u="none" cap="none" strike="noStrike">
                <a:solidFill>
                  <a:srgbClr val="5698D2"/>
                </a:solidFill>
                <a:latin typeface="Arial"/>
                <a:ea typeface="Arial"/>
                <a:cs typeface="Arial"/>
                <a:sym typeface="Arial"/>
              </a:rPr>
            </a:br>
            <a:r>
              <a:rPr b="1" i="0" lang="en-US" sz="1200" u="none" cap="none" strike="noStrike">
                <a:solidFill>
                  <a:srgbClr val="5698D2"/>
                </a:solidFill>
                <a:latin typeface="Arial"/>
                <a:ea typeface="Arial"/>
                <a:cs typeface="Arial"/>
                <a:sym typeface="Arial"/>
              </a:rPr>
              <a:t>AND PERCENTAGES</a:t>
            </a:r>
          </a:p>
        </p:txBody>
      </p:sp>
      <p:sp>
        <p:nvSpPr>
          <p:cNvPr id="527" name="Shape 527"/>
          <p:cNvSpPr txBox="1"/>
          <p:nvPr/>
        </p:nvSpPr>
        <p:spPr>
          <a:xfrm>
            <a:off x="0" y="1060450"/>
            <a:ext cx="1911350" cy="33654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15B47"/>
              </a:buClr>
              <a:buSzPct val="25000"/>
              <a:buFont typeface="Arial"/>
              <a:buNone/>
            </a:pPr>
            <a:r>
              <a:rPr b="0" i="0" lang="en-US" sz="1600" u="none" cap="none" strike="noStrike">
                <a:solidFill>
                  <a:srgbClr val="F15B47"/>
                </a:solidFill>
                <a:latin typeface="Arial"/>
                <a:ea typeface="Arial"/>
                <a:cs typeface="Arial"/>
                <a:sym typeface="Arial"/>
              </a:rPr>
              <a:t>A P P E N D I X   A</a:t>
            </a:r>
          </a:p>
        </p:txBody>
      </p:sp>
      <p:sp>
        <p:nvSpPr>
          <p:cNvPr id="528" name="Shape 528"/>
          <p:cNvSpPr txBox="1"/>
          <p:nvPr/>
        </p:nvSpPr>
        <p:spPr>
          <a:xfrm>
            <a:off x="2971800" y="71436"/>
            <a:ext cx="6172199" cy="762000"/>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000" u="none" cap="none" strike="noStrike">
                <a:solidFill>
                  <a:srgbClr val="FF0000"/>
                </a:solidFill>
                <a:latin typeface="Arial"/>
                <a:ea typeface="Arial"/>
                <a:cs typeface="Arial"/>
                <a:sym typeface="Arial"/>
              </a:rPr>
              <a:t>USING GRAPHS (cont’d)</a:t>
            </a:r>
          </a:p>
        </p:txBody>
      </p:sp>
      <p:sp>
        <p:nvSpPr>
          <p:cNvPr id="529" name="Shape 529"/>
          <p:cNvSpPr txBox="1"/>
          <p:nvPr/>
        </p:nvSpPr>
        <p:spPr>
          <a:xfrm>
            <a:off x="1947861" y="201611"/>
            <a:ext cx="1143000"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3200" u="none" cap="none" strike="noStrike">
                <a:solidFill>
                  <a:srgbClr val="FF0000"/>
                </a:solidFill>
                <a:latin typeface="Times New Roman"/>
                <a:ea typeface="Times New Roman"/>
                <a:cs typeface="Times New Roman"/>
                <a:sym typeface="Times New Roman"/>
              </a:rPr>
              <a:t>1A.1</a:t>
            </a:r>
          </a:p>
        </p:txBody>
      </p:sp>
      <p:sp>
        <p:nvSpPr>
          <p:cNvPr id="530" name="Shape 530"/>
          <p:cNvSpPr txBox="1"/>
          <p:nvPr/>
        </p:nvSpPr>
        <p:spPr>
          <a:xfrm>
            <a:off x="914400" y="1981200"/>
            <a:ext cx="3543300" cy="328295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1400" u="none" cap="none" strike="noStrike">
                <a:solidFill>
                  <a:schemeClr val="dk1"/>
                </a:solidFill>
                <a:latin typeface="Arial"/>
                <a:ea typeface="Arial"/>
                <a:cs typeface="Arial"/>
                <a:sym typeface="Arial"/>
              </a:rPr>
              <a:t>► FIGURE 1A.7 (continued)</a:t>
            </a:r>
            <a:br>
              <a:rPr b="1" i="0" lang="en-US" sz="1400" u="none" cap="none" strike="noStrike">
                <a:solidFill>
                  <a:schemeClr val="dk1"/>
                </a:solidFill>
                <a:latin typeface="Arial"/>
                <a:ea typeface="Arial"/>
                <a:cs typeface="Arial"/>
                <a:sym typeface="Arial"/>
              </a:rPr>
            </a:br>
            <a:r>
              <a:rPr b="1" i="0" lang="en-US" sz="1400" u="none" cap="none" strike="noStrike">
                <a:solidFill>
                  <a:schemeClr val="lt2"/>
                </a:solidFill>
                <a:latin typeface="Arial"/>
                <a:ea typeface="Arial"/>
                <a:cs typeface="Arial"/>
                <a:sym typeface="Arial"/>
              </a:rPr>
              <a:t>Nonlinear Relationships</a:t>
            </a:r>
          </a:p>
          <a:p>
            <a:pPr indent="0" lvl="0" marL="0" marR="0" rtl="0" algn="l">
              <a:lnSpc>
                <a:spcPct val="100000"/>
              </a:lnSpc>
              <a:spcBef>
                <a:spcPts val="70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(B) </a:t>
            </a:r>
            <a:r>
              <a:rPr b="1" i="0" lang="en-US" sz="1400" u="none" cap="none" strike="noStrike">
                <a:solidFill>
                  <a:schemeClr val="dk1"/>
                </a:solidFill>
                <a:latin typeface="Arial"/>
                <a:ea typeface="Arial"/>
                <a:cs typeface="Arial"/>
                <a:sym typeface="Arial"/>
              </a:rPr>
              <a:t>Production cost</a:t>
            </a:r>
            <a:r>
              <a:rPr b="0" i="0" lang="en-US" sz="1400" u="none" cap="none" strike="noStrike">
                <a:solidFill>
                  <a:schemeClr val="dk1"/>
                </a:solidFill>
                <a:latin typeface="Arial"/>
                <a:ea typeface="Arial"/>
                <a:cs typeface="Arial"/>
                <a:sym typeface="Arial"/>
              </a:rPr>
              <a:t> There is a positive and nonlinear relationship between the quantity of grain produced and total production cost. As the quantity increases, the total cost increases at an increasing rate. </a:t>
            </a:r>
          </a:p>
          <a:p>
            <a:pPr indent="0" lvl="0" marL="0" marR="0" rtl="0" algn="l">
              <a:lnSpc>
                <a:spcPct val="100000"/>
              </a:lnSpc>
              <a:spcBef>
                <a:spcPts val="70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For example, to increase production from 1 ton to 2 tons, production cost increases by $5 (from $10 to $15) but to increase the production from 10 to 11 tons, total cost increases by $25 (from $100 to $125).</a:t>
            </a:r>
          </a:p>
        </p:txBody>
      </p:sp>
      <p:pic>
        <p:nvPicPr>
          <p:cNvPr id="531" name="Shape 531"/>
          <p:cNvPicPr preferRelativeResize="0"/>
          <p:nvPr/>
        </p:nvPicPr>
        <p:blipFill rotWithShape="1">
          <a:blip r:embed="rId3">
            <a:alphaModFix/>
          </a:blip>
          <a:srcRect b="0" l="0" r="0" t="0"/>
          <a:stretch/>
        </p:blipFill>
        <p:spPr>
          <a:xfrm>
            <a:off x="4800600" y="1981200"/>
            <a:ext cx="3486150" cy="4410074"/>
          </a:xfrm>
          <a:prstGeom prst="rect">
            <a:avLst/>
          </a:prstGeom>
          <a:noFill/>
          <a:ln>
            <a:noFill/>
          </a:ln>
        </p:spPr>
      </p:pic>
      <p:pic>
        <p:nvPicPr>
          <p:cNvPr id="532" name="Shape 532"/>
          <p:cNvPicPr preferRelativeResize="0"/>
          <p:nvPr/>
        </p:nvPicPr>
        <p:blipFill rotWithShape="1">
          <a:blip r:embed="rId4">
            <a:alphaModFix/>
          </a:blip>
          <a:srcRect b="0" l="0" r="0" t="0"/>
          <a:stretch/>
        </p:blipFill>
        <p:spPr>
          <a:xfrm>
            <a:off x="4800600" y="1981200"/>
            <a:ext cx="3486150" cy="4410074"/>
          </a:xfrm>
          <a:prstGeom prst="rect">
            <a:avLst/>
          </a:prstGeom>
          <a:noFill/>
          <a:ln>
            <a:noFill/>
          </a:ln>
        </p:spPr>
      </p:pic>
      <p:pic>
        <p:nvPicPr>
          <p:cNvPr id="533" name="Shape 533"/>
          <p:cNvPicPr preferRelativeResize="0"/>
          <p:nvPr/>
        </p:nvPicPr>
        <p:blipFill rotWithShape="1">
          <a:blip r:embed="rId5">
            <a:alphaModFix/>
          </a:blip>
          <a:srcRect b="0" l="0" r="0" t="0"/>
          <a:stretch/>
        </p:blipFill>
        <p:spPr>
          <a:xfrm>
            <a:off x="4800600" y="1981200"/>
            <a:ext cx="3486150" cy="4410074"/>
          </a:xfrm>
          <a:prstGeom prst="rect">
            <a:avLst/>
          </a:prstGeom>
          <a:noFill/>
          <a:ln>
            <a:noFill/>
          </a:ln>
        </p:spPr>
      </p:pic>
      <p:pic>
        <p:nvPicPr>
          <p:cNvPr id="534" name="Shape 534"/>
          <p:cNvPicPr preferRelativeResize="0"/>
          <p:nvPr/>
        </p:nvPicPr>
        <p:blipFill rotWithShape="1">
          <a:blip r:embed="rId6">
            <a:alphaModFix/>
          </a:blip>
          <a:srcRect b="0" l="0" r="0" t="0"/>
          <a:stretch/>
        </p:blipFill>
        <p:spPr>
          <a:xfrm>
            <a:off x="4800600" y="1981200"/>
            <a:ext cx="3486150" cy="4410074"/>
          </a:xfrm>
          <a:prstGeom prst="rect">
            <a:avLst/>
          </a:prstGeom>
          <a:noFill/>
          <a:ln>
            <a:noFill/>
          </a:ln>
        </p:spPr>
      </p:pic>
      <p:pic>
        <p:nvPicPr>
          <p:cNvPr id="535" name="Shape 535"/>
          <p:cNvPicPr preferRelativeResize="0"/>
          <p:nvPr/>
        </p:nvPicPr>
        <p:blipFill rotWithShape="1">
          <a:blip r:embed="rId7">
            <a:alphaModFix/>
          </a:blip>
          <a:srcRect b="0" l="0" r="0" t="0"/>
          <a:stretch/>
        </p:blipFill>
        <p:spPr>
          <a:xfrm>
            <a:off x="4800600" y="1981200"/>
            <a:ext cx="3486150" cy="4410074"/>
          </a:xfrm>
          <a:prstGeom prst="rect">
            <a:avLst/>
          </a:prstGeom>
          <a:noFill/>
          <a:ln>
            <a:noFill/>
          </a:ln>
        </p:spPr>
      </p:pic>
      <p:cxnSp>
        <p:nvCxnSpPr>
          <p:cNvPr id="536" name="Shape 536"/>
          <p:cNvCxnSpPr/>
          <p:nvPr/>
        </p:nvCxnSpPr>
        <p:spPr>
          <a:xfrm>
            <a:off x="2895600" y="304800"/>
            <a:ext cx="0" cy="412749"/>
          </a:xfrm>
          <a:prstGeom prst="straightConnector1">
            <a:avLst/>
          </a:prstGeom>
          <a:noFill/>
          <a:ln cap="rnd" cmpd="sng" w="22225">
            <a:solidFill>
              <a:srgbClr val="FF0000"/>
            </a:solidFill>
            <a:prstDash val="solid"/>
            <a:miter/>
            <a:headEnd len="med" w="med" type="none"/>
            <a:tailEnd len="med" w="med" type="none"/>
          </a:ln>
        </p:spPr>
      </p:cxn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40" name="Shape 540"/>
        <p:cNvGrpSpPr/>
        <p:nvPr/>
      </p:nvGrpSpPr>
      <p:grpSpPr>
        <a:xfrm>
          <a:off x="0" y="0"/>
          <a:ext cx="0" cy="0"/>
          <a:chOff x="0" y="0"/>
          <a:chExt cx="0" cy="0"/>
        </a:xfrm>
      </p:grpSpPr>
      <p:sp>
        <p:nvSpPr>
          <p:cNvPr id="541" name="Shape 541"/>
          <p:cNvSpPr txBox="1"/>
          <p:nvPr/>
        </p:nvSpPr>
        <p:spPr>
          <a:xfrm>
            <a:off x="0" y="1066800"/>
            <a:ext cx="1904999" cy="685799"/>
          </a:xfrm>
          <a:prstGeom prst="rect">
            <a:avLst/>
          </a:prstGeom>
          <a:solidFill>
            <a:srgbClr val="0083AE">
              <a:alpha val="14509"/>
            </a:srgbClr>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542" name="Shape 542"/>
          <p:cNvSpPr txBox="1"/>
          <p:nvPr>
            <p:ph idx="1" type="body"/>
          </p:nvPr>
        </p:nvSpPr>
        <p:spPr>
          <a:xfrm>
            <a:off x="2057400" y="1066800"/>
            <a:ext cx="6629400" cy="7620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rgbClr val="2164A2"/>
              </a:buClr>
              <a:buSzPct val="25000"/>
              <a:buFont typeface="Arial"/>
              <a:buNone/>
            </a:pPr>
            <a:r>
              <a:rPr b="0" i="0" lang="en-US" sz="2000" u="none" cap="none" strike="noStrike">
                <a:solidFill>
                  <a:srgbClr val="2164A2"/>
                </a:solidFill>
                <a:latin typeface="Arial"/>
                <a:ea typeface="Arial"/>
                <a:cs typeface="Arial"/>
                <a:sym typeface="Arial"/>
              </a:rPr>
              <a:t>Computing Percentage Changes</a:t>
            </a:r>
          </a:p>
        </p:txBody>
      </p:sp>
      <p:sp>
        <p:nvSpPr>
          <p:cNvPr id="543" name="Shape 543"/>
          <p:cNvSpPr txBox="1"/>
          <p:nvPr/>
        </p:nvSpPr>
        <p:spPr>
          <a:xfrm>
            <a:off x="0" y="1295400"/>
            <a:ext cx="1716086" cy="4572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5698D2"/>
              </a:buClr>
              <a:buSzPct val="25000"/>
              <a:buFont typeface="Arial"/>
              <a:buNone/>
            </a:pPr>
            <a:r>
              <a:rPr b="1" i="0" lang="en-US" sz="1200" u="none" cap="none" strike="noStrike">
                <a:solidFill>
                  <a:srgbClr val="5698D2"/>
                </a:solidFill>
                <a:latin typeface="Arial"/>
                <a:ea typeface="Arial"/>
                <a:cs typeface="Arial"/>
                <a:sym typeface="Arial"/>
              </a:rPr>
              <a:t>USING GRAPHS</a:t>
            </a:r>
            <a:br>
              <a:rPr b="1" i="0" lang="en-US" sz="1200" u="none" cap="none" strike="noStrike">
                <a:solidFill>
                  <a:srgbClr val="5698D2"/>
                </a:solidFill>
                <a:latin typeface="Arial"/>
                <a:ea typeface="Arial"/>
                <a:cs typeface="Arial"/>
                <a:sym typeface="Arial"/>
              </a:rPr>
            </a:br>
            <a:r>
              <a:rPr b="1" i="0" lang="en-US" sz="1200" u="none" cap="none" strike="noStrike">
                <a:solidFill>
                  <a:srgbClr val="5698D2"/>
                </a:solidFill>
                <a:latin typeface="Arial"/>
                <a:ea typeface="Arial"/>
                <a:cs typeface="Arial"/>
                <a:sym typeface="Arial"/>
              </a:rPr>
              <a:t>AND PERCENTAGES</a:t>
            </a:r>
          </a:p>
        </p:txBody>
      </p:sp>
      <p:sp>
        <p:nvSpPr>
          <p:cNvPr id="544" name="Shape 544"/>
          <p:cNvSpPr txBox="1"/>
          <p:nvPr/>
        </p:nvSpPr>
        <p:spPr>
          <a:xfrm>
            <a:off x="0" y="1060450"/>
            <a:ext cx="1911350" cy="33654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15B47"/>
              </a:buClr>
              <a:buSzPct val="25000"/>
              <a:buFont typeface="Arial"/>
              <a:buNone/>
            </a:pPr>
            <a:r>
              <a:rPr b="0" i="0" lang="en-US" sz="1600" u="none" cap="none" strike="noStrike">
                <a:solidFill>
                  <a:srgbClr val="F15B47"/>
                </a:solidFill>
                <a:latin typeface="Arial"/>
                <a:ea typeface="Arial"/>
                <a:cs typeface="Arial"/>
                <a:sym typeface="Arial"/>
              </a:rPr>
              <a:t>A P P E N D I X   A</a:t>
            </a:r>
          </a:p>
        </p:txBody>
      </p:sp>
      <p:sp>
        <p:nvSpPr>
          <p:cNvPr id="545" name="Shape 545"/>
          <p:cNvSpPr txBox="1"/>
          <p:nvPr/>
        </p:nvSpPr>
        <p:spPr>
          <a:xfrm>
            <a:off x="2971800" y="71436"/>
            <a:ext cx="6172199" cy="762000"/>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000" u="none" cap="none" strike="noStrike">
                <a:solidFill>
                  <a:srgbClr val="FF0000"/>
                </a:solidFill>
                <a:latin typeface="Arial"/>
                <a:ea typeface="Arial"/>
                <a:cs typeface="Arial"/>
                <a:sym typeface="Arial"/>
              </a:rPr>
              <a:t>COMPUTING PERCENTAGE CHANGES</a:t>
            </a:r>
            <a:br>
              <a:rPr b="0" i="0" lang="en-US" sz="2000" u="none" cap="none" strike="noStrike">
                <a:solidFill>
                  <a:srgbClr val="FF0000"/>
                </a:solidFill>
                <a:latin typeface="Arial"/>
                <a:ea typeface="Arial"/>
                <a:cs typeface="Arial"/>
                <a:sym typeface="Arial"/>
              </a:rPr>
            </a:br>
            <a:r>
              <a:rPr b="0" i="0" lang="en-US" sz="2000" u="none" cap="none" strike="noStrike">
                <a:solidFill>
                  <a:srgbClr val="FF0000"/>
                </a:solidFill>
                <a:latin typeface="Arial"/>
                <a:ea typeface="Arial"/>
                <a:cs typeface="Arial"/>
                <a:sym typeface="Arial"/>
              </a:rPr>
              <a:t>AND USING EQUATIONS</a:t>
            </a:r>
          </a:p>
        </p:txBody>
      </p:sp>
      <p:sp>
        <p:nvSpPr>
          <p:cNvPr id="546" name="Shape 546"/>
          <p:cNvSpPr txBox="1"/>
          <p:nvPr/>
        </p:nvSpPr>
        <p:spPr>
          <a:xfrm>
            <a:off x="1947861" y="201611"/>
            <a:ext cx="1143000"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3200" u="none" cap="none" strike="noStrike">
                <a:solidFill>
                  <a:srgbClr val="FF0000"/>
                </a:solidFill>
                <a:latin typeface="Times New Roman"/>
                <a:ea typeface="Times New Roman"/>
                <a:cs typeface="Times New Roman"/>
                <a:sym typeface="Times New Roman"/>
              </a:rPr>
              <a:t>1A.2</a:t>
            </a:r>
          </a:p>
        </p:txBody>
      </p:sp>
      <p:pic>
        <p:nvPicPr>
          <p:cNvPr id="547" name="Shape 547"/>
          <p:cNvPicPr preferRelativeResize="0"/>
          <p:nvPr/>
        </p:nvPicPr>
        <p:blipFill rotWithShape="1">
          <a:blip r:embed="rId3">
            <a:alphaModFix/>
          </a:blip>
          <a:srcRect b="0" l="0" r="0" t="0"/>
          <a:stretch/>
        </p:blipFill>
        <p:spPr>
          <a:xfrm>
            <a:off x="1905000" y="1981200"/>
            <a:ext cx="5867400" cy="552449"/>
          </a:xfrm>
          <a:prstGeom prst="rect">
            <a:avLst/>
          </a:prstGeom>
          <a:noFill/>
          <a:ln>
            <a:noFill/>
          </a:ln>
        </p:spPr>
      </p:pic>
      <p:sp>
        <p:nvSpPr>
          <p:cNvPr id="548" name="Shape 548"/>
          <p:cNvSpPr txBox="1"/>
          <p:nvPr/>
        </p:nvSpPr>
        <p:spPr>
          <a:xfrm>
            <a:off x="914400" y="3048000"/>
            <a:ext cx="6629400" cy="7620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rgbClr val="2164A2"/>
              </a:buClr>
              <a:buSzPct val="25000"/>
              <a:buFont typeface="Arial"/>
              <a:buNone/>
            </a:pPr>
            <a:r>
              <a:rPr b="0" i="0" lang="en-US" sz="2000" u="none" cap="none" strike="noStrike">
                <a:solidFill>
                  <a:srgbClr val="2164A2"/>
                </a:solidFill>
                <a:latin typeface="Arial"/>
                <a:ea typeface="Arial"/>
                <a:cs typeface="Arial"/>
                <a:sym typeface="Arial"/>
              </a:rPr>
              <a:t>Using Equations to Compute Missing Values</a:t>
            </a:r>
          </a:p>
        </p:txBody>
      </p:sp>
      <p:pic>
        <p:nvPicPr>
          <p:cNvPr id="549" name="Shape 549"/>
          <p:cNvPicPr preferRelativeResize="0"/>
          <p:nvPr/>
        </p:nvPicPr>
        <p:blipFill rotWithShape="1">
          <a:blip r:embed="rId4">
            <a:alphaModFix/>
          </a:blip>
          <a:srcRect b="0" l="0" r="0" t="0"/>
          <a:stretch/>
        </p:blipFill>
        <p:spPr>
          <a:xfrm>
            <a:off x="3409950" y="3733800"/>
            <a:ext cx="2686049" cy="552449"/>
          </a:xfrm>
          <a:prstGeom prst="rect">
            <a:avLst/>
          </a:prstGeom>
          <a:noFill/>
          <a:ln>
            <a:noFill/>
          </a:ln>
        </p:spPr>
      </p:pic>
      <p:pic>
        <p:nvPicPr>
          <p:cNvPr id="550" name="Shape 550"/>
          <p:cNvPicPr preferRelativeResize="0"/>
          <p:nvPr/>
        </p:nvPicPr>
        <p:blipFill rotWithShape="1">
          <a:blip r:embed="rId5">
            <a:alphaModFix/>
          </a:blip>
          <a:srcRect b="0" l="0" r="0" t="0"/>
          <a:stretch/>
        </p:blipFill>
        <p:spPr>
          <a:xfrm>
            <a:off x="3048000" y="4724400"/>
            <a:ext cx="3409949" cy="276224"/>
          </a:xfrm>
          <a:prstGeom prst="rect">
            <a:avLst/>
          </a:prstGeom>
          <a:noFill/>
          <a:ln>
            <a:noFill/>
          </a:ln>
        </p:spPr>
      </p:pic>
      <p:pic>
        <p:nvPicPr>
          <p:cNvPr id="551" name="Shape 551"/>
          <p:cNvPicPr preferRelativeResize="0"/>
          <p:nvPr/>
        </p:nvPicPr>
        <p:blipFill rotWithShape="1">
          <a:blip r:embed="rId6">
            <a:alphaModFix/>
          </a:blip>
          <a:srcRect b="0" l="0" r="0" t="0"/>
          <a:stretch/>
        </p:blipFill>
        <p:spPr>
          <a:xfrm>
            <a:off x="3048000" y="5410200"/>
            <a:ext cx="3619500" cy="276224"/>
          </a:xfrm>
          <a:prstGeom prst="rect">
            <a:avLst/>
          </a:prstGeom>
          <a:noFill/>
          <a:ln>
            <a:noFill/>
          </a:ln>
        </p:spPr>
      </p:pic>
      <p:cxnSp>
        <p:nvCxnSpPr>
          <p:cNvPr id="552" name="Shape 552"/>
          <p:cNvCxnSpPr/>
          <p:nvPr/>
        </p:nvCxnSpPr>
        <p:spPr>
          <a:xfrm>
            <a:off x="2895600" y="304800"/>
            <a:ext cx="0" cy="412749"/>
          </a:xfrm>
          <a:prstGeom prst="straightConnector1">
            <a:avLst/>
          </a:prstGeom>
          <a:noFill/>
          <a:ln cap="rnd" cmpd="sng" w="22225">
            <a:solidFill>
              <a:srgbClr val="FF0000"/>
            </a:solidFill>
            <a:prstDash val="solid"/>
            <a:miter/>
            <a:headEnd len="med" w="med" type="none"/>
            <a:tailEnd len="med" w="med" type="none"/>
          </a:ln>
        </p:spPr>
      </p:cxn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56" name="Shape 556"/>
        <p:cNvGrpSpPr/>
        <p:nvPr/>
      </p:nvGrpSpPr>
      <p:grpSpPr>
        <a:xfrm>
          <a:off x="0" y="0"/>
          <a:ext cx="0" cy="0"/>
          <a:chOff x="0" y="0"/>
          <a:chExt cx="0" cy="0"/>
        </a:xfrm>
      </p:grpSpPr>
      <p:sp>
        <p:nvSpPr>
          <p:cNvPr id="557" name="Shape 557"/>
          <p:cNvSpPr txBox="1"/>
          <p:nvPr/>
        </p:nvSpPr>
        <p:spPr>
          <a:xfrm>
            <a:off x="914400" y="990600"/>
            <a:ext cx="5410200" cy="933450"/>
          </a:xfrm>
          <a:prstGeom prst="rect">
            <a:avLst/>
          </a:prstGeom>
          <a:noFill/>
          <a:ln>
            <a:noFill/>
          </a:ln>
        </p:spPr>
        <p:txBody>
          <a:bodyPr anchorCtr="0" anchor="t" bIns="45700" lIns="91425" rIns="91425" tIns="45700">
            <a:noAutofit/>
          </a:bodyPr>
          <a:lstStyle/>
          <a:p>
            <a:pPr indent="0" lvl="0" marL="0" marR="0" rtl="0" algn="r">
              <a:lnSpc>
                <a:spcPct val="110000"/>
              </a:lnSpc>
              <a:spcBef>
                <a:spcPts val="0"/>
              </a:spcBef>
              <a:spcAft>
                <a:spcPts val="0"/>
              </a:spcAft>
              <a:buClr>
                <a:schemeClr val="lt2"/>
              </a:buClr>
              <a:buSzPct val="25000"/>
              <a:buFont typeface="Arial"/>
              <a:buNone/>
            </a:pPr>
            <a:r>
              <a:rPr b="1" i="0" lang="en-US" sz="1600" u="none" cap="none" strike="noStrike">
                <a:solidFill>
                  <a:schemeClr val="lt2"/>
                </a:solidFill>
                <a:latin typeface="Arial"/>
                <a:ea typeface="Arial"/>
                <a:cs typeface="Arial"/>
                <a:sym typeface="Arial"/>
              </a:rPr>
              <a:t>THE PERILS OF PERCENTAGES</a:t>
            </a:r>
          </a:p>
          <a:p>
            <a:pPr indent="0" lvl="0" marL="0" marR="0" rtl="0" algn="r">
              <a:lnSpc>
                <a:spcPct val="110000"/>
              </a:lnSpc>
              <a:spcBef>
                <a:spcPts val="700"/>
              </a:spcBef>
              <a:spcAft>
                <a:spcPts val="0"/>
              </a:spcAft>
              <a:buClr>
                <a:schemeClr val="dk1"/>
              </a:buClr>
              <a:buSzPct val="25000"/>
              <a:buFont typeface="Arial"/>
              <a:buNone/>
            </a:pPr>
            <a:r>
              <a:rPr b="1" i="0" lang="en-US" sz="1400" u="none" cap="none" strike="noStrike">
                <a:solidFill>
                  <a:schemeClr val="dk1"/>
                </a:solidFill>
                <a:latin typeface="Arial"/>
                <a:ea typeface="Arial"/>
                <a:cs typeface="Arial"/>
                <a:sym typeface="Arial"/>
              </a:rPr>
              <a:t>APPLYING THE CONCEPTS #3:  How do we compute percentage changes?</a:t>
            </a:r>
          </a:p>
        </p:txBody>
      </p:sp>
      <p:sp>
        <p:nvSpPr>
          <p:cNvPr id="558" name="Shape 558"/>
          <p:cNvSpPr txBox="1"/>
          <p:nvPr/>
        </p:nvSpPr>
        <p:spPr>
          <a:xfrm>
            <a:off x="914400" y="2112961"/>
            <a:ext cx="7543800" cy="3981449"/>
          </a:xfrm>
          <a:prstGeom prst="rect">
            <a:avLst/>
          </a:prstGeom>
          <a:noFill/>
          <a:ln>
            <a:noFill/>
          </a:ln>
        </p:spPr>
        <p:txBody>
          <a:bodyPr anchorCtr="0" anchor="t" bIns="45700" lIns="91425" rIns="91425" tIns="45700">
            <a:noAutofit/>
          </a:bodyPr>
          <a:lstStyle/>
          <a:p>
            <a:pPr indent="0" lvl="1" marL="114300" marR="0" rtl="0" algn="l">
              <a:lnSpc>
                <a:spcPct val="105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In the 1970s the government of Mexico City repainted the highway lane lines on the Viaducto to transform a 4-lane highway into a six-lane highway.  </a:t>
            </a:r>
          </a:p>
          <a:p>
            <a:pPr indent="0" lvl="1" marL="114300" marR="0" rtl="0" algn="l">
              <a:lnSpc>
                <a:spcPct val="105000"/>
              </a:lnSpc>
              <a:spcBef>
                <a:spcPts val="70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 The government announced that the highway capacity had increased by 50% (equal to  2 divided by 4).  </a:t>
            </a:r>
          </a:p>
          <a:p>
            <a:pPr indent="0" lvl="1" marL="114300" marR="0" rtl="0" algn="l">
              <a:lnSpc>
                <a:spcPct val="105000"/>
              </a:lnSpc>
              <a:spcBef>
                <a:spcPts val="70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 Unfortunately, the number of collisions and traffic fatalities increased, and one year later the government restored the 4-lane highway and announced that the capacity had decreased by 33% (equal to 2 divided by 6)  </a:t>
            </a:r>
          </a:p>
          <a:p>
            <a:pPr indent="0" lvl="1" marL="114300" marR="0" rtl="0" algn="l">
              <a:lnSpc>
                <a:spcPct val="105000"/>
              </a:lnSpc>
              <a:spcBef>
                <a:spcPts val="70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 The government announced the net effect of the two changes was an increase in highway capacity by 17% (equal to 50% minus 33%).</a:t>
            </a:r>
          </a:p>
          <a:p>
            <a:pPr indent="0" lvl="1" marL="114300" marR="0" rtl="0" algn="l">
              <a:lnSpc>
                <a:spcPct val="105000"/>
              </a:lnSpc>
              <a:spcBef>
                <a:spcPts val="70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This anecdote reveals a potential problem with using the simple approach to compute percentage changes.  Because the initial value (the denominator) changes, the computation of percentage increases and decreases are not symmetric.  </a:t>
            </a:r>
          </a:p>
          <a:p>
            <a:pPr indent="0" lvl="1" marL="114300" marR="0" rtl="0" algn="l">
              <a:lnSpc>
                <a:spcPct val="105000"/>
              </a:lnSpc>
              <a:spcBef>
                <a:spcPts val="70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In contrast, if the government had used the midpoint method, the percentage increase in capacity would be 40% (equal to 2 divided by 5).  The same as the percentage decrease.  In that case, we get the more sensible result that the net effect of the two changes is zero.</a:t>
            </a:r>
          </a:p>
        </p:txBody>
      </p:sp>
      <p:grpSp>
        <p:nvGrpSpPr>
          <p:cNvPr id="559" name="Shape 559"/>
          <p:cNvGrpSpPr/>
          <p:nvPr/>
        </p:nvGrpSpPr>
        <p:grpSpPr>
          <a:xfrm>
            <a:off x="3243261" y="533400"/>
            <a:ext cx="3005138" cy="366711"/>
            <a:chOff x="3243261" y="533400"/>
            <a:chExt cx="3005138" cy="366711"/>
          </a:xfrm>
        </p:grpSpPr>
        <p:sp>
          <p:nvSpPr>
            <p:cNvPr id="560" name="Shape 560"/>
            <p:cNvSpPr/>
            <p:nvPr/>
          </p:nvSpPr>
          <p:spPr>
            <a:xfrm>
              <a:off x="3243261" y="536575"/>
              <a:ext cx="365125" cy="360362"/>
            </a:xfrm>
            <a:prstGeom prst="ellipse">
              <a:avLst/>
            </a:prstGeom>
            <a:solidFill>
              <a:srgbClr val="ADC2E4"/>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561" name="Shape 561"/>
            <p:cNvSpPr txBox="1"/>
            <p:nvPr/>
          </p:nvSpPr>
          <p:spPr>
            <a:xfrm>
              <a:off x="3417887" y="536575"/>
              <a:ext cx="2501900" cy="363536"/>
            </a:xfrm>
            <a:prstGeom prst="rect">
              <a:avLst/>
            </a:prstGeom>
            <a:solidFill>
              <a:srgbClr val="ADC2E4"/>
            </a:solidFill>
            <a:ln>
              <a:noFill/>
            </a:ln>
          </p:spPr>
          <p:txBody>
            <a:bodyPr anchorCtr="0" anchor="t" bIns="45700" lIns="0"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A P P L I C A T I O N</a:t>
              </a:r>
            </a:p>
          </p:txBody>
        </p:sp>
        <p:sp>
          <p:nvSpPr>
            <p:cNvPr id="562" name="Shape 562"/>
            <p:cNvSpPr/>
            <p:nvPr/>
          </p:nvSpPr>
          <p:spPr>
            <a:xfrm>
              <a:off x="5800725" y="533400"/>
              <a:ext cx="381000" cy="366711"/>
            </a:xfrm>
            <a:prstGeom prst="ellipse">
              <a:avLst/>
            </a:prstGeom>
            <a:solidFill>
              <a:schemeClr val="l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563" name="Shape 563"/>
            <p:cNvSpPr/>
            <p:nvPr/>
          </p:nvSpPr>
          <p:spPr>
            <a:xfrm>
              <a:off x="5867400" y="533400"/>
              <a:ext cx="381000" cy="366711"/>
            </a:xfrm>
            <a:prstGeom prst="ellipse">
              <a:avLst/>
            </a:prstGeom>
            <a:solidFill>
              <a:srgbClr val="ADC2E4"/>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3</a:t>
              </a:r>
            </a:p>
          </p:txBody>
        </p:sp>
      </p:gr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67" name="Shape 567"/>
        <p:cNvGrpSpPr/>
        <p:nvPr/>
      </p:nvGrpSpPr>
      <p:grpSpPr>
        <a:xfrm>
          <a:off x="0" y="0"/>
          <a:ext cx="0" cy="0"/>
          <a:chOff x="0" y="0"/>
          <a:chExt cx="0" cy="0"/>
        </a:xfrm>
      </p:grpSpPr>
      <p:sp>
        <p:nvSpPr>
          <p:cNvPr id="568" name="Shape 568"/>
          <p:cNvSpPr txBox="1"/>
          <p:nvPr>
            <p:ph type="title"/>
          </p:nvPr>
        </p:nvSpPr>
        <p:spPr>
          <a:xfrm>
            <a:off x="3276600" y="0"/>
            <a:ext cx="2743199" cy="914400"/>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400" u="none" cap="none" strike="noStrike">
                <a:solidFill>
                  <a:srgbClr val="2164A2"/>
                </a:solidFill>
                <a:latin typeface="Arial"/>
                <a:ea typeface="Arial"/>
                <a:cs typeface="Arial"/>
                <a:sym typeface="Arial"/>
              </a:rPr>
              <a:t>K E Y   T E R M S</a:t>
            </a:r>
          </a:p>
        </p:txBody>
      </p:sp>
      <p:sp>
        <p:nvSpPr>
          <p:cNvPr id="569" name="Shape 569"/>
          <p:cNvSpPr txBox="1"/>
          <p:nvPr/>
        </p:nvSpPr>
        <p:spPr>
          <a:xfrm>
            <a:off x="3276600" y="1981200"/>
            <a:ext cx="3657600" cy="11922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negative relationship</a:t>
            </a:r>
          </a:p>
          <a:p>
            <a:pPr indent="0" lvl="0" marL="0" marR="0" rtl="0" algn="l">
              <a:lnSpc>
                <a:spcPct val="100000"/>
              </a:lnSpc>
              <a:spcBef>
                <a:spcPts val="90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positive relationship</a:t>
            </a:r>
          </a:p>
          <a:p>
            <a:pPr indent="0" lvl="0" marL="0" marR="0" rtl="0" algn="l">
              <a:lnSpc>
                <a:spcPct val="100000"/>
              </a:lnSpc>
              <a:spcBef>
                <a:spcPts val="90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slope of a curve</a:t>
            </a:r>
          </a:p>
        </p:txBody>
      </p:sp>
      <p:sp>
        <p:nvSpPr>
          <p:cNvPr id="570" name="Shape 570"/>
          <p:cNvSpPr txBox="1"/>
          <p:nvPr/>
        </p:nvSpPr>
        <p:spPr>
          <a:xfrm>
            <a:off x="0" y="1066800"/>
            <a:ext cx="1904999" cy="685799"/>
          </a:xfrm>
          <a:prstGeom prst="rect">
            <a:avLst/>
          </a:prstGeom>
          <a:solidFill>
            <a:srgbClr val="0083AE">
              <a:alpha val="14509"/>
            </a:srgbClr>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571" name="Shape 571"/>
          <p:cNvSpPr txBox="1"/>
          <p:nvPr/>
        </p:nvSpPr>
        <p:spPr>
          <a:xfrm>
            <a:off x="0" y="1295400"/>
            <a:ext cx="1716086" cy="4572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5698D2"/>
              </a:buClr>
              <a:buSzPct val="25000"/>
              <a:buFont typeface="Arial"/>
              <a:buNone/>
            </a:pPr>
            <a:r>
              <a:rPr b="1" i="0" lang="en-US" sz="1200" u="none" cap="none" strike="noStrike">
                <a:solidFill>
                  <a:srgbClr val="5698D2"/>
                </a:solidFill>
                <a:latin typeface="Arial"/>
                <a:ea typeface="Arial"/>
                <a:cs typeface="Arial"/>
                <a:sym typeface="Arial"/>
              </a:rPr>
              <a:t>USING GRAPHS</a:t>
            </a:r>
            <a:br>
              <a:rPr b="1" i="0" lang="en-US" sz="1200" u="none" cap="none" strike="noStrike">
                <a:solidFill>
                  <a:srgbClr val="5698D2"/>
                </a:solidFill>
                <a:latin typeface="Arial"/>
                <a:ea typeface="Arial"/>
                <a:cs typeface="Arial"/>
                <a:sym typeface="Arial"/>
              </a:rPr>
            </a:br>
            <a:r>
              <a:rPr b="1" i="0" lang="en-US" sz="1200" u="none" cap="none" strike="noStrike">
                <a:solidFill>
                  <a:srgbClr val="5698D2"/>
                </a:solidFill>
                <a:latin typeface="Arial"/>
                <a:ea typeface="Arial"/>
                <a:cs typeface="Arial"/>
                <a:sym typeface="Arial"/>
              </a:rPr>
              <a:t>AND PERCENTAGES</a:t>
            </a:r>
          </a:p>
        </p:txBody>
      </p:sp>
      <p:sp>
        <p:nvSpPr>
          <p:cNvPr id="572" name="Shape 572"/>
          <p:cNvSpPr txBox="1"/>
          <p:nvPr/>
        </p:nvSpPr>
        <p:spPr>
          <a:xfrm>
            <a:off x="0" y="1060450"/>
            <a:ext cx="1911350" cy="33654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15B47"/>
              </a:buClr>
              <a:buSzPct val="25000"/>
              <a:buFont typeface="Arial"/>
              <a:buNone/>
            </a:pPr>
            <a:r>
              <a:rPr b="0" i="0" lang="en-US" sz="1600" u="none" cap="none" strike="noStrike">
                <a:solidFill>
                  <a:srgbClr val="F15B47"/>
                </a:solidFill>
                <a:latin typeface="Arial"/>
                <a:ea typeface="Arial"/>
                <a:cs typeface="Arial"/>
                <a:sym typeface="Arial"/>
              </a:rPr>
              <a:t>A P P E N D I X   A</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32" name="Shape 132"/>
        <p:cNvGrpSpPr/>
        <p:nvPr/>
      </p:nvGrpSpPr>
      <p:grpSpPr>
        <a:xfrm>
          <a:off x="0" y="0"/>
          <a:ext cx="0" cy="0"/>
          <a:chOff x="0" y="0"/>
          <a:chExt cx="0" cy="0"/>
        </a:xfrm>
      </p:grpSpPr>
      <p:sp>
        <p:nvSpPr>
          <p:cNvPr id="133" name="Shape 133"/>
          <p:cNvSpPr txBox="1"/>
          <p:nvPr>
            <p:ph type="title"/>
          </p:nvPr>
        </p:nvSpPr>
        <p:spPr>
          <a:xfrm>
            <a:off x="2971800" y="119061"/>
            <a:ext cx="6172199" cy="762000"/>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000" u="none" cap="none" strike="noStrike">
                <a:solidFill>
                  <a:srgbClr val="FF0000"/>
                </a:solidFill>
                <a:latin typeface="Arial"/>
                <a:ea typeface="Arial"/>
                <a:cs typeface="Arial"/>
                <a:sym typeface="Arial"/>
              </a:rPr>
              <a:t>WHAT IS ECONOMICS?</a:t>
            </a:r>
          </a:p>
        </p:txBody>
      </p:sp>
      <p:sp>
        <p:nvSpPr>
          <p:cNvPr id="134" name="Shape 134"/>
          <p:cNvSpPr txBox="1"/>
          <p:nvPr/>
        </p:nvSpPr>
        <p:spPr>
          <a:xfrm>
            <a:off x="198755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1.1</a:t>
            </a:r>
          </a:p>
        </p:txBody>
      </p:sp>
      <p:cxnSp>
        <p:nvCxnSpPr>
          <p:cNvPr id="135" name="Shape 135"/>
          <p:cNvCxnSpPr/>
          <p:nvPr/>
        </p:nvCxnSpPr>
        <p:spPr>
          <a:xfrm>
            <a:off x="2895600" y="304800"/>
            <a:ext cx="0" cy="412749"/>
          </a:xfrm>
          <a:prstGeom prst="straightConnector1">
            <a:avLst/>
          </a:prstGeom>
          <a:noFill/>
          <a:ln cap="rnd" cmpd="sng" w="22225">
            <a:solidFill>
              <a:srgbClr val="FF0000"/>
            </a:solidFill>
            <a:prstDash val="solid"/>
            <a:miter/>
            <a:headEnd len="med" w="med" type="none"/>
            <a:tailEnd len="med" w="med" type="none"/>
          </a:ln>
        </p:spPr>
      </p:cxnSp>
      <p:sp>
        <p:nvSpPr>
          <p:cNvPr id="136" name="Shape 136"/>
          <p:cNvSpPr txBox="1"/>
          <p:nvPr/>
        </p:nvSpPr>
        <p:spPr>
          <a:xfrm>
            <a:off x="2286000" y="1371600"/>
            <a:ext cx="4572000" cy="825499"/>
          </a:xfrm>
          <a:prstGeom prst="rect">
            <a:avLst/>
          </a:prstGeom>
          <a:noFill/>
          <a:ln>
            <a:noFill/>
          </a:ln>
        </p:spPr>
        <p:txBody>
          <a:bodyPr anchorCtr="0" anchor="t" bIns="45700" lIns="91425" rIns="91425" tIns="45700">
            <a:noAutofit/>
          </a:bodyPr>
          <a:lstStyle/>
          <a:p>
            <a:pPr indent="-231775" lvl="0" marL="231775" marR="0" rtl="0" algn="l">
              <a:lnSpc>
                <a:spcPct val="100000"/>
              </a:lnSpc>
              <a:spcBef>
                <a:spcPts val="0"/>
              </a:spcBef>
              <a:spcAft>
                <a:spcPts val="0"/>
              </a:spcAft>
              <a:buClr>
                <a:srgbClr val="F15B47"/>
              </a:buClr>
              <a:buSzPct val="25000"/>
              <a:buFont typeface="Quattrocento"/>
              <a:buNone/>
            </a:pPr>
            <a:r>
              <a:rPr b="1" i="0" lang="en-US" sz="1200" u="none" cap="none" strike="noStrike">
                <a:solidFill>
                  <a:srgbClr val="F15B47"/>
                </a:solidFill>
                <a:latin typeface="Quattrocento"/>
                <a:ea typeface="Quattrocento"/>
                <a:cs typeface="Quattrocento"/>
                <a:sym typeface="Quattrocento"/>
              </a:rPr>
              <a:t>●</a:t>
            </a:r>
            <a:r>
              <a:rPr b="1" i="0" lang="en-US" sz="1600" u="none" cap="none" strike="noStrike">
                <a:solidFill>
                  <a:srgbClr val="382344"/>
                </a:solidFill>
                <a:latin typeface="Quattrocento"/>
                <a:ea typeface="Quattrocento"/>
                <a:cs typeface="Quattrocento"/>
                <a:sym typeface="Quattrocento"/>
              </a:rPr>
              <a:t>	</a:t>
            </a:r>
            <a:r>
              <a:rPr b="1" i="0" lang="en-US" sz="1600" u="none" cap="none" strike="noStrike">
                <a:solidFill>
                  <a:srgbClr val="382344"/>
                </a:solidFill>
                <a:latin typeface="Arial"/>
                <a:ea typeface="Arial"/>
                <a:cs typeface="Arial"/>
                <a:sym typeface="Arial"/>
              </a:rPr>
              <a:t>scarcity</a:t>
            </a:r>
            <a:br>
              <a:rPr b="1" i="0" lang="en-US" sz="1600" u="none" cap="none" strike="noStrike">
                <a:solidFill>
                  <a:srgbClr val="382344"/>
                </a:solidFill>
                <a:latin typeface="Arial"/>
                <a:ea typeface="Arial"/>
                <a:cs typeface="Arial"/>
                <a:sym typeface="Arial"/>
              </a:rPr>
            </a:br>
            <a:r>
              <a:rPr b="0" i="0" lang="en-US" sz="1600" u="none" cap="none" strike="noStrike">
                <a:solidFill>
                  <a:schemeClr val="dk1"/>
                </a:solidFill>
                <a:latin typeface="Arial"/>
                <a:ea typeface="Arial"/>
                <a:cs typeface="Arial"/>
                <a:sym typeface="Arial"/>
              </a:rPr>
              <a:t>The resources we use to produce goods and services are limited.</a:t>
            </a:r>
          </a:p>
        </p:txBody>
      </p:sp>
      <p:sp>
        <p:nvSpPr>
          <p:cNvPr id="137" name="Shape 137"/>
          <p:cNvSpPr txBox="1"/>
          <p:nvPr/>
        </p:nvSpPr>
        <p:spPr>
          <a:xfrm>
            <a:off x="2286000" y="2438400"/>
            <a:ext cx="4572000" cy="581024"/>
          </a:xfrm>
          <a:prstGeom prst="rect">
            <a:avLst/>
          </a:prstGeom>
          <a:noFill/>
          <a:ln>
            <a:noFill/>
          </a:ln>
        </p:spPr>
        <p:txBody>
          <a:bodyPr anchorCtr="0" anchor="t" bIns="45700" lIns="91425" rIns="91425" tIns="45700">
            <a:noAutofit/>
          </a:bodyPr>
          <a:lstStyle/>
          <a:p>
            <a:pPr indent="-231775" lvl="0" marL="231775" marR="0" rtl="0" algn="l">
              <a:lnSpc>
                <a:spcPct val="100000"/>
              </a:lnSpc>
              <a:spcBef>
                <a:spcPts val="0"/>
              </a:spcBef>
              <a:spcAft>
                <a:spcPts val="0"/>
              </a:spcAft>
              <a:buClr>
                <a:srgbClr val="F15B47"/>
              </a:buClr>
              <a:buSzPct val="25000"/>
              <a:buFont typeface="Quattrocento"/>
              <a:buNone/>
            </a:pPr>
            <a:r>
              <a:rPr b="1" i="0" lang="en-US" sz="1200" u="none" cap="none" strike="noStrike">
                <a:solidFill>
                  <a:srgbClr val="F15B47"/>
                </a:solidFill>
                <a:latin typeface="Quattrocento"/>
                <a:ea typeface="Quattrocento"/>
                <a:cs typeface="Quattrocento"/>
                <a:sym typeface="Quattrocento"/>
              </a:rPr>
              <a:t>●</a:t>
            </a:r>
            <a:r>
              <a:rPr b="1" i="0" lang="en-US" sz="1600" u="none" cap="none" strike="noStrike">
                <a:solidFill>
                  <a:srgbClr val="382344"/>
                </a:solidFill>
                <a:latin typeface="Quattrocento"/>
                <a:ea typeface="Quattrocento"/>
                <a:cs typeface="Quattrocento"/>
                <a:sym typeface="Quattrocento"/>
              </a:rPr>
              <a:t>	</a:t>
            </a:r>
            <a:r>
              <a:rPr b="1" i="0" lang="en-US" sz="1600" u="none" cap="none" strike="noStrike">
                <a:solidFill>
                  <a:srgbClr val="382344"/>
                </a:solidFill>
                <a:latin typeface="Arial"/>
                <a:ea typeface="Arial"/>
                <a:cs typeface="Arial"/>
                <a:sym typeface="Arial"/>
              </a:rPr>
              <a:t>economics</a:t>
            </a:r>
            <a:br>
              <a:rPr b="1" i="0" lang="en-US" sz="1600" u="none" cap="none" strike="noStrike">
                <a:solidFill>
                  <a:srgbClr val="382344"/>
                </a:solidFill>
                <a:latin typeface="Arial"/>
                <a:ea typeface="Arial"/>
                <a:cs typeface="Arial"/>
                <a:sym typeface="Arial"/>
              </a:rPr>
            </a:br>
            <a:r>
              <a:rPr b="0" i="0" lang="en-US" sz="1600" u="none" cap="none" strike="noStrike">
                <a:solidFill>
                  <a:schemeClr val="dk1"/>
                </a:solidFill>
                <a:latin typeface="Arial"/>
                <a:ea typeface="Arial"/>
                <a:cs typeface="Arial"/>
                <a:sym typeface="Arial"/>
              </a:rPr>
              <a:t>The study of choices when there is scarcity.</a:t>
            </a:r>
          </a:p>
        </p:txBody>
      </p:sp>
      <p:sp>
        <p:nvSpPr>
          <p:cNvPr id="138" name="Shape 138"/>
          <p:cNvSpPr txBox="1"/>
          <p:nvPr/>
        </p:nvSpPr>
        <p:spPr>
          <a:xfrm>
            <a:off x="2057400" y="3200400"/>
            <a:ext cx="6400799" cy="3030537"/>
          </a:xfrm>
          <a:prstGeom prst="rect">
            <a:avLst/>
          </a:prstGeom>
          <a:noFill/>
          <a:ln>
            <a:noFill/>
          </a:ln>
        </p:spPr>
        <p:txBody>
          <a:bodyPr anchorCtr="0" anchor="t" bIns="45700" lIns="91425" rIns="91425" tIns="45700">
            <a:noAutofit/>
          </a:bodyPr>
          <a:lstStyle/>
          <a:p>
            <a:pPr indent="0" lvl="0" marL="0" marR="0" rtl="0" algn="l">
              <a:lnSpc>
                <a:spcPct val="105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Here are some examples of scarcity and the trade-offs associated with making choices:</a:t>
            </a:r>
          </a:p>
          <a:p>
            <a:pPr indent="-233361" lvl="1" marL="347662" marR="0" rtl="0" algn="l">
              <a:lnSpc>
                <a:spcPct val="105000"/>
              </a:lnSpc>
              <a:spcBef>
                <a:spcPts val="800"/>
              </a:spcBef>
              <a:spcAft>
                <a:spcPts val="0"/>
              </a:spcAft>
              <a:buClr>
                <a:schemeClr val="dk1"/>
              </a:buClr>
              <a:buSzPct val="25000"/>
              <a:buFont typeface="Arial"/>
              <a:buNone/>
            </a:pPr>
            <a:r>
              <a:rPr b="1" i="0" lang="en-US" sz="1600" u="none" cap="none" strike="noStrike">
                <a:solidFill>
                  <a:schemeClr val="dk1"/>
                </a:solidFill>
                <a:latin typeface="Arial"/>
                <a:ea typeface="Arial"/>
                <a:cs typeface="Arial"/>
                <a:sym typeface="Arial"/>
              </a:rPr>
              <a:t>• </a:t>
            </a:r>
            <a:r>
              <a:rPr b="0" i="0" lang="en-US" sz="1600" u="none" cap="none" strike="noStrike">
                <a:solidFill>
                  <a:schemeClr val="dk1"/>
                </a:solidFill>
                <a:latin typeface="Arial"/>
                <a:ea typeface="Arial"/>
                <a:cs typeface="Arial"/>
                <a:sym typeface="Arial"/>
              </a:rPr>
              <a:t>	You have a limited amount of time. Each hour on the job means one less hour for study or play.</a:t>
            </a:r>
          </a:p>
          <a:p>
            <a:pPr indent="-233361" lvl="1" marL="347662" marR="0" rtl="0" algn="l">
              <a:lnSpc>
                <a:spcPct val="105000"/>
              </a:lnSpc>
              <a:spcBef>
                <a:spcPts val="800"/>
              </a:spcBef>
              <a:spcAft>
                <a:spcPts val="0"/>
              </a:spcAft>
              <a:buClr>
                <a:schemeClr val="dk1"/>
              </a:buClr>
              <a:buSzPct val="25000"/>
              <a:buFont typeface="Arial"/>
              <a:buNone/>
            </a:pPr>
            <a:r>
              <a:rPr b="1" i="0" lang="en-US" sz="1600" u="none" cap="none" strike="noStrike">
                <a:solidFill>
                  <a:schemeClr val="dk1"/>
                </a:solidFill>
                <a:latin typeface="Arial"/>
                <a:ea typeface="Arial"/>
                <a:cs typeface="Arial"/>
                <a:sym typeface="Arial"/>
              </a:rPr>
              <a:t>•</a:t>
            </a:r>
            <a:r>
              <a:rPr b="0" i="0" lang="en-US" sz="1600" u="none" cap="none" strike="noStrike">
                <a:solidFill>
                  <a:schemeClr val="dk1"/>
                </a:solidFill>
                <a:latin typeface="Arial"/>
                <a:ea typeface="Arial"/>
                <a:cs typeface="Arial"/>
                <a:sym typeface="Arial"/>
              </a:rPr>
              <a:t> 	A city has a limited amount of land. If the city uses an acre of land for a park, it has one less acre for housing, retailers, or industry.</a:t>
            </a:r>
          </a:p>
          <a:p>
            <a:pPr indent="-233361" lvl="1" marL="347662" marR="0" rtl="0" algn="l">
              <a:lnSpc>
                <a:spcPct val="105000"/>
              </a:lnSpc>
              <a:spcBef>
                <a:spcPts val="800"/>
              </a:spcBef>
              <a:spcAft>
                <a:spcPts val="0"/>
              </a:spcAft>
              <a:buClr>
                <a:schemeClr val="dk1"/>
              </a:buClr>
              <a:buSzPct val="25000"/>
              <a:buFont typeface="Arial"/>
              <a:buNone/>
            </a:pPr>
            <a:r>
              <a:rPr b="1" i="0" lang="en-US" sz="1600" u="none" cap="none" strike="noStrike">
                <a:solidFill>
                  <a:schemeClr val="dk1"/>
                </a:solidFill>
                <a:latin typeface="Arial"/>
                <a:ea typeface="Arial"/>
                <a:cs typeface="Arial"/>
                <a:sym typeface="Arial"/>
              </a:rPr>
              <a:t>•</a:t>
            </a:r>
            <a:r>
              <a:rPr b="0" i="0" lang="en-US" sz="1600" u="none" cap="none" strike="noStrike">
                <a:solidFill>
                  <a:schemeClr val="dk1"/>
                </a:solidFill>
                <a:latin typeface="Arial"/>
                <a:ea typeface="Arial"/>
                <a:cs typeface="Arial"/>
                <a:sym typeface="Arial"/>
              </a:rPr>
              <a:t> 	You have limited income this year. If you spend $17 on a music CD, that’s $17 less you have to spend on other products or to save.</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42" name="Shape 142"/>
        <p:cNvGrpSpPr/>
        <p:nvPr/>
      </p:nvGrpSpPr>
      <p:grpSpPr>
        <a:xfrm>
          <a:off x="0" y="0"/>
          <a:ext cx="0" cy="0"/>
          <a:chOff x="0" y="0"/>
          <a:chExt cx="0" cy="0"/>
        </a:xfrm>
      </p:grpSpPr>
      <p:sp>
        <p:nvSpPr>
          <p:cNvPr id="143" name="Shape 143"/>
          <p:cNvSpPr txBox="1"/>
          <p:nvPr>
            <p:ph type="title"/>
          </p:nvPr>
        </p:nvSpPr>
        <p:spPr>
          <a:xfrm>
            <a:off x="2971800" y="119061"/>
            <a:ext cx="6172199" cy="762000"/>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000" u="none" cap="none" strike="noStrike">
                <a:solidFill>
                  <a:srgbClr val="FF0000"/>
                </a:solidFill>
                <a:latin typeface="Arial"/>
                <a:ea typeface="Arial"/>
                <a:cs typeface="Arial"/>
                <a:sym typeface="Arial"/>
              </a:rPr>
              <a:t>WHAT IS ECONOMICS? (cont’d)</a:t>
            </a:r>
          </a:p>
        </p:txBody>
      </p:sp>
      <p:sp>
        <p:nvSpPr>
          <p:cNvPr id="144" name="Shape 144"/>
          <p:cNvSpPr txBox="1"/>
          <p:nvPr/>
        </p:nvSpPr>
        <p:spPr>
          <a:xfrm>
            <a:off x="198755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1.1</a:t>
            </a:r>
          </a:p>
        </p:txBody>
      </p:sp>
      <p:cxnSp>
        <p:nvCxnSpPr>
          <p:cNvPr id="145" name="Shape 145"/>
          <p:cNvCxnSpPr/>
          <p:nvPr/>
        </p:nvCxnSpPr>
        <p:spPr>
          <a:xfrm>
            <a:off x="2895600" y="304800"/>
            <a:ext cx="0" cy="412749"/>
          </a:xfrm>
          <a:prstGeom prst="straightConnector1">
            <a:avLst/>
          </a:prstGeom>
          <a:noFill/>
          <a:ln cap="rnd" cmpd="sng" w="22225">
            <a:solidFill>
              <a:srgbClr val="FF0000"/>
            </a:solidFill>
            <a:prstDash val="solid"/>
            <a:miter/>
            <a:headEnd len="med" w="med" type="none"/>
            <a:tailEnd len="med" w="med" type="none"/>
          </a:ln>
        </p:spPr>
      </p:cxnSp>
      <p:sp>
        <p:nvSpPr>
          <p:cNvPr id="146" name="Shape 146"/>
          <p:cNvSpPr txBox="1"/>
          <p:nvPr/>
        </p:nvSpPr>
        <p:spPr>
          <a:xfrm>
            <a:off x="2743200" y="914400"/>
            <a:ext cx="3657600" cy="1069975"/>
          </a:xfrm>
          <a:prstGeom prst="rect">
            <a:avLst/>
          </a:prstGeom>
          <a:noFill/>
          <a:ln>
            <a:noFill/>
          </a:ln>
        </p:spPr>
        <p:txBody>
          <a:bodyPr anchorCtr="0" anchor="t" bIns="45700" lIns="91425" rIns="91425" tIns="45700">
            <a:noAutofit/>
          </a:bodyPr>
          <a:lstStyle/>
          <a:p>
            <a:pPr indent="-231775" lvl="0" marL="231775" marR="0" rtl="0" algn="l">
              <a:lnSpc>
                <a:spcPct val="100000"/>
              </a:lnSpc>
              <a:spcBef>
                <a:spcPts val="0"/>
              </a:spcBef>
              <a:spcAft>
                <a:spcPts val="0"/>
              </a:spcAft>
              <a:buClr>
                <a:srgbClr val="F15B47"/>
              </a:buClr>
              <a:buSzPct val="120000"/>
              <a:buFont typeface="Arial"/>
              <a:buChar char="•"/>
            </a:pPr>
            <a:r>
              <a:rPr b="1" i="0" lang="en-US" sz="1600" u="none" cap="none" strike="noStrike">
                <a:solidFill>
                  <a:schemeClr val="dk1"/>
                </a:solidFill>
                <a:latin typeface="Arial"/>
                <a:ea typeface="Arial"/>
                <a:cs typeface="Arial"/>
                <a:sym typeface="Arial"/>
              </a:rPr>
              <a:t>factors of production</a:t>
            </a:r>
            <a:br>
              <a:rPr b="1" i="0" lang="en-US" sz="1600" u="none" cap="none" strike="noStrike">
                <a:solidFill>
                  <a:schemeClr val="dk1"/>
                </a:solidFill>
                <a:latin typeface="Arial"/>
                <a:ea typeface="Arial"/>
                <a:cs typeface="Arial"/>
                <a:sym typeface="Arial"/>
              </a:rPr>
            </a:br>
            <a:r>
              <a:rPr b="0" i="0" lang="en-US" sz="1600" u="none" cap="none" strike="noStrike">
                <a:solidFill>
                  <a:schemeClr val="dk1"/>
                </a:solidFill>
                <a:latin typeface="Arial"/>
                <a:ea typeface="Arial"/>
                <a:cs typeface="Arial"/>
                <a:sym typeface="Arial"/>
              </a:rPr>
              <a:t>The resources used to produce goods and services; also known as </a:t>
            </a:r>
            <a:r>
              <a:rPr b="0" i="1" lang="en-US" sz="1600" u="none" cap="none" strike="noStrike">
                <a:solidFill>
                  <a:schemeClr val="dk1"/>
                </a:solidFill>
                <a:latin typeface="Arial"/>
                <a:ea typeface="Arial"/>
                <a:cs typeface="Arial"/>
                <a:sym typeface="Arial"/>
              </a:rPr>
              <a:t>production inputs</a:t>
            </a:r>
            <a:r>
              <a:rPr b="0" i="0" lang="en-US" sz="1600" u="none" cap="none" strike="noStrike">
                <a:solidFill>
                  <a:schemeClr val="dk1"/>
                </a:solidFill>
                <a:latin typeface="Arial"/>
                <a:ea typeface="Arial"/>
                <a:cs typeface="Arial"/>
                <a:sym typeface="Arial"/>
              </a:rPr>
              <a:t>, or </a:t>
            </a:r>
            <a:r>
              <a:rPr b="0" i="1" lang="en-US" sz="1600" u="none" cap="none" strike="noStrike">
                <a:solidFill>
                  <a:schemeClr val="dk1"/>
                </a:solidFill>
                <a:latin typeface="Arial"/>
                <a:ea typeface="Arial"/>
                <a:cs typeface="Arial"/>
                <a:sym typeface="Arial"/>
              </a:rPr>
              <a:t>resources.</a:t>
            </a:r>
          </a:p>
        </p:txBody>
      </p:sp>
      <p:sp>
        <p:nvSpPr>
          <p:cNvPr id="147" name="Shape 147"/>
          <p:cNvSpPr txBox="1"/>
          <p:nvPr/>
        </p:nvSpPr>
        <p:spPr>
          <a:xfrm>
            <a:off x="1282700" y="2149475"/>
            <a:ext cx="6946899" cy="5810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15B47"/>
              </a:buClr>
              <a:buSzPct val="120000"/>
              <a:buFont typeface="Arial"/>
              <a:buChar char="•"/>
            </a:pPr>
            <a:r>
              <a:rPr b="1" i="0" lang="en-US" sz="1600" u="none" cap="none" strike="noStrike">
                <a:solidFill>
                  <a:schemeClr val="dk1"/>
                </a:solidFill>
                <a:latin typeface="Arial"/>
                <a:ea typeface="Arial"/>
                <a:cs typeface="Arial"/>
                <a:sym typeface="Arial"/>
              </a:rPr>
              <a:t>   natural resources</a:t>
            </a:r>
          </a:p>
          <a:p>
            <a:pPr indent="-3175" lvl="1" marL="231775" marR="0" rtl="0" algn="l">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Resources provided by nature and used to produce goods and services.</a:t>
            </a:r>
          </a:p>
        </p:txBody>
      </p:sp>
      <p:sp>
        <p:nvSpPr>
          <p:cNvPr id="148" name="Shape 148"/>
          <p:cNvSpPr txBox="1"/>
          <p:nvPr/>
        </p:nvSpPr>
        <p:spPr>
          <a:xfrm>
            <a:off x="1277937" y="2759075"/>
            <a:ext cx="6951662" cy="8254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15B47"/>
              </a:buClr>
              <a:buSzPct val="120000"/>
              <a:buFont typeface="Arial"/>
              <a:buChar char="•"/>
            </a:pPr>
            <a:r>
              <a:rPr b="1" i="0" lang="en-US" sz="1600" u="none" cap="none" strike="noStrike">
                <a:solidFill>
                  <a:schemeClr val="dk1"/>
                </a:solidFill>
                <a:latin typeface="Arial"/>
                <a:ea typeface="Arial"/>
                <a:cs typeface="Arial"/>
                <a:sym typeface="Arial"/>
              </a:rPr>
              <a:t>   labor</a:t>
            </a:r>
          </a:p>
          <a:p>
            <a:pPr indent="-3175" lvl="1" marL="231775" marR="0" rtl="0" algn="l">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Human effort, including both physical and mental effort people, used to produce goods and services.</a:t>
            </a:r>
          </a:p>
        </p:txBody>
      </p:sp>
      <p:sp>
        <p:nvSpPr>
          <p:cNvPr id="149" name="Shape 149"/>
          <p:cNvSpPr txBox="1"/>
          <p:nvPr/>
        </p:nvSpPr>
        <p:spPr>
          <a:xfrm>
            <a:off x="1277937" y="3654425"/>
            <a:ext cx="6951662" cy="8254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15B47"/>
              </a:buClr>
              <a:buSzPct val="120000"/>
              <a:buFont typeface="Arial"/>
              <a:buChar char="•"/>
            </a:pPr>
            <a:r>
              <a:rPr b="1" i="0" lang="en-US" sz="1600" u="none" cap="none" strike="noStrike">
                <a:solidFill>
                  <a:schemeClr val="dk1"/>
                </a:solidFill>
                <a:latin typeface="Arial"/>
                <a:ea typeface="Arial"/>
                <a:cs typeface="Arial"/>
                <a:sym typeface="Arial"/>
              </a:rPr>
              <a:t>   physical capital</a:t>
            </a:r>
          </a:p>
          <a:p>
            <a:pPr indent="-3175" lvl="1" marL="231775" marR="0" rtl="0" algn="l">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The stock of equipment, machines, structures, and infrastructure that is used to produce goods and services.</a:t>
            </a:r>
          </a:p>
        </p:txBody>
      </p:sp>
      <p:sp>
        <p:nvSpPr>
          <p:cNvPr id="150" name="Shape 150"/>
          <p:cNvSpPr txBox="1"/>
          <p:nvPr/>
        </p:nvSpPr>
        <p:spPr>
          <a:xfrm>
            <a:off x="1277937" y="4524375"/>
            <a:ext cx="6951662" cy="8254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15B47"/>
              </a:buClr>
              <a:buSzPct val="120000"/>
              <a:buFont typeface="Arial"/>
              <a:buChar char="•"/>
            </a:pPr>
            <a:r>
              <a:rPr b="1" i="0" lang="en-US" sz="1600" u="none" cap="none" strike="noStrike">
                <a:solidFill>
                  <a:schemeClr val="dk1"/>
                </a:solidFill>
                <a:latin typeface="Arial"/>
                <a:ea typeface="Arial"/>
                <a:cs typeface="Arial"/>
                <a:sym typeface="Arial"/>
              </a:rPr>
              <a:t>   human capital</a:t>
            </a:r>
          </a:p>
          <a:p>
            <a:pPr indent="-3175" lvl="1" marL="231775" marR="0" rtl="0" algn="l">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The knowledge and skills acquired by a worker through education and experience and used to produce goods and services.</a:t>
            </a:r>
          </a:p>
        </p:txBody>
      </p:sp>
      <p:sp>
        <p:nvSpPr>
          <p:cNvPr id="151" name="Shape 151"/>
          <p:cNvSpPr txBox="1"/>
          <p:nvPr/>
        </p:nvSpPr>
        <p:spPr>
          <a:xfrm>
            <a:off x="1282700" y="5407025"/>
            <a:ext cx="6946899" cy="106997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15B47"/>
              </a:buClr>
              <a:buSzPct val="120000"/>
              <a:buFont typeface="Arial"/>
              <a:buChar char="•"/>
            </a:pPr>
            <a:r>
              <a:rPr b="1" i="0" lang="en-US" sz="1600" u="none" cap="none" strike="noStrike">
                <a:solidFill>
                  <a:schemeClr val="dk1"/>
                </a:solidFill>
                <a:latin typeface="Arial"/>
                <a:ea typeface="Arial"/>
                <a:cs typeface="Arial"/>
                <a:sym typeface="Arial"/>
              </a:rPr>
              <a:t>   entrepreneurship</a:t>
            </a:r>
          </a:p>
          <a:p>
            <a:pPr indent="-3175" lvl="1" marL="231775" marR="0" rtl="0" algn="l">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The effort used to coordinate the factors of production—natural resources, labor, physical capital, and human capital—to produce and sell products.</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55" name="Shape 155"/>
        <p:cNvGrpSpPr/>
        <p:nvPr/>
      </p:nvGrpSpPr>
      <p:grpSpPr>
        <a:xfrm>
          <a:off x="0" y="0"/>
          <a:ext cx="0" cy="0"/>
          <a:chOff x="0" y="0"/>
          <a:chExt cx="0" cy="0"/>
        </a:xfrm>
      </p:grpSpPr>
      <p:sp>
        <p:nvSpPr>
          <p:cNvPr id="156" name="Shape 156"/>
          <p:cNvSpPr txBox="1"/>
          <p:nvPr>
            <p:ph type="title"/>
          </p:nvPr>
        </p:nvSpPr>
        <p:spPr>
          <a:xfrm>
            <a:off x="2971800" y="109536"/>
            <a:ext cx="6172199" cy="762000"/>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000" u="none" cap="none" strike="noStrike">
                <a:solidFill>
                  <a:srgbClr val="FF0000"/>
                </a:solidFill>
                <a:latin typeface="Arial"/>
                <a:ea typeface="Arial"/>
                <a:cs typeface="Arial"/>
                <a:sym typeface="Arial"/>
              </a:rPr>
              <a:t>WHAT IS ECONOMICS? (cont’d)</a:t>
            </a:r>
          </a:p>
        </p:txBody>
      </p:sp>
      <p:sp>
        <p:nvSpPr>
          <p:cNvPr id="157" name="Shape 157"/>
          <p:cNvSpPr txBox="1"/>
          <p:nvPr/>
        </p:nvSpPr>
        <p:spPr>
          <a:xfrm>
            <a:off x="1987550" y="109536"/>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1.1</a:t>
            </a:r>
          </a:p>
        </p:txBody>
      </p:sp>
      <p:sp>
        <p:nvSpPr>
          <p:cNvPr id="158" name="Shape 158"/>
          <p:cNvSpPr txBox="1"/>
          <p:nvPr>
            <p:ph idx="1" type="body"/>
          </p:nvPr>
        </p:nvSpPr>
        <p:spPr>
          <a:xfrm>
            <a:off x="914400" y="1524000"/>
            <a:ext cx="7315200" cy="533399"/>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rgbClr val="2164A2"/>
              </a:buClr>
              <a:buSzPct val="25000"/>
              <a:buFont typeface="Arial"/>
              <a:buNone/>
            </a:pPr>
            <a:r>
              <a:rPr b="0" i="0" lang="en-US" sz="2000" u="none" cap="none" strike="noStrike">
                <a:solidFill>
                  <a:srgbClr val="2164A2"/>
                </a:solidFill>
                <a:latin typeface="Arial"/>
                <a:ea typeface="Arial"/>
                <a:cs typeface="Arial"/>
                <a:sym typeface="Arial"/>
              </a:rPr>
              <a:t>Positive versus Normative Analysis</a:t>
            </a:r>
          </a:p>
        </p:txBody>
      </p:sp>
      <p:sp>
        <p:nvSpPr>
          <p:cNvPr id="159" name="Shape 159"/>
          <p:cNvSpPr txBox="1"/>
          <p:nvPr/>
        </p:nvSpPr>
        <p:spPr>
          <a:xfrm>
            <a:off x="2286000" y="2009775"/>
            <a:ext cx="4572000" cy="825499"/>
          </a:xfrm>
          <a:prstGeom prst="rect">
            <a:avLst/>
          </a:prstGeom>
          <a:noFill/>
          <a:ln>
            <a:noFill/>
          </a:ln>
        </p:spPr>
        <p:txBody>
          <a:bodyPr anchorCtr="0" anchor="t" bIns="45700" lIns="91425" rIns="91425" tIns="45700">
            <a:noAutofit/>
          </a:bodyPr>
          <a:lstStyle/>
          <a:p>
            <a:pPr indent="-231775" lvl="0" marL="231775" marR="0" rtl="0" algn="l">
              <a:lnSpc>
                <a:spcPct val="100000"/>
              </a:lnSpc>
              <a:spcBef>
                <a:spcPts val="0"/>
              </a:spcBef>
              <a:spcAft>
                <a:spcPts val="0"/>
              </a:spcAft>
              <a:buClr>
                <a:srgbClr val="F15B47"/>
              </a:buClr>
              <a:buSzPct val="25000"/>
              <a:buFont typeface="Quattrocento"/>
              <a:buNone/>
            </a:pPr>
            <a:r>
              <a:rPr b="1" i="0" lang="en-US" sz="1600" u="none" cap="none" strike="noStrike">
                <a:solidFill>
                  <a:srgbClr val="F15B47"/>
                </a:solidFill>
                <a:latin typeface="Quattrocento"/>
                <a:ea typeface="Quattrocento"/>
                <a:cs typeface="Quattrocento"/>
                <a:sym typeface="Quattrocento"/>
              </a:rPr>
              <a:t>●</a:t>
            </a:r>
            <a:r>
              <a:rPr b="1" i="0" lang="en-US" sz="1600" u="none" cap="none" strike="noStrike">
                <a:solidFill>
                  <a:srgbClr val="382344"/>
                </a:solidFill>
                <a:latin typeface="Quattrocento"/>
                <a:ea typeface="Quattrocento"/>
                <a:cs typeface="Quattrocento"/>
                <a:sym typeface="Quattrocento"/>
              </a:rPr>
              <a:t>	</a:t>
            </a:r>
            <a:r>
              <a:rPr b="1" i="0" lang="en-US" sz="1600" u="none" cap="none" strike="noStrike">
                <a:solidFill>
                  <a:srgbClr val="382344"/>
                </a:solidFill>
                <a:latin typeface="Arial"/>
                <a:ea typeface="Arial"/>
                <a:cs typeface="Arial"/>
                <a:sym typeface="Arial"/>
              </a:rPr>
              <a:t>positive analysis</a:t>
            </a:r>
            <a:br>
              <a:rPr b="1" i="0" lang="en-US" sz="1600" u="none" cap="none" strike="noStrike">
                <a:solidFill>
                  <a:srgbClr val="382344"/>
                </a:solidFill>
                <a:latin typeface="Arial"/>
                <a:ea typeface="Arial"/>
                <a:cs typeface="Arial"/>
                <a:sym typeface="Arial"/>
              </a:rPr>
            </a:br>
            <a:r>
              <a:rPr b="0" i="0" lang="en-US" sz="1600" u="none" cap="none" strike="noStrike">
                <a:solidFill>
                  <a:srgbClr val="382344"/>
                </a:solidFill>
                <a:latin typeface="Arial"/>
                <a:ea typeface="Arial"/>
                <a:cs typeface="Arial"/>
                <a:sym typeface="Arial"/>
              </a:rPr>
              <a:t>Answers the question “What is?” or “What will be?”</a:t>
            </a:r>
          </a:p>
        </p:txBody>
      </p:sp>
      <p:sp>
        <p:nvSpPr>
          <p:cNvPr id="160" name="Shape 160"/>
          <p:cNvSpPr txBox="1"/>
          <p:nvPr/>
        </p:nvSpPr>
        <p:spPr>
          <a:xfrm>
            <a:off x="2286000" y="2924175"/>
            <a:ext cx="4572000" cy="581024"/>
          </a:xfrm>
          <a:prstGeom prst="rect">
            <a:avLst/>
          </a:prstGeom>
          <a:noFill/>
          <a:ln>
            <a:noFill/>
          </a:ln>
        </p:spPr>
        <p:txBody>
          <a:bodyPr anchorCtr="0" anchor="t" bIns="45700" lIns="91425" rIns="91425" tIns="45700">
            <a:noAutofit/>
          </a:bodyPr>
          <a:lstStyle/>
          <a:p>
            <a:pPr indent="-231775" lvl="0" marL="231775" marR="0" rtl="0" algn="l">
              <a:lnSpc>
                <a:spcPct val="100000"/>
              </a:lnSpc>
              <a:spcBef>
                <a:spcPts val="0"/>
              </a:spcBef>
              <a:spcAft>
                <a:spcPts val="0"/>
              </a:spcAft>
              <a:buClr>
                <a:srgbClr val="F15B47"/>
              </a:buClr>
              <a:buSzPct val="25000"/>
              <a:buFont typeface="Quattrocento"/>
              <a:buNone/>
            </a:pPr>
            <a:r>
              <a:rPr b="1" i="0" lang="en-US" sz="1600" u="none" cap="none" strike="noStrike">
                <a:solidFill>
                  <a:srgbClr val="F15B47"/>
                </a:solidFill>
                <a:latin typeface="Quattrocento"/>
                <a:ea typeface="Quattrocento"/>
                <a:cs typeface="Quattrocento"/>
                <a:sym typeface="Quattrocento"/>
              </a:rPr>
              <a:t>●</a:t>
            </a:r>
            <a:r>
              <a:rPr b="1" i="0" lang="en-US" sz="1600" u="none" cap="none" strike="noStrike">
                <a:solidFill>
                  <a:srgbClr val="382344"/>
                </a:solidFill>
                <a:latin typeface="Quattrocento"/>
                <a:ea typeface="Quattrocento"/>
                <a:cs typeface="Quattrocento"/>
                <a:sym typeface="Quattrocento"/>
              </a:rPr>
              <a:t>	</a:t>
            </a:r>
            <a:r>
              <a:rPr b="1" i="0" lang="en-US" sz="1600" u="none" cap="none" strike="noStrike">
                <a:solidFill>
                  <a:srgbClr val="382344"/>
                </a:solidFill>
                <a:latin typeface="Arial"/>
                <a:ea typeface="Arial"/>
                <a:cs typeface="Arial"/>
                <a:sym typeface="Arial"/>
              </a:rPr>
              <a:t>normative analysis</a:t>
            </a:r>
            <a:br>
              <a:rPr b="1" i="0" lang="en-US" sz="1600" u="none" cap="none" strike="noStrike">
                <a:solidFill>
                  <a:srgbClr val="382344"/>
                </a:solidFill>
                <a:latin typeface="Arial"/>
                <a:ea typeface="Arial"/>
                <a:cs typeface="Arial"/>
                <a:sym typeface="Arial"/>
              </a:rPr>
            </a:br>
            <a:r>
              <a:rPr b="0" i="0" lang="en-US" sz="1600" u="none" cap="none" strike="noStrike">
                <a:solidFill>
                  <a:srgbClr val="382344"/>
                </a:solidFill>
                <a:latin typeface="Arial"/>
                <a:ea typeface="Arial"/>
                <a:cs typeface="Arial"/>
                <a:sym typeface="Arial"/>
              </a:rPr>
              <a:t>Answers the question “What ought to be?”</a:t>
            </a:r>
          </a:p>
        </p:txBody>
      </p:sp>
      <p:cxnSp>
        <p:nvCxnSpPr>
          <p:cNvPr id="161" name="Shape 161"/>
          <p:cNvCxnSpPr/>
          <p:nvPr/>
        </p:nvCxnSpPr>
        <p:spPr>
          <a:xfrm>
            <a:off x="2895600" y="304800"/>
            <a:ext cx="0" cy="412749"/>
          </a:xfrm>
          <a:prstGeom prst="straightConnector1">
            <a:avLst/>
          </a:prstGeom>
          <a:noFill/>
          <a:ln cap="rnd" cmpd="sng" w="22225">
            <a:solidFill>
              <a:srgbClr val="FF0000"/>
            </a:solidFill>
            <a:prstDash val="solid"/>
            <a:miter/>
            <a:headEnd len="med" w="med" type="none"/>
            <a:tailEnd len="med" w="med" type="none"/>
          </a:ln>
        </p:spPr>
      </p:cxnSp>
      <p:pic>
        <p:nvPicPr>
          <p:cNvPr id="162" name="Shape 162"/>
          <p:cNvPicPr preferRelativeResize="0"/>
          <p:nvPr/>
        </p:nvPicPr>
        <p:blipFill rotWithShape="1">
          <a:blip r:embed="rId3">
            <a:alphaModFix/>
          </a:blip>
          <a:srcRect b="0" l="0" r="0" t="0"/>
          <a:stretch/>
        </p:blipFill>
        <p:spPr>
          <a:xfrm>
            <a:off x="1295400" y="3657600"/>
            <a:ext cx="6223000" cy="2647950"/>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66" name="Shape 166"/>
        <p:cNvGrpSpPr/>
        <p:nvPr/>
      </p:nvGrpSpPr>
      <p:grpSpPr>
        <a:xfrm>
          <a:off x="0" y="0"/>
          <a:ext cx="0" cy="0"/>
          <a:chOff x="0" y="0"/>
          <a:chExt cx="0" cy="0"/>
        </a:xfrm>
      </p:grpSpPr>
      <p:sp>
        <p:nvSpPr>
          <p:cNvPr id="167" name="Shape 167"/>
          <p:cNvSpPr txBox="1"/>
          <p:nvPr>
            <p:ph type="title"/>
          </p:nvPr>
        </p:nvSpPr>
        <p:spPr>
          <a:xfrm>
            <a:off x="2971800" y="109536"/>
            <a:ext cx="6172199" cy="762000"/>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000" u="none" cap="none" strike="noStrike">
                <a:solidFill>
                  <a:srgbClr val="FF0000"/>
                </a:solidFill>
                <a:latin typeface="Arial"/>
                <a:ea typeface="Arial"/>
                <a:cs typeface="Arial"/>
                <a:sym typeface="Arial"/>
              </a:rPr>
              <a:t>WHAT IS ECONOMICS? (cont’d)</a:t>
            </a:r>
          </a:p>
        </p:txBody>
      </p:sp>
      <p:sp>
        <p:nvSpPr>
          <p:cNvPr id="168" name="Shape 168"/>
          <p:cNvSpPr txBox="1"/>
          <p:nvPr/>
        </p:nvSpPr>
        <p:spPr>
          <a:xfrm>
            <a:off x="1987550" y="109536"/>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1.1</a:t>
            </a:r>
          </a:p>
        </p:txBody>
      </p:sp>
      <p:sp>
        <p:nvSpPr>
          <p:cNvPr id="169" name="Shape 169"/>
          <p:cNvSpPr txBox="1"/>
          <p:nvPr>
            <p:ph idx="1" type="body"/>
          </p:nvPr>
        </p:nvSpPr>
        <p:spPr>
          <a:xfrm>
            <a:off x="914400" y="1524000"/>
            <a:ext cx="5257799" cy="533399"/>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rgbClr val="2164A2"/>
              </a:buClr>
              <a:buSzPct val="25000"/>
              <a:buFont typeface="Arial"/>
              <a:buNone/>
            </a:pPr>
            <a:r>
              <a:rPr b="0" i="0" lang="en-US" sz="2000" u="none" cap="none" strike="noStrike">
                <a:solidFill>
                  <a:srgbClr val="2164A2"/>
                </a:solidFill>
                <a:latin typeface="Arial"/>
                <a:ea typeface="Arial"/>
                <a:cs typeface="Arial"/>
                <a:sym typeface="Arial"/>
              </a:rPr>
              <a:t>The Three Key Economic Questions: What, How, and Who?</a:t>
            </a:r>
          </a:p>
        </p:txBody>
      </p:sp>
      <p:sp>
        <p:nvSpPr>
          <p:cNvPr id="170" name="Shape 170"/>
          <p:cNvSpPr txBox="1"/>
          <p:nvPr/>
        </p:nvSpPr>
        <p:spPr>
          <a:xfrm>
            <a:off x="1828800" y="2452686"/>
            <a:ext cx="5486399" cy="1951037"/>
          </a:xfrm>
          <a:prstGeom prst="rect">
            <a:avLst/>
          </a:prstGeom>
          <a:noFill/>
          <a:ln>
            <a:noFill/>
          </a:ln>
        </p:spPr>
        <p:txBody>
          <a:bodyPr anchorCtr="0" anchor="t" bIns="45700" lIns="91425" rIns="91425" tIns="45700">
            <a:noAutofit/>
          </a:bodyPr>
          <a:lstStyle/>
          <a:p>
            <a:pPr indent="0" lvl="0" marL="0" marR="0" rtl="0" algn="l">
              <a:lnSpc>
                <a:spcPct val="105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The choices made by individuals, firms, and governments answer three questions:</a:t>
            </a:r>
          </a:p>
          <a:p>
            <a:pPr indent="-350837" lvl="1" marL="465137" marR="0" rtl="0" algn="l">
              <a:lnSpc>
                <a:spcPct val="105000"/>
              </a:lnSpc>
              <a:spcBef>
                <a:spcPts val="90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1 	</a:t>
            </a:r>
            <a:r>
              <a:rPr b="0" i="1" lang="en-US" sz="1800" u="none" cap="none" strike="noStrike">
                <a:solidFill>
                  <a:schemeClr val="dk1"/>
                </a:solidFill>
                <a:latin typeface="Arial"/>
                <a:ea typeface="Arial"/>
                <a:cs typeface="Arial"/>
                <a:sym typeface="Arial"/>
              </a:rPr>
              <a:t>What products do we produce?</a:t>
            </a:r>
            <a:r>
              <a:rPr b="0" i="0" lang="en-US" sz="1800" u="none" cap="none" strike="noStrike">
                <a:solidFill>
                  <a:schemeClr val="dk1"/>
                </a:solidFill>
                <a:latin typeface="Arial"/>
                <a:ea typeface="Arial"/>
                <a:cs typeface="Arial"/>
                <a:sym typeface="Arial"/>
              </a:rPr>
              <a:t> </a:t>
            </a:r>
          </a:p>
          <a:p>
            <a:pPr indent="-350837" lvl="1" marL="465137" marR="0" rtl="0" algn="l">
              <a:lnSpc>
                <a:spcPct val="105000"/>
              </a:lnSpc>
              <a:spcBef>
                <a:spcPts val="90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2 	</a:t>
            </a:r>
            <a:r>
              <a:rPr b="0" i="1" lang="en-US" sz="1800" u="none" cap="none" strike="noStrike">
                <a:solidFill>
                  <a:schemeClr val="dk1"/>
                </a:solidFill>
                <a:latin typeface="Arial"/>
                <a:ea typeface="Arial"/>
                <a:cs typeface="Arial"/>
                <a:sym typeface="Arial"/>
              </a:rPr>
              <a:t>How do we produce the products?</a:t>
            </a:r>
            <a:r>
              <a:rPr b="0" i="0" lang="en-US" sz="1800" u="none" cap="none" strike="noStrike">
                <a:solidFill>
                  <a:schemeClr val="dk1"/>
                </a:solidFill>
                <a:latin typeface="Arial"/>
                <a:ea typeface="Arial"/>
                <a:cs typeface="Arial"/>
                <a:sym typeface="Arial"/>
              </a:rPr>
              <a:t> </a:t>
            </a:r>
          </a:p>
          <a:p>
            <a:pPr indent="-350837" lvl="1" marL="465137" marR="0" rtl="0" algn="l">
              <a:lnSpc>
                <a:spcPct val="105000"/>
              </a:lnSpc>
              <a:spcBef>
                <a:spcPts val="90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3 	</a:t>
            </a:r>
            <a:r>
              <a:rPr b="0" i="1" lang="en-US" sz="1800" u="none" cap="none" strike="noStrike">
                <a:solidFill>
                  <a:schemeClr val="dk1"/>
                </a:solidFill>
                <a:latin typeface="Arial"/>
                <a:ea typeface="Arial"/>
                <a:cs typeface="Arial"/>
                <a:sym typeface="Arial"/>
              </a:rPr>
              <a:t>Who consumes the products?</a:t>
            </a:r>
          </a:p>
        </p:txBody>
      </p:sp>
      <p:cxnSp>
        <p:nvCxnSpPr>
          <p:cNvPr id="171" name="Shape 171"/>
          <p:cNvCxnSpPr/>
          <p:nvPr/>
        </p:nvCxnSpPr>
        <p:spPr>
          <a:xfrm>
            <a:off x="2895600" y="304800"/>
            <a:ext cx="0" cy="412749"/>
          </a:xfrm>
          <a:prstGeom prst="straightConnector1">
            <a:avLst/>
          </a:prstGeom>
          <a:noFill/>
          <a:ln cap="rnd" cmpd="sng" w="22225">
            <a:solidFill>
              <a:srgbClr val="FF0000"/>
            </a:solidFill>
            <a:prstDash val="solid"/>
            <a:miter/>
            <a:headEnd len="med" w="med" type="none"/>
            <a:tailEnd len="med" w="med" type="none"/>
          </a:ln>
        </p:spPr>
      </p:cxn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75" name="Shape 175"/>
        <p:cNvGrpSpPr/>
        <p:nvPr/>
      </p:nvGrpSpPr>
      <p:grpSpPr>
        <a:xfrm>
          <a:off x="0" y="0"/>
          <a:ext cx="0" cy="0"/>
          <a:chOff x="0" y="0"/>
          <a:chExt cx="0" cy="0"/>
        </a:xfrm>
      </p:grpSpPr>
      <p:sp>
        <p:nvSpPr>
          <p:cNvPr id="176" name="Shape 176"/>
          <p:cNvSpPr txBox="1"/>
          <p:nvPr>
            <p:ph type="title"/>
          </p:nvPr>
        </p:nvSpPr>
        <p:spPr>
          <a:xfrm>
            <a:off x="2971800" y="109536"/>
            <a:ext cx="6172199" cy="762000"/>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000" u="none" cap="none" strike="noStrike">
                <a:solidFill>
                  <a:srgbClr val="FF0000"/>
                </a:solidFill>
                <a:latin typeface="Arial"/>
                <a:ea typeface="Arial"/>
                <a:cs typeface="Arial"/>
                <a:sym typeface="Arial"/>
              </a:rPr>
              <a:t>WHAT IS ECONOMICS? (cont’d)</a:t>
            </a:r>
          </a:p>
        </p:txBody>
      </p:sp>
      <p:sp>
        <p:nvSpPr>
          <p:cNvPr id="177" name="Shape 177"/>
          <p:cNvSpPr txBox="1"/>
          <p:nvPr/>
        </p:nvSpPr>
        <p:spPr>
          <a:xfrm>
            <a:off x="1987550" y="109536"/>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1.1</a:t>
            </a:r>
          </a:p>
        </p:txBody>
      </p:sp>
      <p:sp>
        <p:nvSpPr>
          <p:cNvPr id="178" name="Shape 178"/>
          <p:cNvSpPr txBox="1"/>
          <p:nvPr>
            <p:ph idx="1" type="body"/>
          </p:nvPr>
        </p:nvSpPr>
        <p:spPr>
          <a:xfrm>
            <a:off x="914400" y="1524000"/>
            <a:ext cx="5257799" cy="5333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000" u="none" cap="none" strike="noStrike">
                <a:solidFill>
                  <a:srgbClr val="2164A2"/>
                </a:solidFill>
                <a:latin typeface="Arial"/>
                <a:ea typeface="Arial"/>
                <a:cs typeface="Arial"/>
                <a:sym typeface="Arial"/>
              </a:rPr>
              <a:t>Economic Models</a:t>
            </a:r>
          </a:p>
        </p:txBody>
      </p:sp>
      <p:sp>
        <p:nvSpPr>
          <p:cNvPr id="179" name="Shape 179"/>
          <p:cNvSpPr txBox="1"/>
          <p:nvPr/>
        </p:nvSpPr>
        <p:spPr>
          <a:xfrm>
            <a:off x="2743200" y="2894011"/>
            <a:ext cx="3657600" cy="1190624"/>
          </a:xfrm>
          <a:prstGeom prst="rect">
            <a:avLst/>
          </a:prstGeom>
          <a:noFill/>
          <a:ln>
            <a:noFill/>
          </a:ln>
        </p:spPr>
        <p:txBody>
          <a:bodyPr anchorCtr="0" anchor="t" bIns="45700" lIns="91425" rIns="91425" tIns="45700">
            <a:noAutofit/>
          </a:bodyPr>
          <a:lstStyle/>
          <a:p>
            <a:pPr indent="-231775" lvl="0" marL="231775" marR="0" rtl="0" algn="l">
              <a:lnSpc>
                <a:spcPct val="100000"/>
              </a:lnSpc>
              <a:spcBef>
                <a:spcPts val="0"/>
              </a:spcBef>
              <a:spcAft>
                <a:spcPts val="0"/>
              </a:spcAft>
              <a:buClr>
                <a:srgbClr val="F15B47"/>
              </a:buClr>
              <a:buSzPct val="25000"/>
              <a:buFont typeface="Quattrocento"/>
              <a:buNone/>
            </a:pPr>
            <a:r>
              <a:rPr b="1" i="0" lang="en-US" sz="1800" u="none" cap="none" strike="noStrike">
                <a:solidFill>
                  <a:srgbClr val="F15B47"/>
                </a:solidFill>
                <a:latin typeface="Quattrocento"/>
                <a:ea typeface="Quattrocento"/>
                <a:cs typeface="Quattrocento"/>
                <a:sym typeface="Quattrocento"/>
              </a:rPr>
              <a:t>●</a:t>
            </a:r>
            <a:r>
              <a:rPr b="1" i="0" lang="en-US" sz="1800" u="none" cap="none" strike="noStrike">
                <a:solidFill>
                  <a:srgbClr val="382344"/>
                </a:solidFill>
                <a:latin typeface="Quattrocento"/>
                <a:ea typeface="Quattrocento"/>
                <a:cs typeface="Quattrocento"/>
                <a:sym typeface="Quattrocento"/>
              </a:rPr>
              <a:t>	</a:t>
            </a:r>
            <a:r>
              <a:rPr b="1" i="0" lang="en-US" sz="1800" u="none" cap="none" strike="noStrike">
                <a:solidFill>
                  <a:srgbClr val="382344"/>
                </a:solidFill>
                <a:latin typeface="Arial"/>
                <a:ea typeface="Arial"/>
                <a:cs typeface="Arial"/>
                <a:sym typeface="Arial"/>
              </a:rPr>
              <a:t>economic model</a:t>
            </a:r>
            <a:br>
              <a:rPr b="1" i="0" lang="en-US" sz="1800" u="none" cap="none" strike="noStrike">
                <a:solidFill>
                  <a:srgbClr val="382344"/>
                </a:solidFill>
                <a:latin typeface="Arial"/>
                <a:ea typeface="Arial"/>
                <a:cs typeface="Arial"/>
                <a:sym typeface="Arial"/>
              </a:rPr>
            </a:br>
            <a:r>
              <a:rPr b="0" i="0" lang="en-US" sz="1800" u="none" cap="none" strike="noStrike">
                <a:solidFill>
                  <a:schemeClr val="dk1"/>
                </a:solidFill>
                <a:latin typeface="Arial"/>
                <a:ea typeface="Arial"/>
                <a:cs typeface="Arial"/>
                <a:sym typeface="Arial"/>
              </a:rPr>
              <a:t>A simplified representation of an economic environment, often employing a graph.</a:t>
            </a:r>
          </a:p>
        </p:txBody>
      </p:sp>
      <p:cxnSp>
        <p:nvCxnSpPr>
          <p:cNvPr id="180" name="Shape 180"/>
          <p:cNvCxnSpPr/>
          <p:nvPr/>
        </p:nvCxnSpPr>
        <p:spPr>
          <a:xfrm>
            <a:off x="2895600" y="304800"/>
            <a:ext cx="0" cy="412749"/>
          </a:xfrm>
          <a:prstGeom prst="straightConnector1">
            <a:avLst/>
          </a:prstGeom>
          <a:noFill/>
          <a:ln cap="rnd" cmpd="sng" w="22225">
            <a:solidFill>
              <a:srgbClr val="FF0000"/>
            </a:solidFill>
            <a:prstDash val="solid"/>
            <a:miter/>
            <a:headEnd len="med" w="med" type="none"/>
            <a:tailEnd len="med" w="med" type="none"/>
          </a:ln>
        </p:spPr>
      </p:cxn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84" name="Shape 184"/>
        <p:cNvGrpSpPr/>
        <p:nvPr/>
      </p:nvGrpSpPr>
      <p:grpSpPr>
        <a:xfrm>
          <a:off x="0" y="0"/>
          <a:ext cx="0" cy="0"/>
          <a:chOff x="0" y="0"/>
          <a:chExt cx="0" cy="0"/>
        </a:xfrm>
      </p:grpSpPr>
      <p:sp>
        <p:nvSpPr>
          <p:cNvPr id="185" name="Shape 185"/>
          <p:cNvSpPr txBox="1"/>
          <p:nvPr>
            <p:ph type="title"/>
          </p:nvPr>
        </p:nvSpPr>
        <p:spPr>
          <a:xfrm>
            <a:off x="2971800" y="0"/>
            <a:ext cx="5410200" cy="914400"/>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000" u="none" cap="none" strike="noStrike">
                <a:solidFill>
                  <a:srgbClr val="FF0000"/>
                </a:solidFill>
                <a:latin typeface="Arial"/>
                <a:ea typeface="Arial"/>
                <a:cs typeface="Arial"/>
                <a:sym typeface="Arial"/>
              </a:rPr>
              <a:t>ECONOMIC ANALYSIS AND </a:t>
            </a:r>
            <a:br>
              <a:rPr b="0" i="0" lang="en-US" sz="2000" u="none" cap="none" strike="noStrike">
                <a:solidFill>
                  <a:srgbClr val="FF0000"/>
                </a:solidFill>
                <a:latin typeface="Arial"/>
                <a:ea typeface="Arial"/>
                <a:cs typeface="Arial"/>
                <a:sym typeface="Arial"/>
              </a:rPr>
            </a:br>
            <a:r>
              <a:rPr b="0" i="0" lang="en-US" sz="2000" u="none" cap="none" strike="noStrike">
                <a:solidFill>
                  <a:srgbClr val="FF0000"/>
                </a:solidFill>
                <a:latin typeface="Arial"/>
                <a:ea typeface="Arial"/>
                <a:cs typeface="Arial"/>
                <a:sym typeface="Arial"/>
              </a:rPr>
              <a:t>MODERN PROBLEMS</a:t>
            </a:r>
          </a:p>
        </p:txBody>
      </p:sp>
      <p:sp>
        <p:nvSpPr>
          <p:cNvPr id="186" name="Shape 186"/>
          <p:cNvSpPr txBox="1"/>
          <p:nvPr/>
        </p:nvSpPr>
        <p:spPr>
          <a:xfrm>
            <a:off x="1987550" y="109536"/>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1.2</a:t>
            </a:r>
          </a:p>
        </p:txBody>
      </p:sp>
      <p:sp>
        <p:nvSpPr>
          <p:cNvPr id="187" name="Shape 187"/>
          <p:cNvSpPr txBox="1"/>
          <p:nvPr>
            <p:ph idx="1" type="body"/>
          </p:nvPr>
        </p:nvSpPr>
        <p:spPr>
          <a:xfrm>
            <a:off x="914400" y="1524000"/>
            <a:ext cx="5257799" cy="5333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000" u="none" cap="none" strike="noStrike">
                <a:solidFill>
                  <a:srgbClr val="2164A2"/>
                </a:solidFill>
                <a:latin typeface="Arial"/>
                <a:ea typeface="Arial"/>
                <a:cs typeface="Arial"/>
                <a:sym typeface="Arial"/>
              </a:rPr>
              <a:t>Economic View of Traffic Congestion</a:t>
            </a:r>
          </a:p>
        </p:txBody>
      </p:sp>
      <p:sp>
        <p:nvSpPr>
          <p:cNvPr id="188" name="Shape 188"/>
          <p:cNvSpPr txBox="1"/>
          <p:nvPr/>
        </p:nvSpPr>
        <p:spPr>
          <a:xfrm>
            <a:off x="982662" y="1981200"/>
            <a:ext cx="7178674" cy="400367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To an economist, the diagnosis of the problem is straightforward. </a:t>
            </a:r>
          </a:p>
          <a:p>
            <a:pPr indent="0" lvl="0" marL="0" marR="0" rtl="0" algn="l">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        	</a:t>
            </a:r>
          </a:p>
          <a:p>
            <a:pPr indent="0" lvl="0" marL="0" marR="0" rtl="0" algn="l">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	▪ Your car takes up space and decreases the distance</a:t>
            </a:r>
          </a:p>
          <a:p>
            <a:pPr indent="0" lvl="0" marL="0" marR="0" rtl="0" algn="l">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	  between the vehicles on the highway. </a:t>
            </a:r>
          </a:p>
          <a:p>
            <a:pPr indent="0" lvl="0" marL="0" marR="0" rtl="0" algn="l">
              <a:lnSpc>
                <a:spcPct val="100000"/>
              </a:lnSpc>
              <a:spcBef>
                <a:spcPts val="0"/>
              </a:spcBef>
              <a:spcAft>
                <a:spcPts val="0"/>
              </a:spcAft>
              <a:buClr>
                <a:schemeClr val="dk1"/>
              </a:buClr>
              <a:buFont typeface="Times New Roman"/>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	▪ The normal reaction to a shorter distance between moving</a:t>
            </a:r>
          </a:p>
          <a:p>
            <a:pPr indent="0" lvl="0" marL="0" marR="0" rtl="0" algn="l">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	  cars is to slow down. </a:t>
            </a:r>
          </a:p>
          <a:p>
            <a:pPr indent="0" lvl="0" marL="0" marR="0" rtl="0" algn="l">
              <a:lnSpc>
                <a:spcPct val="100000"/>
              </a:lnSpc>
              <a:spcBef>
                <a:spcPts val="0"/>
              </a:spcBef>
              <a:spcAft>
                <a:spcPts val="0"/>
              </a:spcAft>
              <a:buClr>
                <a:schemeClr val="dk1"/>
              </a:buClr>
              <a:buFont typeface="Times New Roman"/>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	▪ So when you enter the highway, you force other</a:t>
            </a:r>
          </a:p>
          <a:p>
            <a:pPr indent="0" lvl="0" marL="0" marR="0" rtl="0" algn="l">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	  commuters to spend more time on the highway.</a:t>
            </a:r>
          </a:p>
          <a:p>
            <a:pPr indent="0" lvl="0" marL="0" marR="0" rtl="0" algn="l">
              <a:lnSpc>
                <a:spcPct val="100000"/>
              </a:lnSpc>
              <a:spcBef>
                <a:spcPts val="0"/>
              </a:spcBef>
              <a:spcAft>
                <a:spcPts val="0"/>
              </a:spcAft>
              <a:buClr>
                <a:schemeClr val="dk1"/>
              </a:buClr>
              <a:buFont typeface="Times New Roman"/>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	▪ One possible solution to the problem is to force people to</a:t>
            </a:r>
          </a:p>
          <a:p>
            <a:pPr indent="0" lvl="0" marL="0" marR="0" rtl="0" algn="l">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	  pay for using the road, just as they pay for gasoline and tires.</a:t>
            </a:r>
          </a:p>
          <a:p>
            <a:pPr indent="0" lvl="0" marL="0" marR="0" rtl="0" algn="l">
              <a:lnSpc>
                <a:spcPct val="100000"/>
              </a:lnSpc>
              <a:spcBef>
                <a:spcPts val="0"/>
              </a:spcBef>
              <a:spcAft>
                <a:spcPts val="0"/>
              </a:spcAft>
              <a:buClr>
                <a:schemeClr val="dk1"/>
              </a:buClr>
              <a:buFont typeface="Times New Roman"/>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	▪ The job for the economist is to compute the appropriate</a:t>
            </a:r>
          </a:p>
          <a:p>
            <a:pPr indent="0" lvl="0" marL="0" marR="0" rtl="0" algn="l">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	  congestion tax and predict the consequences of imposing the tax.</a:t>
            </a:r>
          </a:p>
        </p:txBody>
      </p:sp>
      <p:cxnSp>
        <p:nvCxnSpPr>
          <p:cNvPr id="189" name="Shape 189"/>
          <p:cNvCxnSpPr/>
          <p:nvPr/>
        </p:nvCxnSpPr>
        <p:spPr>
          <a:xfrm>
            <a:off x="2895600" y="304800"/>
            <a:ext cx="0" cy="412749"/>
          </a:xfrm>
          <a:prstGeom prst="straightConnector1">
            <a:avLst/>
          </a:prstGeom>
          <a:noFill/>
          <a:ln cap="rnd" cmpd="sng" w="22225">
            <a:solidFill>
              <a:srgbClr val="FF0000"/>
            </a:solidFill>
            <a:prstDash val="solid"/>
            <a:miter/>
            <a:headEnd len="med" w="med" type="none"/>
            <a:tailEnd len="med" w="med" type="none"/>
          </a:ln>
        </p:spPr>
      </p:cxn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