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57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13" name="chimes.wav"/>
          </p:stSnd>
        </p:sndAc>
      </p:transition>
    </mc:Choice>
    <mc:Fallback>
      <p:transition spd="slow" advTm="8000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200400" y="-1600200"/>
            <a:ext cx="2743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9600" dirty="0" smtClean="0">
                <a:ln w="38100">
                  <a:solidFill>
                    <a:srgbClr val="FF0000"/>
                  </a:solidFill>
                </a:ln>
              </a:rPr>
              <a:t>ع</a:t>
            </a:r>
            <a:endParaRPr lang="en-US" sz="496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605115" y="2637891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611485" y="49709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6200" y="3352800"/>
            <a:ext cx="283603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ــع</a:t>
            </a:r>
            <a:endParaRPr lang="en-US" sz="23900" dirty="0"/>
          </a:p>
        </p:txBody>
      </p:sp>
      <p:pic>
        <p:nvPicPr>
          <p:cNvPr id="7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5280492" y="935299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6629400" y="5334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عـ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1521387" y="2658766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2919959" y="990600"/>
            <a:ext cx="311175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 smtClean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ــعـ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6510" y="6858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عَ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895600" y="22860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عُ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52400" y="44958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ع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2225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3338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4" y="914400"/>
            <a:ext cx="4385856" cy="48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419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r="4296"/>
          <a:stretch/>
        </p:blipFill>
        <p:spPr bwMode="auto">
          <a:xfrm>
            <a:off x="457200" y="1066800"/>
            <a:ext cx="42671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3815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7"/>
          <a:stretch/>
        </p:blipFill>
        <p:spPr bwMode="auto">
          <a:xfrm>
            <a:off x="381000" y="914400"/>
            <a:ext cx="42291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357439"/>
            <a:ext cx="4438650" cy="16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19200"/>
            <a:ext cx="40957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438400"/>
            <a:ext cx="4181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7965"/>
          <a:stretch/>
        </p:blipFill>
        <p:spPr bwMode="auto">
          <a:xfrm>
            <a:off x="381000" y="900112"/>
            <a:ext cx="441960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6" y="2286000"/>
            <a:ext cx="4129334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8481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عَ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19</cp:revision>
  <dcterms:created xsi:type="dcterms:W3CDTF">2012-10-26T16:43:51Z</dcterms:created>
  <dcterms:modified xsi:type="dcterms:W3CDTF">2012-11-02T13:24:23Z</dcterms:modified>
</cp:coreProperties>
</file>