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94" r:id="rId3"/>
    <p:sldId id="293" r:id="rId4"/>
    <p:sldId id="274" r:id="rId5"/>
    <p:sldId id="268" r:id="rId6"/>
    <p:sldId id="258" r:id="rId7"/>
    <p:sldId id="298" r:id="rId8"/>
    <p:sldId id="307" r:id="rId9"/>
    <p:sldId id="308" r:id="rId10"/>
    <p:sldId id="306" r:id="rId11"/>
    <p:sldId id="309" r:id="rId12"/>
    <p:sldId id="305" r:id="rId13"/>
    <p:sldId id="304" r:id="rId14"/>
    <p:sldId id="310" r:id="rId15"/>
    <p:sldId id="303" r:id="rId16"/>
    <p:sldId id="302" r:id="rId17"/>
    <p:sldId id="301" r:id="rId18"/>
    <p:sldId id="300" r:id="rId19"/>
    <p:sldId id="299" r:id="rId20"/>
    <p:sldId id="276" r:id="rId21"/>
    <p:sldId id="297" r:id="rId22"/>
    <p:sldId id="296" r:id="rId23"/>
    <p:sldId id="295" r:id="rId24"/>
    <p:sldId id="269" r:id="rId25"/>
    <p:sldId id="277" r:id="rId26"/>
    <p:sldId id="265" r:id="rId27"/>
    <p:sldId id="285" r:id="rId28"/>
    <p:sldId id="287" r:id="rId29"/>
    <p:sldId id="286" r:id="rId30"/>
    <p:sldId id="288" r:id="rId31"/>
    <p:sldId id="289" r:id="rId32"/>
    <p:sldId id="290" r:id="rId33"/>
    <p:sldId id="291" r:id="rId34"/>
    <p:sldId id="292" r:id="rId35"/>
    <p:sldId id="275" r:id="rId36"/>
    <p:sldId id="270" r:id="rId37"/>
    <p:sldId id="259" r:id="rId38"/>
    <p:sldId id="278" r:id="rId39"/>
    <p:sldId id="279" r:id="rId40"/>
    <p:sldId id="283" r:id="rId41"/>
    <p:sldId id="260" r:id="rId42"/>
    <p:sldId id="266" r:id="rId43"/>
    <p:sldId id="272" r:id="rId44"/>
    <p:sldId id="282" r:id="rId45"/>
    <p:sldId id="280" r:id="rId46"/>
    <p:sldId id="281" r:id="rId47"/>
    <p:sldId id="271" r:id="rId48"/>
    <p:sldId id="284" r:id="rId49"/>
    <p:sldId id="261" r:id="rId50"/>
    <p:sldId id="262" r:id="rId51"/>
    <p:sldId id="263" r:id="rId52"/>
    <p:sldId id="264" r:id="rId53"/>
    <p:sldId id="273" r:id="rId54"/>
    <p:sldId id="313" r:id="rId55"/>
    <p:sldId id="316" r:id="rId56"/>
    <p:sldId id="317" r:id="rId57"/>
    <p:sldId id="312" r:id="rId58"/>
    <p:sldId id="311" r:id="rId59"/>
    <p:sldId id="315" r:id="rId60"/>
    <p:sldId id="314" r:id="rId61"/>
    <p:sldId id="267" r:id="rId6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11/02/1440</a:t>
            </a:fld>
            <a:endParaRPr lang="ar-SA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11/02/1440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11/02/1440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11/02/1440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11/02/1440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11/02/1440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11/02/1440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11/02/1440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11/02/1440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11/02/1440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11/02/1440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t>11/02/1440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Who are you _______________ invite to your party?</a:t>
            </a:r>
          </a:p>
          <a:p>
            <a:pPr algn="l"/>
            <a:r>
              <a:rPr lang="en-US" dirty="0"/>
              <a:t>will</a:t>
            </a:r>
          </a:p>
          <a:p>
            <a:pPr algn="l"/>
            <a:r>
              <a:rPr lang="en-US" dirty="0"/>
              <a:t>going to</a:t>
            </a:r>
          </a:p>
          <a:p>
            <a:pPr algn="l"/>
            <a:r>
              <a:rPr lang="en-US" dirty="0"/>
              <a:t>go to</a:t>
            </a:r>
          </a:p>
          <a:p>
            <a:pPr algn="l"/>
            <a:r>
              <a:rPr lang="en-US" dirty="0"/>
              <a:t>might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04300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 smtClean="0"/>
              <a:t>The police…………. find any clue about the criminal</a:t>
            </a:r>
          </a:p>
          <a:p>
            <a:pPr algn="l"/>
            <a:r>
              <a:rPr lang="en-US" dirty="0" smtClean="0"/>
              <a:t>do not</a:t>
            </a:r>
          </a:p>
          <a:p>
            <a:pPr algn="l"/>
            <a:r>
              <a:rPr lang="en-US" dirty="0" smtClean="0"/>
              <a:t>does not</a:t>
            </a:r>
          </a:p>
          <a:p>
            <a:pPr algn="l"/>
            <a:r>
              <a:rPr lang="en-US" dirty="0" smtClean="0"/>
              <a:t>Is not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40602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You _______ do more exercise to stay fit.</a:t>
            </a:r>
          </a:p>
          <a:p>
            <a:pPr algn="l"/>
            <a:r>
              <a:rPr lang="en-US" dirty="0"/>
              <a:t>must</a:t>
            </a:r>
          </a:p>
          <a:p>
            <a:pPr algn="l"/>
            <a:r>
              <a:rPr lang="en-US" dirty="0"/>
              <a:t>are</a:t>
            </a:r>
          </a:p>
          <a:p>
            <a:pPr algn="l"/>
            <a:r>
              <a:rPr lang="en-US" dirty="0" smtClean="0"/>
              <a:t>shouldn't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7777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Everybody </a:t>
            </a:r>
            <a:r>
              <a:rPr lang="en-US" dirty="0" smtClean="0"/>
              <a:t>………… a </a:t>
            </a:r>
            <a:r>
              <a:rPr lang="en-US" dirty="0"/>
              <a:t>good song.</a:t>
            </a:r>
          </a:p>
          <a:p>
            <a:pPr algn="l"/>
            <a:r>
              <a:rPr lang="en-US" dirty="0"/>
              <a:t>e</a:t>
            </a:r>
            <a:r>
              <a:rPr lang="en-US" dirty="0" smtClean="0"/>
              <a:t>njoy</a:t>
            </a:r>
          </a:p>
          <a:p>
            <a:pPr algn="l"/>
            <a:r>
              <a:rPr lang="en-US" dirty="0" smtClean="0"/>
              <a:t>enjoys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7316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A lady with 10 cats </a:t>
            </a:r>
            <a:r>
              <a:rPr lang="en-US" dirty="0" smtClean="0"/>
              <a:t>……….in </a:t>
            </a:r>
            <a:r>
              <a:rPr lang="en-US" dirty="0"/>
              <a:t>that </a:t>
            </a:r>
            <a:r>
              <a:rPr lang="en-US" dirty="0" smtClean="0"/>
              <a:t>big house</a:t>
            </a:r>
            <a:endParaRPr lang="en-US" dirty="0"/>
          </a:p>
          <a:p>
            <a:pPr marL="82296" indent="0" algn="l">
              <a:buNone/>
            </a:pPr>
            <a:r>
              <a:rPr lang="en-US" dirty="0"/>
              <a:t>l</a:t>
            </a:r>
            <a:r>
              <a:rPr lang="en-US" dirty="0" smtClean="0"/>
              <a:t>ive</a:t>
            </a:r>
          </a:p>
          <a:p>
            <a:pPr algn="l"/>
            <a:r>
              <a:rPr lang="en-US" dirty="0"/>
              <a:t>l</a:t>
            </a:r>
            <a:r>
              <a:rPr lang="en-US" dirty="0" smtClean="0"/>
              <a:t>ives</a:t>
            </a:r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86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He must ___________ the garage. It is full of rubbish.</a:t>
            </a:r>
          </a:p>
          <a:p>
            <a:pPr algn="l"/>
            <a:r>
              <a:rPr lang="en-US" dirty="0"/>
              <a:t>cleaning</a:t>
            </a:r>
          </a:p>
          <a:p>
            <a:pPr algn="l"/>
            <a:r>
              <a:rPr lang="en-US" dirty="0"/>
              <a:t>clean</a:t>
            </a:r>
          </a:p>
          <a:p>
            <a:pPr algn="l"/>
            <a:r>
              <a:rPr lang="en-US" dirty="0"/>
              <a:t>cleans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8441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One of the cookies </a:t>
            </a:r>
            <a:r>
              <a:rPr lang="en-US" dirty="0" smtClean="0"/>
              <a:t>………missing</a:t>
            </a:r>
          </a:p>
          <a:p>
            <a:pPr algn="l"/>
            <a:r>
              <a:rPr lang="en-US" dirty="0" smtClean="0"/>
              <a:t>Is</a:t>
            </a:r>
          </a:p>
          <a:p>
            <a:pPr algn="l"/>
            <a:r>
              <a:rPr lang="en-US" dirty="0" smtClean="0"/>
              <a:t>are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1552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His classmates </a:t>
            </a:r>
            <a:r>
              <a:rPr lang="en-US" dirty="0" smtClean="0"/>
              <a:t>………. </a:t>
            </a:r>
            <a:r>
              <a:rPr lang="en-US" dirty="0"/>
              <a:t>before a test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Study</a:t>
            </a:r>
          </a:p>
          <a:p>
            <a:pPr algn="l"/>
            <a:r>
              <a:rPr lang="en-US" dirty="0" smtClean="0"/>
              <a:t>studies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66925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Those </a:t>
            </a:r>
            <a:r>
              <a:rPr lang="en-US" dirty="0" smtClean="0"/>
              <a:t>……….pretty </a:t>
            </a:r>
            <a:r>
              <a:rPr lang="en-US" dirty="0"/>
              <a:t>shoes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Is</a:t>
            </a:r>
          </a:p>
          <a:p>
            <a:pPr algn="l"/>
            <a:r>
              <a:rPr lang="en-US" dirty="0" smtClean="0"/>
              <a:t>Are</a:t>
            </a:r>
          </a:p>
          <a:p>
            <a:pPr algn="l"/>
            <a:r>
              <a:rPr lang="en-US" dirty="0" smtClean="0"/>
              <a:t>be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5244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Ted and Mary </a:t>
            </a:r>
            <a:r>
              <a:rPr lang="en-US" dirty="0" smtClean="0"/>
              <a:t>…………..going </a:t>
            </a:r>
            <a:r>
              <a:rPr lang="en-US" dirty="0"/>
              <a:t>to </a:t>
            </a:r>
            <a:r>
              <a:rPr lang="en-US" dirty="0" smtClean="0"/>
              <a:t>the movies</a:t>
            </a:r>
          </a:p>
          <a:p>
            <a:pPr algn="l"/>
            <a:r>
              <a:rPr lang="en-US" dirty="0" smtClean="0"/>
              <a:t>Is</a:t>
            </a:r>
          </a:p>
          <a:p>
            <a:pPr algn="l"/>
            <a:r>
              <a:rPr lang="en-US" dirty="0" smtClean="0"/>
              <a:t>are</a:t>
            </a:r>
          </a:p>
          <a:p>
            <a:pPr algn="l"/>
            <a:r>
              <a:rPr lang="en-US" dirty="0" smtClean="0"/>
              <a:t>have</a:t>
            </a:r>
          </a:p>
          <a:p>
            <a:pPr algn="l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15364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Most of my teeth ________ clean</a:t>
            </a:r>
            <a:r>
              <a:rPr lang="en-US" dirty="0" smtClean="0"/>
              <a:t>.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Are </a:t>
            </a:r>
          </a:p>
          <a:p>
            <a:pPr algn="l"/>
            <a:r>
              <a:rPr lang="en-US" dirty="0" smtClean="0"/>
              <a:t>Is</a:t>
            </a:r>
          </a:p>
          <a:p>
            <a:pPr algn="l"/>
            <a:r>
              <a:rPr lang="en-US" dirty="0" smtClean="0"/>
              <a:t>was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52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en-US" dirty="0"/>
          </a:p>
          <a:p>
            <a:pPr algn="l"/>
            <a:r>
              <a:rPr lang="en-US" dirty="0"/>
              <a:t>I am busy right now. I _______ breakfast.</a:t>
            </a:r>
          </a:p>
          <a:p>
            <a:pPr algn="l"/>
            <a:r>
              <a:rPr lang="en-US" dirty="0"/>
              <a:t>am have</a:t>
            </a:r>
          </a:p>
          <a:p>
            <a:pPr algn="l"/>
            <a:r>
              <a:rPr lang="en-US" dirty="0"/>
              <a:t>have</a:t>
            </a:r>
          </a:p>
          <a:p>
            <a:pPr algn="l"/>
            <a:r>
              <a:rPr lang="en-US" dirty="0"/>
              <a:t>having</a:t>
            </a:r>
          </a:p>
          <a:p>
            <a:pPr algn="l"/>
            <a:r>
              <a:rPr lang="en-US" dirty="0"/>
              <a:t>am having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9364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It is important </a:t>
            </a:r>
            <a:r>
              <a:rPr lang="en-US" dirty="0" smtClean="0"/>
              <a:t>…….. health meals</a:t>
            </a:r>
          </a:p>
          <a:p>
            <a:pPr algn="l"/>
            <a:r>
              <a:rPr lang="en-US" dirty="0"/>
              <a:t>t</a:t>
            </a:r>
            <a:r>
              <a:rPr lang="en-US" dirty="0" smtClean="0"/>
              <a:t>o eating</a:t>
            </a:r>
          </a:p>
          <a:p>
            <a:pPr algn="l"/>
            <a:r>
              <a:rPr lang="en-US" dirty="0"/>
              <a:t>t</a:t>
            </a:r>
            <a:r>
              <a:rPr lang="en-US" dirty="0" smtClean="0"/>
              <a:t>o eat</a:t>
            </a:r>
          </a:p>
          <a:p>
            <a:pPr algn="l"/>
            <a:r>
              <a:rPr lang="en-US" dirty="0" smtClean="0"/>
              <a:t>eating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79458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What _____ John ___________ at the moment?</a:t>
            </a:r>
          </a:p>
          <a:p>
            <a:pPr algn="l"/>
            <a:r>
              <a:rPr lang="en-US" dirty="0"/>
              <a:t>does / do</a:t>
            </a:r>
          </a:p>
          <a:p>
            <a:pPr algn="l"/>
            <a:r>
              <a:rPr lang="en-US" dirty="0"/>
              <a:t>is / do</a:t>
            </a:r>
          </a:p>
          <a:p>
            <a:pPr algn="l"/>
            <a:r>
              <a:rPr lang="en-US" dirty="0"/>
              <a:t>are / doing</a:t>
            </a:r>
          </a:p>
          <a:p>
            <a:pPr algn="l"/>
            <a:r>
              <a:rPr lang="en-US" dirty="0"/>
              <a:t>is / doing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3176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We ________ enjoying our holiday here so much.</a:t>
            </a:r>
          </a:p>
          <a:p>
            <a:pPr algn="l"/>
            <a:r>
              <a:rPr lang="en-US" dirty="0"/>
              <a:t>don't</a:t>
            </a:r>
          </a:p>
          <a:p>
            <a:pPr algn="l"/>
            <a:r>
              <a:rPr lang="en-US" dirty="0"/>
              <a:t>are</a:t>
            </a:r>
          </a:p>
          <a:p>
            <a:pPr algn="l"/>
            <a:r>
              <a:rPr lang="en-US" dirty="0"/>
              <a:t>is</a:t>
            </a:r>
          </a:p>
          <a:p>
            <a:pPr algn="l"/>
            <a:r>
              <a:rPr lang="en-US" dirty="0"/>
              <a:t>doesn't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4778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What _____________? It looks awful.</a:t>
            </a:r>
          </a:p>
          <a:p>
            <a:pPr algn="l"/>
            <a:r>
              <a:rPr lang="en-US" dirty="0"/>
              <a:t>do you drinking</a:t>
            </a:r>
          </a:p>
          <a:p>
            <a:pPr algn="l"/>
            <a:r>
              <a:rPr lang="en-US" dirty="0"/>
              <a:t>are you drink</a:t>
            </a:r>
          </a:p>
          <a:p>
            <a:pPr algn="l"/>
            <a:r>
              <a:rPr lang="en-US" dirty="0"/>
              <a:t>are you drinking</a:t>
            </a:r>
          </a:p>
          <a:p>
            <a:pPr algn="l"/>
            <a:r>
              <a:rPr lang="en-US" dirty="0"/>
              <a:t>does you drink</a:t>
            </a:r>
          </a:p>
          <a:p>
            <a:pPr algn="l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67872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What does this word ________?</a:t>
            </a:r>
          </a:p>
          <a:p>
            <a:pPr algn="l"/>
            <a:r>
              <a:rPr lang="en-US" dirty="0"/>
              <a:t>means</a:t>
            </a:r>
          </a:p>
          <a:p>
            <a:pPr algn="l"/>
            <a:r>
              <a:rPr lang="en-US" dirty="0"/>
              <a:t>meaning</a:t>
            </a:r>
          </a:p>
          <a:p>
            <a:pPr algn="l"/>
            <a:r>
              <a:rPr lang="en-US" dirty="0"/>
              <a:t>mean</a:t>
            </a:r>
          </a:p>
          <a:p>
            <a:pPr algn="l"/>
            <a:r>
              <a:rPr lang="en-US" dirty="0"/>
              <a:t>is mean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16293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It is necessary </a:t>
            </a:r>
            <a:r>
              <a:rPr lang="en-US" dirty="0" smtClean="0"/>
              <a:t>……..to </a:t>
            </a:r>
            <a:r>
              <a:rPr lang="en-US" dirty="0"/>
              <a:t>the manager</a:t>
            </a:r>
          </a:p>
          <a:p>
            <a:pPr algn="l"/>
            <a:r>
              <a:rPr lang="en-US" dirty="0"/>
              <a:t>t</a:t>
            </a:r>
            <a:r>
              <a:rPr lang="en-US" dirty="0" smtClean="0"/>
              <a:t>alking</a:t>
            </a:r>
          </a:p>
          <a:p>
            <a:pPr algn="l"/>
            <a:r>
              <a:rPr lang="en-US" dirty="0"/>
              <a:t>t</a:t>
            </a:r>
            <a:r>
              <a:rPr lang="en-US" dirty="0" smtClean="0"/>
              <a:t>alk</a:t>
            </a:r>
          </a:p>
          <a:p>
            <a:pPr algn="l"/>
            <a:r>
              <a:rPr lang="en-US" dirty="0" smtClean="0"/>
              <a:t>To talk</a:t>
            </a:r>
          </a:p>
          <a:p>
            <a:pPr algn="l"/>
            <a:r>
              <a:rPr lang="en-US" dirty="0" smtClean="0"/>
              <a:t>Is talking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1225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 smtClean="0"/>
              <a:t>You should not ……………. your work till tomorrow</a:t>
            </a:r>
          </a:p>
          <a:p>
            <a:pPr algn="l"/>
            <a:r>
              <a:rPr lang="en-US" dirty="0" smtClean="0"/>
              <a:t>delay</a:t>
            </a:r>
          </a:p>
          <a:p>
            <a:pPr algn="l"/>
            <a:r>
              <a:rPr lang="en-US" dirty="0"/>
              <a:t>d</a:t>
            </a:r>
            <a:r>
              <a:rPr lang="en-US" dirty="0" smtClean="0"/>
              <a:t>elaying</a:t>
            </a:r>
          </a:p>
          <a:p>
            <a:pPr algn="l"/>
            <a:endParaRPr lang="en-US" dirty="0" smtClean="0"/>
          </a:p>
          <a:p>
            <a:pPr algn="l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8759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“Whose watch is this?” “It’s __________.”  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your </a:t>
            </a:r>
          </a:p>
          <a:p>
            <a:pPr algn="l"/>
            <a:r>
              <a:rPr lang="en-US" dirty="0" smtClean="0"/>
              <a:t> mine  </a:t>
            </a:r>
          </a:p>
          <a:p>
            <a:pPr algn="l"/>
            <a:r>
              <a:rPr lang="en-US" dirty="0" smtClean="0"/>
              <a:t> </a:t>
            </a:r>
            <a:r>
              <a:rPr lang="en-US" dirty="0"/>
              <a:t>me     </a:t>
            </a:r>
          </a:p>
          <a:p>
            <a:pPr algn="l"/>
            <a:r>
              <a:rPr lang="en-US" dirty="0" smtClean="0"/>
              <a:t>you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98889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 smtClean="0"/>
              <a:t>The book on the table is ……..</a:t>
            </a:r>
          </a:p>
          <a:p>
            <a:pPr algn="l"/>
            <a:r>
              <a:rPr lang="en-US" dirty="0" smtClean="0"/>
              <a:t>Him</a:t>
            </a:r>
          </a:p>
          <a:p>
            <a:pPr algn="l"/>
            <a:r>
              <a:rPr lang="en-US" dirty="0" smtClean="0"/>
              <a:t>His</a:t>
            </a:r>
          </a:p>
          <a:p>
            <a:pPr algn="l"/>
            <a:r>
              <a:rPr lang="en-US" dirty="0" smtClean="0"/>
              <a:t>It</a:t>
            </a:r>
          </a:p>
          <a:p>
            <a:pPr algn="l"/>
            <a:r>
              <a:rPr lang="en-US" dirty="0" smtClean="0"/>
              <a:t>her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10205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 smtClean="0"/>
              <a:t>This bag is …………..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Her</a:t>
            </a:r>
          </a:p>
          <a:p>
            <a:pPr algn="l"/>
            <a:r>
              <a:rPr lang="en-US" dirty="0" smtClean="0"/>
              <a:t>Hers</a:t>
            </a:r>
          </a:p>
          <a:p>
            <a:pPr algn="l"/>
            <a:r>
              <a:rPr lang="en-US" dirty="0" smtClean="0"/>
              <a:t>Him</a:t>
            </a:r>
          </a:p>
          <a:p>
            <a:pPr algn="l"/>
            <a:r>
              <a:rPr lang="en-US" dirty="0" smtClean="0"/>
              <a:t>your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1334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en-US" dirty="0"/>
          </a:p>
          <a:p>
            <a:pPr algn="l"/>
            <a:r>
              <a:rPr lang="en-US" dirty="0"/>
              <a:t>_____ you waiting for a bus?</a:t>
            </a:r>
          </a:p>
          <a:p>
            <a:pPr algn="l"/>
            <a:r>
              <a:rPr lang="en-US" dirty="0"/>
              <a:t>Do</a:t>
            </a:r>
          </a:p>
          <a:p>
            <a:pPr algn="l"/>
            <a:r>
              <a:rPr lang="en-US" dirty="0"/>
              <a:t>Are</a:t>
            </a:r>
          </a:p>
          <a:p>
            <a:pPr algn="l"/>
            <a:r>
              <a:rPr lang="en-US" dirty="0"/>
              <a:t>Does</a:t>
            </a:r>
          </a:p>
          <a:p>
            <a:pPr algn="l"/>
            <a:r>
              <a:rPr lang="en-US" dirty="0"/>
              <a:t>Is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1808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95450"/>
            <a:ext cx="8329178" cy="4181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864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5229200"/>
            <a:ext cx="1840248" cy="1019200"/>
          </a:xfrm>
        </p:spPr>
        <p:txBody>
          <a:bodyPr/>
          <a:lstStyle/>
          <a:p>
            <a:endParaRPr lang="ar-SA" dirty="0"/>
          </a:p>
        </p:txBody>
      </p:sp>
      <p:pic>
        <p:nvPicPr>
          <p:cNvPr id="4098" name="Picture 2" descr="نتيجة بحث الصور عن ‪possessive nouns‬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620688"/>
            <a:ext cx="6840760" cy="5680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24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__________ bag is brown.  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Sarah </a:t>
            </a:r>
            <a:r>
              <a:rPr lang="en-US" dirty="0"/>
              <a:t>is </a:t>
            </a:r>
            <a:endParaRPr lang="en-US" dirty="0" smtClean="0"/>
          </a:p>
          <a:p>
            <a:pPr algn="l"/>
            <a:r>
              <a:rPr lang="en-US" dirty="0" smtClean="0"/>
              <a:t>Sarah  </a:t>
            </a:r>
          </a:p>
          <a:p>
            <a:pPr algn="l"/>
            <a:r>
              <a:rPr lang="en-US" dirty="0" smtClean="0"/>
              <a:t>Sarah’s  </a:t>
            </a:r>
          </a:p>
          <a:p>
            <a:pPr algn="l"/>
            <a:r>
              <a:rPr lang="en-US" dirty="0" smtClean="0"/>
              <a:t>Sarah </a:t>
            </a:r>
            <a:r>
              <a:rPr lang="en-US" dirty="0"/>
              <a:t>has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26016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l">
              <a:buNone/>
            </a:pPr>
            <a:r>
              <a:rPr lang="en-US" dirty="0" smtClean="0"/>
              <a:t>I found ………… toys in the living room</a:t>
            </a:r>
          </a:p>
          <a:p>
            <a:pPr marL="82296" indent="0" algn="l">
              <a:buNone/>
            </a:pPr>
            <a:r>
              <a:rPr lang="en-US" dirty="0" smtClean="0"/>
              <a:t>My brothers’</a:t>
            </a:r>
          </a:p>
          <a:p>
            <a:pPr marL="82296" indent="0" algn="l">
              <a:buNone/>
            </a:pPr>
            <a:r>
              <a:rPr lang="en-US" dirty="0" smtClean="0"/>
              <a:t>My brothers</a:t>
            </a:r>
          </a:p>
          <a:p>
            <a:pPr marL="82296" indent="0" algn="l">
              <a:buNone/>
            </a:pPr>
            <a:r>
              <a:rPr lang="en-US" dirty="0" smtClean="0"/>
              <a:t>My brother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3334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 smtClean="0"/>
              <a:t>…………… in this shop are amazing</a:t>
            </a:r>
          </a:p>
          <a:p>
            <a:endParaRPr lang="en-US" dirty="0"/>
          </a:p>
          <a:p>
            <a:pPr algn="l"/>
            <a:r>
              <a:rPr lang="en-US" dirty="0" smtClean="0"/>
              <a:t>Children’s bags</a:t>
            </a:r>
            <a:endParaRPr lang="en-US" dirty="0"/>
          </a:p>
          <a:p>
            <a:pPr algn="l"/>
            <a:r>
              <a:rPr lang="en-US" dirty="0" err="1" smtClean="0"/>
              <a:t>Childrens</a:t>
            </a:r>
            <a:r>
              <a:rPr lang="en-US" dirty="0" smtClean="0"/>
              <a:t>’ bag</a:t>
            </a:r>
          </a:p>
          <a:p>
            <a:pPr algn="l"/>
            <a:r>
              <a:rPr lang="en-US" dirty="0" smtClean="0"/>
              <a:t>Children bag</a:t>
            </a:r>
            <a:endParaRPr lang="en-US" dirty="0"/>
          </a:p>
          <a:p>
            <a:pPr algn="l"/>
            <a:endParaRPr lang="en-US" dirty="0"/>
          </a:p>
          <a:p>
            <a:pPr algn="l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26910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My uncle _______ English.</a:t>
            </a:r>
          </a:p>
          <a:p>
            <a:pPr algn="l"/>
            <a:r>
              <a:rPr lang="en-US" dirty="0" err="1"/>
              <a:t>teached</a:t>
            </a:r>
            <a:endParaRPr lang="en-US" dirty="0"/>
          </a:p>
          <a:p>
            <a:pPr algn="l"/>
            <a:r>
              <a:rPr lang="en-US" dirty="0"/>
              <a:t>was teach</a:t>
            </a:r>
          </a:p>
          <a:p>
            <a:pPr algn="l"/>
            <a:r>
              <a:rPr lang="en-US" dirty="0"/>
              <a:t>did teach</a:t>
            </a:r>
          </a:p>
          <a:p>
            <a:pPr algn="l"/>
            <a:r>
              <a:rPr lang="en-US" dirty="0"/>
              <a:t>taught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1940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He </a:t>
            </a:r>
            <a:r>
              <a:rPr lang="en-US" dirty="0" smtClean="0"/>
              <a:t>……….. do </a:t>
            </a:r>
            <a:r>
              <a:rPr lang="en-US" dirty="0"/>
              <a:t>anything to help me.</a:t>
            </a:r>
          </a:p>
          <a:p>
            <a:pPr algn="l"/>
            <a:r>
              <a:rPr lang="en-US" dirty="0"/>
              <a:t>don't do</a:t>
            </a:r>
          </a:p>
          <a:p>
            <a:pPr algn="l"/>
            <a:r>
              <a:rPr lang="en-US" dirty="0"/>
              <a:t>isn't</a:t>
            </a:r>
          </a:p>
          <a:p>
            <a:pPr algn="l"/>
            <a:r>
              <a:rPr lang="en-US" dirty="0"/>
              <a:t>not</a:t>
            </a:r>
          </a:p>
          <a:p>
            <a:pPr algn="l"/>
            <a:r>
              <a:rPr lang="en-US" dirty="0"/>
              <a:t>doesn't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25172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Tom is running towards the tree. He ______________ climb it.</a:t>
            </a:r>
          </a:p>
          <a:p>
            <a:pPr algn="l"/>
            <a:r>
              <a:rPr lang="en-US" dirty="0"/>
              <a:t>is</a:t>
            </a:r>
          </a:p>
          <a:p>
            <a:pPr algn="l"/>
            <a:r>
              <a:rPr lang="en-US" dirty="0" smtClean="0"/>
              <a:t>will</a:t>
            </a:r>
            <a:endParaRPr lang="en-US" dirty="0"/>
          </a:p>
          <a:p>
            <a:pPr algn="l"/>
            <a:r>
              <a:rPr lang="en-US" dirty="0"/>
              <a:t>doesn't</a:t>
            </a:r>
          </a:p>
          <a:p>
            <a:pPr algn="l"/>
            <a:r>
              <a:rPr lang="en-US" dirty="0"/>
              <a:t>is going to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8932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 smtClean="0"/>
              <a:t>This booklet is really …………</a:t>
            </a:r>
          </a:p>
          <a:p>
            <a:pPr algn="l"/>
            <a:r>
              <a:rPr lang="en-US" dirty="0" smtClean="0"/>
              <a:t>Help</a:t>
            </a:r>
          </a:p>
          <a:p>
            <a:pPr algn="l"/>
            <a:r>
              <a:rPr lang="en-US" dirty="0" smtClean="0"/>
              <a:t>Helpful</a:t>
            </a:r>
          </a:p>
          <a:p>
            <a:pPr algn="l"/>
            <a:r>
              <a:rPr lang="en-US" dirty="0" smtClean="0"/>
              <a:t>helped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4118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 smtClean="0"/>
              <a:t>The movie I saw yesterday is ……………</a:t>
            </a:r>
          </a:p>
          <a:p>
            <a:pPr algn="l"/>
            <a:r>
              <a:rPr lang="en-US" dirty="0"/>
              <a:t>a</a:t>
            </a:r>
            <a:r>
              <a:rPr lang="en-US" dirty="0" smtClean="0"/>
              <a:t>mazed</a:t>
            </a:r>
          </a:p>
          <a:p>
            <a:pPr algn="l"/>
            <a:r>
              <a:rPr lang="en-US" dirty="0"/>
              <a:t>a</a:t>
            </a:r>
            <a:r>
              <a:rPr lang="en-US" dirty="0" smtClean="0"/>
              <a:t>mazing</a:t>
            </a:r>
          </a:p>
          <a:p>
            <a:pPr algn="l"/>
            <a:r>
              <a:rPr lang="en-US" dirty="0" err="1"/>
              <a:t>a</a:t>
            </a:r>
            <a:r>
              <a:rPr lang="en-US" dirty="0" err="1" smtClean="0"/>
              <a:t>mazful</a:t>
            </a:r>
            <a:r>
              <a:rPr lang="en-US" dirty="0" smtClean="0"/>
              <a:t>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1505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How _______ you _______ to drive?</a:t>
            </a:r>
          </a:p>
          <a:p>
            <a:pPr algn="l"/>
            <a:r>
              <a:rPr lang="en-US" dirty="0"/>
              <a:t>was / learn</a:t>
            </a:r>
          </a:p>
          <a:p>
            <a:pPr algn="l"/>
            <a:r>
              <a:rPr lang="en-US" dirty="0"/>
              <a:t>did / learn</a:t>
            </a:r>
          </a:p>
          <a:p>
            <a:pPr algn="l"/>
            <a:r>
              <a:rPr lang="en-US" dirty="0"/>
              <a:t>did / learnt</a:t>
            </a:r>
          </a:p>
          <a:p>
            <a:pPr algn="l"/>
            <a:r>
              <a:rPr lang="en-US" dirty="0"/>
              <a:t>are / learn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4900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l">
              <a:buNone/>
            </a:pPr>
            <a:r>
              <a:rPr lang="en-US" dirty="0" smtClean="0"/>
              <a:t>She </a:t>
            </a:r>
            <a:r>
              <a:rPr lang="en-US" dirty="0"/>
              <a:t>hates </a:t>
            </a:r>
            <a:r>
              <a:rPr lang="en-US" dirty="0" smtClean="0"/>
              <a:t>………….at night</a:t>
            </a:r>
          </a:p>
          <a:p>
            <a:pPr marL="82296" indent="0" algn="l">
              <a:buNone/>
            </a:pPr>
            <a:r>
              <a:rPr lang="en-US" dirty="0"/>
              <a:t>going </a:t>
            </a:r>
            <a:r>
              <a:rPr lang="en-US" dirty="0" smtClean="0"/>
              <a:t>out</a:t>
            </a:r>
          </a:p>
          <a:p>
            <a:pPr marL="82296" indent="0" algn="l">
              <a:buNone/>
            </a:pPr>
            <a:r>
              <a:rPr lang="en-US" dirty="0" smtClean="0"/>
              <a:t>Go out</a:t>
            </a:r>
          </a:p>
          <a:p>
            <a:pPr marL="82296" indent="0" algn="l">
              <a:buNone/>
            </a:pPr>
            <a:r>
              <a:rPr lang="en-US" dirty="0" smtClean="0"/>
              <a:t>Went out</a:t>
            </a:r>
          </a:p>
        </p:txBody>
      </p:sp>
    </p:spTree>
    <p:extLst>
      <p:ext uri="{BB962C8B-B14F-4D97-AF65-F5344CB8AC3E}">
        <p14:creationId xmlns:p14="http://schemas.microsoft.com/office/powerpoint/2010/main" val="90660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/>
              <a:t>My sister and I …………… play tennis</a:t>
            </a:r>
          </a:p>
          <a:p>
            <a:pPr marL="0" indent="0" algn="l">
              <a:buNone/>
            </a:pPr>
            <a:r>
              <a:rPr lang="en-US" dirty="0"/>
              <a:t>a</a:t>
            </a:r>
            <a:r>
              <a:rPr lang="en-US" dirty="0" smtClean="0"/>
              <a:t>re not going to</a:t>
            </a:r>
          </a:p>
          <a:p>
            <a:pPr marL="0" indent="0" algn="l">
              <a:buNone/>
            </a:pPr>
            <a:r>
              <a:rPr lang="en-US" dirty="0"/>
              <a:t>a</a:t>
            </a:r>
            <a:r>
              <a:rPr lang="en-US" dirty="0" smtClean="0"/>
              <a:t>m not going to</a:t>
            </a:r>
          </a:p>
          <a:p>
            <a:pPr marL="0" indent="0" algn="l">
              <a:buNone/>
            </a:pPr>
            <a:r>
              <a:rPr lang="en-US" dirty="0" smtClean="0"/>
              <a:t>They are not going to</a:t>
            </a:r>
          </a:p>
        </p:txBody>
      </p:sp>
    </p:spTree>
    <p:extLst>
      <p:ext uri="{BB962C8B-B14F-4D97-AF65-F5344CB8AC3E}">
        <p14:creationId xmlns:p14="http://schemas.microsoft.com/office/powerpoint/2010/main" val="149638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 smtClean="0"/>
              <a:t>You should ……….. </a:t>
            </a:r>
            <a:r>
              <a:rPr lang="en-US" dirty="0"/>
              <a:t>o</a:t>
            </a:r>
            <a:r>
              <a:rPr lang="en-US" dirty="0" smtClean="0"/>
              <a:t>n time</a:t>
            </a:r>
          </a:p>
          <a:p>
            <a:pPr algn="l"/>
            <a:r>
              <a:rPr lang="en-US" dirty="0" smtClean="0"/>
              <a:t>Be </a:t>
            </a:r>
          </a:p>
          <a:p>
            <a:pPr algn="l"/>
            <a:r>
              <a:rPr lang="en-US" dirty="0" smtClean="0"/>
              <a:t>Being</a:t>
            </a:r>
          </a:p>
          <a:p>
            <a:pPr algn="l"/>
            <a:r>
              <a:rPr lang="en-US" dirty="0" smtClean="0"/>
              <a:t>are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0842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He _______ his examination because he _______ very hard.</a:t>
            </a:r>
          </a:p>
          <a:p>
            <a:pPr algn="l"/>
            <a:r>
              <a:rPr lang="en-US" dirty="0"/>
              <a:t>pass / study</a:t>
            </a:r>
          </a:p>
          <a:p>
            <a:pPr algn="l"/>
            <a:r>
              <a:rPr lang="en-US" dirty="0"/>
              <a:t>past / was study</a:t>
            </a:r>
          </a:p>
          <a:p>
            <a:pPr algn="l"/>
            <a:r>
              <a:rPr lang="en-US" dirty="0"/>
              <a:t>was past / studied</a:t>
            </a:r>
          </a:p>
          <a:p>
            <a:pPr algn="l"/>
            <a:r>
              <a:rPr lang="en-US" dirty="0"/>
              <a:t>passed / studied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97958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 smtClean="0"/>
              <a:t>I prefer ………… the lunch over ……….. </a:t>
            </a:r>
            <a:r>
              <a:rPr lang="en-US" dirty="0"/>
              <a:t>d</a:t>
            </a:r>
            <a:r>
              <a:rPr lang="en-US" dirty="0" smtClean="0"/>
              <a:t>ishes</a:t>
            </a:r>
          </a:p>
          <a:p>
            <a:pPr algn="l"/>
            <a:r>
              <a:rPr lang="en-US" dirty="0" smtClean="0"/>
              <a:t>cook / do</a:t>
            </a:r>
          </a:p>
          <a:p>
            <a:pPr algn="l"/>
            <a:r>
              <a:rPr lang="en-US" dirty="0" smtClean="0"/>
              <a:t>cooking/ do</a:t>
            </a:r>
          </a:p>
          <a:p>
            <a:pPr algn="l"/>
            <a:r>
              <a:rPr lang="en-US" dirty="0" smtClean="0"/>
              <a:t>cook/ doing</a:t>
            </a:r>
          </a:p>
          <a:p>
            <a:pPr algn="l"/>
            <a:r>
              <a:rPr lang="en-US" dirty="0" smtClean="0"/>
              <a:t>cooking / doing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64982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 smtClean="0"/>
              <a:t>Beauty and Beast is ……….. </a:t>
            </a:r>
            <a:r>
              <a:rPr lang="en-US" dirty="0"/>
              <a:t>m</a:t>
            </a:r>
            <a:r>
              <a:rPr lang="en-US" dirty="0" smtClean="0"/>
              <a:t>ovie</a:t>
            </a:r>
          </a:p>
          <a:p>
            <a:pPr algn="l"/>
            <a:r>
              <a:rPr lang="en-US" dirty="0" smtClean="0"/>
              <a:t>Wondered</a:t>
            </a:r>
          </a:p>
          <a:p>
            <a:pPr algn="l"/>
            <a:r>
              <a:rPr lang="en-US" dirty="0" smtClean="0"/>
              <a:t>Wonderful</a:t>
            </a:r>
          </a:p>
          <a:p>
            <a:pPr algn="l"/>
            <a:r>
              <a:rPr lang="en-US" dirty="0" smtClean="0"/>
              <a:t>wonder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5505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 smtClean="0"/>
              <a:t>……………… tennis is my favorite hobby</a:t>
            </a:r>
          </a:p>
          <a:p>
            <a:pPr algn="l"/>
            <a:r>
              <a:rPr lang="en-US" dirty="0" smtClean="0"/>
              <a:t>Play</a:t>
            </a:r>
          </a:p>
          <a:p>
            <a:pPr algn="l"/>
            <a:r>
              <a:rPr lang="en-US" dirty="0" smtClean="0"/>
              <a:t>Played</a:t>
            </a:r>
          </a:p>
          <a:p>
            <a:pPr algn="l"/>
            <a:r>
              <a:rPr lang="en-US" dirty="0" smtClean="0"/>
              <a:t>Plays</a:t>
            </a:r>
          </a:p>
          <a:p>
            <a:pPr algn="l"/>
            <a:r>
              <a:rPr lang="en-US" dirty="0" smtClean="0"/>
              <a:t>playing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9789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Rice _______ in cold climates.</a:t>
            </a:r>
          </a:p>
          <a:p>
            <a:pPr algn="l"/>
            <a:r>
              <a:rPr lang="en-US" dirty="0"/>
              <a:t>isn't grow</a:t>
            </a:r>
          </a:p>
          <a:p>
            <a:pPr algn="l"/>
            <a:r>
              <a:rPr lang="en-US" dirty="0"/>
              <a:t>don't grow</a:t>
            </a:r>
          </a:p>
          <a:p>
            <a:pPr algn="l"/>
            <a:r>
              <a:rPr lang="en-US" dirty="0"/>
              <a:t>aren't grow</a:t>
            </a:r>
          </a:p>
          <a:p>
            <a:pPr algn="l"/>
            <a:r>
              <a:rPr lang="en-US" dirty="0"/>
              <a:t>doesn't grow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61643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l">
              <a:buNone/>
            </a:pPr>
            <a:r>
              <a:rPr lang="en-US" dirty="0" smtClean="0"/>
              <a:t>…………….is </a:t>
            </a:r>
            <a:r>
              <a:rPr lang="en-US" dirty="0"/>
              <a:t>bad for your </a:t>
            </a:r>
            <a:r>
              <a:rPr lang="en-US" dirty="0" smtClean="0"/>
              <a:t>health</a:t>
            </a:r>
            <a:endParaRPr lang="en-US" dirty="0"/>
          </a:p>
          <a:p>
            <a:pPr marL="82296" indent="0" algn="l">
              <a:buNone/>
            </a:pPr>
            <a:r>
              <a:rPr lang="en-US" dirty="0" smtClean="0"/>
              <a:t>Smoked</a:t>
            </a:r>
          </a:p>
          <a:p>
            <a:pPr marL="82296" indent="0" algn="l">
              <a:buNone/>
            </a:pPr>
            <a:r>
              <a:rPr lang="en-US" dirty="0" smtClean="0"/>
              <a:t>Smoking</a:t>
            </a:r>
          </a:p>
          <a:p>
            <a:pPr marL="82296" indent="0" algn="l">
              <a:buNone/>
            </a:pPr>
            <a:r>
              <a:rPr lang="en-US" dirty="0" smtClean="0"/>
              <a:t>smoke</a:t>
            </a:r>
          </a:p>
        </p:txBody>
      </p:sp>
    </p:spTree>
    <p:extLst>
      <p:ext uri="{BB962C8B-B14F-4D97-AF65-F5344CB8AC3E}">
        <p14:creationId xmlns:p14="http://schemas.microsoft.com/office/powerpoint/2010/main" val="49326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 err="1" smtClean="0"/>
              <a:t>Sare</a:t>
            </a:r>
            <a:r>
              <a:rPr lang="en-US" dirty="0" smtClean="0"/>
              <a:t> and Nora are going ……. Some food</a:t>
            </a:r>
          </a:p>
          <a:p>
            <a:pPr algn="l"/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/>
              <a:t>c</a:t>
            </a:r>
            <a:r>
              <a:rPr lang="en-US" dirty="0" smtClean="0"/>
              <a:t>ooking</a:t>
            </a:r>
          </a:p>
          <a:p>
            <a:pPr algn="l"/>
            <a:r>
              <a:rPr lang="en-US" dirty="0"/>
              <a:t>c</a:t>
            </a:r>
            <a:r>
              <a:rPr lang="en-US" dirty="0" smtClean="0"/>
              <a:t>ooks</a:t>
            </a:r>
          </a:p>
          <a:p>
            <a:pPr algn="l"/>
            <a:r>
              <a:rPr lang="en-US" dirty="0"/>
              <a:t>t</a:t>
            </a:r>
            <a:r>
              <a:rPr lang="en-US" dirty="0" smtClean="0"/>
              <a:t>o cook</a:t>
            </a:r>
          </a:p>
          <a:p>
            <a:pPr algn="l"/>
            <a:r>
              <a:rPr lang="en-US" dirty="0" smtClean="0"/>
              <a:t>cook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5097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Kathy usually __________ in front of the window during the class.</a:t>
            </a:r>
          </a:p>
          <a:p>
            <a:pPr algn="l"/>
            <a:r>
              <a:rPr lang="en-US" dirty="0"/>
              <a:t>sits</a:t>
            </a:r>
          </a:p>
          <a:p>
            <a:pPr algn="l"/>
            <a:r>
              <a:rPr lang="en-US" dirty="0"/>
              <a:t>sitting</a:t>
            </a:r>
          </a:p>
          <a:p>
            <a:pPr algn="l"/>
            <a:r>
              <a:rPr lang="en-US" dirty="0"/>
              <a:t>sit</a:t>
            </a:r>
          </a:p>
          <a:p>
            <a:pPr algn="l"/>
            <a:r>
              <a:rPr lang="en-US" dirty="0"/>
              <a:t>is sit</a:t>
            </a:r>
            <a:endParaRPr lang="en-US" dirty="0" smtClean="0"/>
          </a:p>
          <a:p>
            <a:pPr algn="l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8619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........... (he / drive) the car?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am </a:t>
            </a:r>
            <a:r>
              <a:rPr lang="en-US" dirty="0"/>
              <a:t>he going to drive</a:t>
            </a:r>
          </a:p>
          <a:p>
            <a:pPr algn="l"/>
            <a:r>
              <a:rPr lang="en-US" dirty="0" smtClean="0"/>
              <a:t> Is </a:t>
            </a:r>
            <a:r>
              <a:rPr lang="en-US" dirty="0"/>
              <a:t>he going to drive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are </a:t>
            </a:r>
            <a:r>
              <a:rPr lang="en-US" dirty="0"/>
              <a:t>he going to drive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2245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They .............. (not / walk) to the railway station.</a:t>
            </a:r>
          </a:p>
          <a:p>
            <a:pPr algn="l"/>
            <a:r>
              <a:rPr lang="en-US" dirty="0"/>
              <a:t>   is not going to walk</a:t>
            </a:r>
          </a:p>
          <a:p>
            <a:pPr algn="l"/>
            <a:r>
              <a:rPr lang="en-US" dirty="0"/>
              <a:t>   are not going to walk</a:t>
            </a:r>
          </a:p>
          <a:p>
            <a:pPr algn="l"/>
            <a:r>
              <a:rPr lang="en-US" dirty="0"/>
              <a:t>   </a:t>
            </a:r>
            <a:r>
              <a:rPr lang="en-US" dirty="0" smtClean="0"/>
              <a:t>are not </a:t>
            </a:r>
            <a:r>
              <a:rPr lang="en-US" dirty="0"/>
              <a:t>going to </a:t>
            </a:r>
            <a:r>
              <a:rPr lang="en-US" dirty="0" smtClean="0"/>
              <a:t>walking</a:t>
            </a:r>
            <a:endParaRPr lang="en-US" dirty="0"/>
          </a:p>
          <a:p>
            <a:pPr algn="l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458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 smtClean="0"/>
              <a:t>Where............ </a:t>
            </a:r>
            <a:r>
              <a:rPr lang="en-US" dirty="0"/>
              <a:t>(you / play) tennis </a:t>
            </a:r>
            <a:r>
              <a:rPr lang="en-US" dirty="0" smtClean="0"/>
              <a:t>?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    is you going to play</a:t>
            </a:r>
          </a:p>
          <a:p>
            <a:pPr algn="l"/>
            <a:r>
              <a:rPr lang="en-US" dirty="0"/>
              <a:t>    am you going to play</a:t>
            </a:r>
          </a:p>
          <a:p>
            <a:pPr algn="l"/>
            <a:r>
              <a:rPr lang="en-US" dirty="0"/>
              <a:t>   </a:t>
            </a:r>
            <a:r>
              <a:rPr lang="en-US" dirty="0">
                <a:solidFill>
                  <a:srgbClr val="FF0000"/>
                </a:solidFill>
              </a:rPr>
              <a:t> </a:t>
            </a:r>
            <a:r>
              <a:rPr lang="en-US" dirty="0"/>
              <a:t>are you going to play</a:t>
            </a:r>
          </a:p>
          <a:p>
            <a:pPr algn="l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94930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I _______ anything last week.</a:t>
            </a:r>
          </a:p>
          <a:p>
            <a:pPr algn="l"/>
            <a:r>
              <a:rPr lang="en-US" dirty="0"/>
              <a:t>did do</a:t>
            </a:r>
          </a:p>
          <a:p>
            <a:pPr algn="l"/>
            <a:r>
              <a:rPr lang="en-US" dirty="0"/>
              <a:t>didn't do</a:t>
            </a:r>
          </a:p>
          <a:p>
            <a:pPr algn="l"/>
            <a:r>
              <a:rPr lang="en-US" dirty="0"/>
              <a:t>wasn't do</a:t>
            </a:r>
          </a:p>
          <a:p>
            <a:pPr algn="l"/>
            <a:r>
              <a:rPr lang="en-US" dirty="0"/>
              <a:t>don't do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2779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1" dirty="0">
                <a:latin typeface="Andalus" panose="02020603050405020304" pitchFamily="18" charset="-78"/>
                <a:cs typeface="Andalus" panose="02020603050405020304" pitchFamily="18" charset="-78"/>
              </a:rPr>
              <a:t>I want a new TV ___ the one I have now is broken</a:t>
            </a:r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..</a:t>
            </a:r>
          </a:p>
          <a:p>
            <a:pPr algn="l"/>
            <a:endParaRPr lang="en-US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l"/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Because</a:t>
            </a:r>
          </a:p>
          <a:p>
            <a:pPr algn="l"/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So</a:t>
            </a:r>
          </a:p>
          <a:p>
            <a:pPr algn="l"/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but</a:t>
            </a:r>
            <a:endParaRPr lang="ar-SA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6141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1" dirty="0">
                <a:latin typeface="Andalus" panose="02020603050405020304" pitchFamily="18" charset="-78"/>
                <a:cs typeface="Andalus" panose="02020603050405020304" pitchFamily="18" charset="-78"/>
              </a:rPr>
              <a:t>The history test was difficult ___ the </a:t>
            </a:r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English </a:t>
            </a:r>
            <a:r>
              <a:rPr lang="en-US" b="1" dirty="0">
                <a:latin typeface="Andalus" panose="02020603050405020304" pitchFamily="18" charset="-78"/>
                <a:cs typeface="Andalus" panose="02020603050405020304" pitchFamily="18" charset="-78"/>
              </a:rPr>
              <a:t>one was </a:t>
            </a:r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easy</a:t>
            </a:r>
          </a:p>
          <a:p>
            <a:pPr algn="l"/>
            <a:endParaRPr lang="en-US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l"/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But</a:t>
            </a:r>
          </a:p>
          <a:p>
            <a:pPr algn="l"/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Because</a:t>
            </a:r>
          </a:p>
          <a:p>
            <a:pPr algn="l"/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so</a:t>
            </a:r>
            <a:endParaRPr lang="ar-SA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5719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1" dirty="0">
                <a:latin typeface="Andalus" panose="02020603050405020304" pitchFamily="18" charset="-78"/>
                <a:cs typeface="Andalus" panose="02020603050405020304" pitchFamily="18" charset="-78"/>
              </a:rPr>
              <a:t>We have a test on Monday ___ I'll have to </a:t>
            </a:r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study </a:t>
            </a:r>
            <a:r>
              <a:rPr lang="en-US" b="1" dirty="0">
                <a:latin typeface="Andalus" panose="02020603050405020304" pitchFamily="18" charset="-78"/>
                <a:cs typeface="Andalus" panose="02020603050405020304" pitchFamily="18" charset="-78"/>
              </a:rPr>
              <a:t>this </a:t>
            </a:r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weekend</a:t>
            </a:r>
          </a:p>
          <a:p>
            <a:pPr algn="l"/>
            <a:endParaRPr lang="en-US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l"/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But</a:t>
            </a:r>
          </a:p>
          <a:p>
            <a:pPr algn="l"/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So</a:t>
            </a:r>
          </a:p>
          <a:p>
            <a:pPr algn="l"/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because</a:t>
            </a:r>
            <a:endParaRPr lang="ar-SA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7037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 smtClean="0"/>
              <a:t>I want ………….. Black shoes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to wear</a:t>
            </a:r>
          </a:p>
          <a:p>
            <a:pPr algn="l"/>
            <a:r>
              <a:rPr lang="en-US" dirty="0" smtClean="0"/>
              <a:t>wearing</a:t>
            </a:r>
          </a:p>
          <a:p>
            <a:pPr algn="l"/>
            <a:r>
              <a:rPr lang="en-US" dirty="0" smtClean="0"/>
              <a:t>to have wear</a:t>
            </a:r>
          </a:p>
        </p:txBody>
      </p:sp>
    </p:spTree>
    <p:extLst>
      <p:ext uri="{BB962C8B-B14F-4D97-AF65-F5344CB8AC3E}">
        <p14:creationId xmlns:p14="http://schemas.microsoft.com/office/powerpoint/2010/main" val="422779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 smtClean="0"/>
              <a:t>I need …………. My uncle because he is sick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Visiting</a:t>
            </a:r>
          </a:p>
          <a:p>
            <a:pPr algn="l"/>
            <a:r>
              <a:rPr lang="en-US" dirty="0" smtClean="0"/>
              <a:t>To visit</a:t>
            </a:r>
          </a:p>
          <a:p>
            <a:pPr algn="l"/>
            <a:r>
              <a:rPr lang="en-US" dirty="0" smtClean="0"/>
              <a:t>A visit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7994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I </a:t>
            </a:r>
            <a:r>
              <a:rPr lang="en-US" b="1" dirty="0">
                <a:latin typeface="Andalus" panose="02020603050405020304" pitchFamily="18" charset="-78"/>
                <a:cs typeface="Andalus" panose="02020603050405020304" pitchFamily="18" charset="-78"/>
              </a:rPr>
              <a:t>was cold ___ I turned on the </a:t>
            </a:r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heater</a:t>
            </a:r>
            <a:endParaRPr lang="ar-SA" b="1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l"/>
            <a:endParaRPr lang="ar-SA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l"/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Because</a:t>
            </a:r>
          </a:p>
          <a:p>
            <a:pPr algn="l"/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So</a:t>
            </a:r>
          </a:p>
          <a:p>
            <a:pPr algn="l"/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but</a:t>
            </a:r>
            <a:endParaRPr lang="ar-SA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5193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It's so cold. I think it ______________ </a:t>
            </a:r>
            <a:r>
              <a:rPr lang="en-US" dirty="0" smtClean="0"/>
              <a:t>rain</a:t>
            </a:r>
            <a:r>
              <a:rPr lang="en-US" dirty="0"/>
              <a:t>.</a:t>
            </a:r>
            <a:br>
              <a:rPr lang="en-US" dirty="0"/>
            </a:br>
            <a:endParaRPr lang="en-US" dirty="0" smtClean="0"/>
          </a:p>
          <a:p>
            <a:pPr algn="l"/>
            <a:r>
              <a:rPr lang="en-US" dirty="0" smtClean="0"/>
              <a:t>Is going to</a:t>
            </a:r>
            <a:r>
              <a:rPr lang="en-US" dirty="0"/>
              <a:t/>
            </a:r>
            <a:br>
              <a:rPr lang="en-US" dirty="0"/>
            </a:br>
            <a:r>
              <a:rPr lang="ar-SA" dirty="0" smtClean="0"/>
              <a:t> </a:t>
            </a:r>
            <a:r>
              <a:rPr lang="en-US" dirty="0" smtClean="0"/>
              <a:t>go</a:t>
            </a:r>
            <a:r>
              <a:rPr lang="ar-SA" dirty="0" smtClean="0"/>
              <a:t> </a:t>
            </a:r>
            <a:r>
              <a:rPr lang="en-US" dirty="0" smtClean="0"/>
              <a:t>might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is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6750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1" dirty="0">
                <a:latin typeface="Andalus" panose="02020603050405020304" pitchFamily="18" charset="-78"/>
                <a:cs typeface="Andalus" panose="02020603050405020304" pitchFamily="18" charset="-78"/>
              </a:rPr>
              <a:t>I had to work on Saturday ___ I couldn't go to John's </a:t>
            </a:r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party</a:t>
            </a:r>
          </a:p>
          <a:p>
            <a:pPr algn="l"/>
            <a:endParaRPr lang="en-US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l"/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But</a:t>
            </a:r>
          </a:p>
          <a:p>
            <a:pPr algn="l"/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Because</a:t>
            </a:r>
          </a:p>
          <a:p>
            <a:pPr algn="l"/>
            <a:r>
              <a:rPr lang="en-US" b="1" dirty="0" smtClean="0"/>
              <a:t>so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3324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56" y="0"/>
            <a:ext cx="911454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929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I ___________ sitting down at the moment.</a:t>
            </a:r>
          </a:p>
          <a:p>
            <a:pPr algn="l"/>
            <a:r>
              <a:rPr lang="en-US" dirty="0"/>
              <a:t>am not</a:t>
            </a:r>
          </a:p>
          <a:p>
            <a:pPr algn="l"/>
            <a:r>
              <a:rPr lang="en-US" dirty="0"/>
              <a:t>are not</a:t>
            </a:r>
          </a:p>
          <a:p>
            <a:pPr algn="l"/>
            <a:r>
              <a:rPr lang="en-US" dirty="0"/>
              <a:t>is</a:t>
            </a:r>
          </a:p>
          <a:p>
            <a:pPr algn="l"/>
            <a:r>
              <a:rPr lang="en-US" dirty="0"/>
              <a:t>don't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50590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l">
              <a:buNone/>
            </a:pPr>
            <a:r>
              <a:rPr lang="en-US" dirty="0" smtClean="0"/>
              <a:t>The children………… outside</a:t>
            </a:r>
          </a:p>
          <a:p>
            <a:pPr marL="82296" indent="0" algn="l">
              <a:buNone/>
            </a:pPr>
            <a:r>
              <a:rPr lang="en-US" dirty="0" smtClean="0"/>
              <a:t>Play</a:t>
            </a:r>
          </a:p>
          <a:p>
            <a:pPr marL="82296" indent="0" algn="l">
              <a:buNone/>
            </a:pPr>
            <a:r>
              <a:rPr lang="en-US" dirty="0" smtClean="0"/>
              <a:t>Plays</a:t>
            </a:r>
          </a:p>
          <a:p>
            <a:pPr marL="82296" indent="0" algn="l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8051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/>
              <a:t>To join this table tennis academy, students _______ be 16 years old.</a:t>
            </a:r>
            <a:br>
              <a:rPr lang="en-US" dirty="0"/>
            </a:br>
            <a:r>
              <a:rPr lang="en-US" dirty="0"/>
              <a:t>are</a:t>
            </a:r>
            <a:br>
              <a:rPr lang="en-US" dirty="0"/>
            </a:br>
            <a:r>
              <a:rPr lang="en-US" dirty="0"/>
              <a:t>must</a:t>
            </a:r>
            <a:br>
              <a:rPr lang="en-US" dirty="0"/>
            </a:br>
            <a:r>
              <a:rPr lang="en-US" dirty="0"/>
              <a:t>has to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7683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1479</TotalTime>
  <Words>760</Words>
  <Application>Microsoft Office PowerPoint</Application>
  <PresentationFormat>On-screen Show (4:3)</PresentationFormat>
  <Paragraphs>259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7" baseType="lpstr">
      <vt:lpstr>Andalus</vt:lpstr>
      <vt:lpstr>Gill Sans MT</vt:lpstr>
      <vt:lpstr>Majalla UI</vt:lpstr>
      <vt:lpstr>Verdana</vt:lpstr>
      <vt:lpstr>Wingdings 2</vt:lpstr>
      <vt:lpstr>انقلاب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ssa</dc:creator>
  <cp:lastModifiedBy>Mariam Almussalem</cp:lastModifiedBy>
  <cp:revision>25</cp:revision>
  <dcterms:created xsi:type="dcterms:W3CDTF">2018-03-05T09:29:59Z</dcterms:created>
  <dcterms:modified xsi:type="dcterms:W3CDTF">2018-10-21T10:08:06Z</dcterms:modified>
</cp:coreProperties>
</file>